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Lst>
  <p:notesMasterIdLst>
    <p:notesMasterId r:id="rId39"/>
  </p:notesMasterIdLst>
  <p:sldIdLst>
    <p:sldId id="296" r:id="rId4"/>
    <p:sldId id="257" r:id="rId5"/>
    <p:sldId id="295" r:id="rId6"/>
    <p:sldId id="260" r:id="rId7"/>
    <p:sldId id="286" r:id="rId8"/>
    <p:sldId id="264" r:id="rId9"/>
    <p:sldId id="288" r:id="rId10"/>
    <p:sldId id="265" r:id="rId11"/>
    <p:sldId id="294" r:id="rId12"/>
    <p:sldId id="289" r:id="rId13"/>
    <p:sldId id="290" r:id="rId14"/>
    <p:sldId id="291" r:id="rId15"/>
    <p:sldId id="292" r:id="rId16"/>
    <p:sldId id="293" r:id="rId17"/>
    <p:sldId id="297"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056A3-DE18-4B7E-AFCE-512CA10E0D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7D4FCFB-6C2C-483B-B65C-78F28C7263D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400" dirty="0">
              <a:solidFill>
                <a:srgbClr val="FFFFFF"/>
              </a:solidFill>
              <a:latin typeface="Times New Roman" pitchFamily="18" charset="0"/>
              <a:cs typeface="Times New Roman" pitchFamily="18" charset="0"/>
            </a:rPr>
            <a:t>I. </a:t>
          </a:r>
          <a:r>
            <a:rPr lang="en-US" sz="2400" dirty="0" err="1" smtClean="0">
              <a:solidFill>
                <a:srgbClr val="FFFFFF"/>
              </a:solidFill>
              <a:latin typeface="Times New Roman" pitchFamily="18" charset="0"/>
              <a:cs typeface="Times New Roman" pitchFamily="18" charset="0"/>
            </a:rPr>
            <a:t>Trao</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đổi</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khí</a:t>
          </a:r>
          <a:r>
            <a:rPr lang="en-US" sz="2400" dirty="0" smtClean="0">
              <a:solidFill>
                <a:srgbClr val="FFFFFF"/>
              </a:solidFill>
              <a:latin typeface="Times New Roman" pitchFamily="18" charset="0"/>
              <a:cs typeface="Times New Roman" pitchFamily="18" charset="0"/>
            </a:rPr>
            <a:t> ở </a:t>
          </a:r>
          <a:r>
            <a:rPr lang="en-US" sz="2400" dirty="0" err="1" smtClean="0">
              <a:solidFill>
                <a:srgbClr val="FFFFFF"/>
              </a:solidFill>
              <a:latin typeface="Times New Roman" pitchFamily="18" charset="0"/>
              <a:cs typeface="Times New Roman" pitchFamily="18" charset="0"/>
            </a:rPr>
            <a:t>sinh</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vật</a:t>
          </a:r>
          <a:endParaRPr lang="en-US" sz="2400" dirty="0">
            <a:solidFill>
              <a:srgbClr val="FFFFFF"/>
            </a:solidFill>
            <a:latin typeface="Times New Roman" pitchFamily="18" charset="0"/>
            <a:cs typeface="Times New Roman" pitchFamily="18" charset="0"/>
          </a:endParaRPr>
        </a:p>
      </dgm:t>
    </dgm:pt>
    <dgm:pt modelId="{E02B07C9-A8FA-4D5E-9A50-B9EC3A7BF64D}" type="par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B920115E-858D-41C1-9589-FCE568F11FFC}" type="sib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D8EC8E8-536B-44E4-8C82-C92873CAAF5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000" dirty="0" smtClean="0">
              <a:solidFill>
                <a:srgbClr val="FFFFFF"/>
              </a:solidFill>
              <a:latin typeface="Arial" panose="020B0604020202020204" pitchFamily="34" charset="0"/>
              <a:cs typeface="Arial" panose="020B0604020202020204" pitchFamily="34" charset="0"/>
            </a:rPr>
            <a:t>II. </a:t>
          </a:r>
          <a:r>
            <a:rPr lang="en-US" sz="2000" dirty="0" err="1" smtClean="0">
              <a:solidFill>
                <a:srgbClr val="FFFFFF"/>
              </a:solidFill>
              <a:latin typeface="Arial" panose="020B0604020202020204" pitchFamily="34" charset="0"/>
              <a:cs typeface="Arial" panose="020B0604020202020204" pitchFamily="34" charset="0"/>
            </a:rPr>
            <a:t>Trao</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đổi</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khí</a:t>
          </a:r>
          <a:r>
            <a:rPr lang="en-US" sz="2000" dirty="0" smtClean="0">
              <a:solidFill>
                <a:srgbClr val="FFFFFF"/>
              </a:solidFill>
              <a:latin typeface="Arial" panose="020B0604020202020204" pitchFamily="34" charset="0"/>
              <a:cs typeface="Arial" panose="020B0604020202020204" pitchFamily="34" charset="0"/>
            </a:rPr>
            <a:t> ở </a:t>
          </a:r>
          <a:r>
            <a:rPr lang="en-US" sz="2000" dirty="0" err="1" smtClean="0">
              <a:solidFill>
                <a:srgbClr val="FFFFFF"/>
              </a:solidFill>
              <a:latin typeface="Arial" panose="020B0604020202020204" pitchFamily="34" charset="0"/>
              <a:cs typeface="Arial" panose="020B0604020202020204" pitchFamily="34" charset="0"/>
            </a:rPr>
            <a:t>thực</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vật</a:t>
          </a:r>
          <a:r>
            <a:rPr lang="en-US" sz="2000" dirty="0" smtClean="0">
              <a:solidFill>
                <a:srgbClr val="FFFFFF"/>
              </a:solidFill>
              <a:latin typeface="Arial" panose="020B0604020202020204" pitchFamily="34" charset="0"/>
              <a:cs typeface="Arial" panose="020B0604020202020204" pitchFamily="34" charset="0"/>
            </a:rPr>
            <a:t> </a:t>
          </a:r>
          <a:endParaRPr lang="en-US" sz="2000" dirty="0">
            <a:solidFill>
              <a:srgbClr val="FFFFFF"/>
            </a:solidFill>
            <a:latin typeface="Arial" panose="020B0604020202020204" pitchFamily="34" charset="0"/>
            <a:cs typeface="Arial" panose="020B0604020202020204" pitchFamily="34" charset="0"/>
          </a:endParaRPr>
        </a:p>
      </dgm:t>
    </dgm:pt>
    <dgm:pt modelId="{2818DD07-7FDA-4F9E-8469-EDE01B64B0AF}" type="par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07799766-9416-4049-9FD2-7921EF00CCC2}" type="sib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82F75CE-CF68-4B7F-A406-49C48654AB2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000" dirty="0">
              <a:solidFill>
                <a:srgbClr val="FFFFFF"/>
              </a:solidFill>
              <a:latin typeface="Arial" panose="020B0604020202020204" pitchFamily="34" charset="0"/>
              <a:cs typeface="Arial" panose="020B0604020202020204" pitchFamily="34" charset="0"/>
            </a:rPr>
            <a:t>III. </a:t>
          </a:r>
          <a:r>
            <a:rPr lang="en-US" sz="2000" dirty="0" err="1" smtClean="0">
              <a:solidFill>
                <a:srgbClr val="FFFFFF"/>
              </a:solidFill>
              <a:latin typeface="Arial" panose="020B0604020202020204" pitchFamily="34" charset="0"/>
              <a:cs typeface="Arial" panose="020B0604020202020204" pitchFamily="34" charset="0"/>
            </a:rPr>
            <a:t>Trao</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đổi</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khí</a:t>
          </a:r>
          <a:r>
            <a:rPr lang="en-US" sz="2000" dirty="0" smtClean="0">
              <a:solidFill>
                <a:srgbClr val="FFFFFF"/>
              </a:solidFill>
              <a:latin typeface="Arial" panose="020B0604020202020204" pitchFamily="34" charset="0"/>
              <a:cs typeface="Arial" panose="020B0604020202020204" pitchFamily="34" charset="0"/>
            </a:rPr>
            <a:t> ở </a:t>
          </a:r>
          <a:r>
            <a:rPr lang="en-US" sz="2000" dirty="0" err="1" smtClean="0">
              <a:solidFill>
                <a:srgbClr val="FFFFFF"/>
              </a:solidFill>
              <a:latin typeface="Arial" panose="020B0604020202020204" pitchFamily="34" charset="0"/>
              <a:cs typeface="Arial" panose="020B0604020202020204" pitchFamily="34" charset="0"/>
            </a:rPr>
            <a:t>động</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vật</a:t>
          </a:r>
          <a:r>
            <a:rPr lang="en-US" sz="2000" dirty="0" smtClean="0">
              <a:solidFill>
                <a:srgbClr val="FFFFFF"/>
              </a:solidFill>
              <a:latin typeface="Arial" panose="020B0604020202020204" pitchFamily="34" charset="0"/>
              <a:cs typeface="Arial" panose="020B0604020202020204" pitchFamily="34" charset="0"/>
            </a:rPr>
            <a:t> </a:t>
          </a:r>
          <a:endParaRPr lang="en-US" sz="2000" dirty="0">
            <a:solidFill>
              <a:srgbClr val="FFFFFF"/>
            </a:solidFill>
            <a:latin typeface="Arial" panose="020B0604020202020204" pitchFamily="34" charset="0"/>
            <a:cs typeface="Arial" panose="020B0604020202020204" pitchFamily="34" charset="0"/>
          </a:endParaRPr>
        </a:p>
      </dgm:t>
    </dgm:pt>
    <dgm:pt modelId="{C5423305-B5A8-4023-B898-B61068F29885}" type="parTrans" cxnId="{41347426-2C05-4D05-9B5F-690074B07428}">
      <dgm:prSet/>
      <dgm:spPr/>
      <dgm:t>
        <a:bodyPr/>
        <a:lstStyle/>
        <a:p>
          <a:endParaRPr lang="en-US" sz="2000"/>
        </a:p>
      </dgm:t>
    </dgm:pt>
    <dgm:pt modelId="{00854AF9-8B58-4926-BED7-CE6DA5B6B39F}" type="sibTrans" cxnId="{41347426-2C05-4D05-9B5F-690074B07428}">
      <dgm:prSet/>
      <dgm:spPr/>
      <dgm:t>
        <a:bodyPr/>
        <a:lstStyle/>
        <a:p>
          <a:endParaRPr lang="en-US" sz="2000"/>
        </a:p>
      </dgm:t>
    </dgm:pt>
    <dgm:pt modelId="{FECAD3C2-A52E-4230-B09E-F1785EA565D2}" type="pres">
      <dgm:prSet presAssocID="{6B7056A3-DE18-4B7E-AFCE-512CA10E0D2E}" presName="Name0" presStyleCnt="0">
        <dgm:presLayoutVars>
          <dgm:chMax val="7"/>
          <dgm:chPref val="7"/>
          <dgm:dir/>
        </dgm:presLayoutVars>
      </dgm:prSet>
      <dgm:spPr/>
      <dgm:t>
        <a:bodyPr/>
        <a:lstStyle/>
        <a:p>
          <a:endParaRPr lang="en-US"/>
        </a:p>
      </dgm:t>
    </dgm:pt>
    <dgm:pt modelId="{D5C2695A-9C83-4DF5-8487-C98CD1EF54A9}" type="pres">
      <dgm:prSet presAssocID="{6B7056A3-DE18-4B7E-AFCE-512CA10E0D2E}" presName="Name1" presStyleCnt="0"/>
      <dgm:spPr/>
    </dgm:pt>
    <dgm:pt modelId="{74DB4678-A268-4AEC-9928-ACC136C44D00}" type="pres">
      <dgm:prSet presAssocID="{6B7056A3-DE18-4B7E-AFCE-512CA10E0D2E}" presName="cycle" presStyleCnt="0"/>
      <dgm:spPr/>
    </dgm:pt>
    <dgm:pt modelId="{B663187A-E521-48D5-A14B-EE492EA732BD}" type="pres">
      <dgm:prSet presAssocID="{6B7056A3-DE18-4B7E-AFCE-512CA10E0D2E}" presName="srcNode" presStyleLbl="node1" presStyleIdx="0" presStyleCnt="3"/>
      <dgm:spPr/>
    </dgm:pt>
    <dgm:pt modelId="{2ED56B8A-6D92-42C0-BFE1-27D55B367B17}" type="pres">
      <dgm:prSet presAssocID="{6B7056A3-DE18-4B7E-AFCE-512CA10E0D2E}" presName="conn" presStyleLbl="parChTrans1D2" presStyleIdx="0" presStyleCnt="1"/>
      <dgm:spPr/>
      <dgm:t>
        <a:bodyPr/>
        <a:lstStyle/>
        <a:p>
          <a:endParaRPr lang="en-US"/>
        </a:p>
      </dgm:t>
    </dgm:pt>
    <dgm:pt modelId="{D6095B43-AC0C-4709-A574-6DDF6B85F67C}" type="pres">
      <dgm:prSet presAssocID="{6B7056A3-DE18-4B7E-AFCE-512CA10E0D2E}" presName="extraNode" presStyleLbl="node1" presStyleIdx="0" presStyleCnt="3"/>
      <dgm:spPr/>
    </dgm:pt>
    <dgm:pt modelId="{AFBBCD65-2BD8-4EFB-B7F6-79C64949D046}" type="pres">
      <dgm:prSet presAssocID="{6B7056A3-DE18-4B7E-AFCE-512CA10E0D2E}" presName="dstNode" presStyleLbl="node1" presStyleIdx="0" presStyleCnt="3"/>
      <dgm:spPr/>
    </dgm:pt>
    <dgm:pt modelId="{FE8EEF68-B1B7-4932-8E00-CA59E7081E1B}" type="pres">
      <dgm:prSet presAssocID="{37D4FCFB-6C2C-483B-B65C-78F28C7263DC}" presName="text_1" presStyleLbl="node1" presStyleIdx="0" presStyleCnt="3" custScaleY="131250">
        <dgm:presLayoutVars>
          <dgm:bulletEnabled val="1"/>
        </dgm:presLayoutVars>
      </dgm:prSet>
      <dgm:spPr/>
      <dgm:t>
        <a:bodyPr/>
        <a:lstStyle/>
        <a:p>
          <a:endParaRPr lang="en-US"/>
        </a:p>
      </dgm:t>
    </dgm:pt>
    <dgm:pt modelId="{C15D0B07-789C-433C-B312-B9E3D67936DB}" type="pres">
      <dgm:prSet presAssocID="{37D4FCFB-6C2C-483B-B65C-78F28C7263DC}" presName="accent_1" presStyleCnt="0"/>
      <dgm:spPr/>
    </dgm:pt>
    <dgm:pt modelId="{00D6754D-0832-482E-9689-CD59C03423C7}" type="pres">
      <dgm:prSet presAssocID="{37D4FCFB-6C2C-483B-B65C-78F28C7263DC}" presName="accentRepeatNode" presStyleLbl="solidFgAcc1" presStyleIdx="0" presStyleCnt="3"/>
      <dgm:spPr/>
    </dgm:pt>
    <dgm:pt modelId="{90CA1737-116E-49B9-A8B8-899E0B0EEB08}" type="pres">
      <dgm:prSet presAssocID="{FD8EC8E8-536B-44E4-8C82-C92873CAAF5C}" presName="text_2" presStyleLbl="node1" presStyleIdx="1" presStyleCnt="3" custScaleY="131250">
        <dgm:presLayoutVars>
          <dgm:bulletEnabled val="1"/>
        </dgm:presLayoutVars>
      </dgm:prSet>
      <dgm:spPr/>
      <dgm:t>
        <a:bodyPr/>
        <a:lstStyle/>
        <a:p>
          <a:endParaRPr lang="en-US"/>
        </a:p>
      </dgm:t>
    </dgm:pt>
    <dgm:pt modelId="{74C851BE-C855-438E-A557-ADCB61ADAC07}" type="pres">
      <dgm:prSet presAssocID="{FD8EC8E8-536B-44E4-8C82-C92873CAAF5C}" presName="accent_2" presStyleCnt="0"/>
      <dgm:spPr/>
    </dgm:pt>
    <dgm:pt modelId="{26EB74C9-EC5E-4468-B2C7-8B6097839109}" type="pres">
      <dgm:prSet presAssocID="{FD8EC8E8-536B-44E4-8C82-C92873CAAF5C}" presName="accentRepeatNode" presStyleLbl="solidFgAcc1" presStyleIdx="1" presStyleCnt="3"/>
      <dgm:spPr/>
    </dgm:pt>
    <dgm:pt modelId="{7B644E48-5C62-4EC6-A17E-B50F87D4583B}" type="pres">
      <dgm:prSet presAssocID="{F82F75CE-CF68-4B7F-A406-49C48654AB28}" presName="text_3" presStyleLbl="node1" presStyleIdx="2" presStyleCnt="3">
        <dgm:presLayoutVars>
          <dgm:bulletEnabled val="1"/>
        </dgm:presLayoutVars>
      </dgm:prSet>
      <dgm:spPr/>
      <dgm:t>
        <a:bodyPr/>
        <a:lstStyle/>
        <a:p>
          <a:endParaRPr lang="en-US"/>
        </a:p>
      </dgm:t>
    </dgm:pt>
    <dgm:pt modelId="{0BA37E92-9931-4FE5-BE90-DF23118F002A}" type="pres">
      <dgm:prSet presAssocID="{F82F75CE-CF68-4B7F-A406-49C48654AB28}" presName="accent_3" presStyleCnt="0"/>
      <dgm:spPr/>
    </dgm:pt>
    <dgm:pt modelId="{97D11239-95F4-4362-A288-547262530941}" type="pres">
      <dgm:prSet presAssocID="{F82F75CE-CF68-4B7F-A406-49C48654AB28}" presName="accentRepeatNode" presStyleLbl="solidFgAcc1" presStyleIdx="2" presStyleCnt="3"/>
      <dgm:spPr/>
    </dgm:pt>
  </dgm:ptLst>
  <dgm:cxnLst>
    <dgm:cxn modelId="{51DDB076-ECFA-4D6E-9E3D-3263E68C843E}" type="presOf" srcId="{FD8EC8E8-536B-44E4-8C82-C92873CAAF5C}" destId="{90CA1737-116E-49B9-A8B8-899E0B0EEB08}" srcOrd="0" destOrd="0" presId="urn:microsoft.com/office/officeart/2008/layout/VerticalCurvedList"/>
    <dgm:cxn modelId="{9B5D75F9-AAC3-4007-A12B-BFA16D86E0C2}" type="presOf" srcId="{B920115E-858D-41C1-9589-FCE568F11FFC}" destId="{2ED56B8A-6D92-42C0-BFE1-27D55B367B17}" srcOrd="0" destOrd="0" presId="urn:microsoft.com/office/officeart/2008/layout/VerticalCurvedList"/>
    <dgm:cxn modelId="{41347426-2C05-4D05-9B5F-690074B07428}" srcId="{6B7056A3-DE18-4B7E-AFCE-512CA10E0D2E}" destId="{F82F75CE-CF68-4B7F-A406-49C48654AB28}" srcOrd="2" destOrd="0" parTransId="{C5423305-B5A8-4023-B898-B61068F29885}" sibTransId="{00854AF9-8B58-4926-BED7-CE6DA5B6B39F}"/>
    <dgm:cxn modelId="{354E3F7C-620C-48DC-9AFF-35A7B2DF26E4}" type="presOf" srcId="{F82F75CE-CF68-4B7F-A406-49C48654AB28}" destId="{7B644E48-5C62-4EC6-A17E-B50F87D4583B}" srcOrd="0" destOrd="0" presId="urn:microsoft.com/office/officeart/2008/layout/VerticalCurvedList"/>
    <dgm:cxn modelId="{CF9D4A76-5B3E-4978-80E0-370CC485C994}" srcId="{6B7056A3-DE18-4B7E-AFCE-512CA10E0D2E}" destId="{37D4FCFB-6C2C-483B-B65C-78F28C7263DC}" srcOrd="0" destOrd="0" parTransId="{E02B07C9-A8FA-4D5E-9A50-B9EC3A7BF64D}" sibTransId="{B920115E-858D-41C1-9589-FCE568F11FFC}"/>
    <dgm:cxn modelId="{64535DFA-4D3E-41E6-AC0C-823232594FF0}" type="presOf" srcId="{37D4FCFB-6C2C-483B-B65C-78F28C7263DC}" destId="{FE8EEF68-B1B7-4932-8E00-CA59E7081E1B}" srcOrd="0" destOrd="0" presId="urn:microsoft.com/office/officeart/2008/layout/VerticalCurvedList"/>
    <dgm:cxn modelId="{A5A69376-8AF3-4B9A-9298-49C82F1841F8}" srcId="{6B7056A3-DE18-4B7E-AFCE-512CA10E0D2E}" destId="{FD8EC8E8-536B-44E4-8C82-C92873CAAF5C}" srcOrd="1" destOrd="0" parTransId="{2818DD07-7FDA-4F9E-8469-EDE01B64B0AF}" sibTransId="{07799766-9416-4049-9FD2-7921EF00CCC2}"/>
    <dgm:cxn modelId="{91815EDC-CE6C-4D2E-8A2F-561AF7A560CE}" type="presOf" srcId="{6B7056A3-DE18-4B7E-AFCE-512CA10E0D2E}" destId="{FECAD3C2-A52E-4230-B09E-F1785EA565D2}" srcOrd="0" destOrd="0" presId="urn:microsoft.com/office/officeart/2008/layout/VerticalCurvedList"/>
    <dgm:cxn modelId="{C78C4700-73E3-40D8-B03C-F3C66CD7F2E1}" type="presParOf" srcId="{FECAD3C2-A52E-4230-B09E-F1785EA565D2}" destId="{D5C2695A-9C83-4DF5-8487-C98CD1EF54A9}" srcOrd="0" destOrd="0" presId="urn:microsoft.com/office/officeart/2008/layout/VerticalCurvedList"/>
    <dgm:cxn modelId="{AC0BC6F5-5F98-4F0E-9579-9B4F889ACA1B}" type="presParOf" srcId="{D5C2695A-9C83-4DF5-8487-C98CD1EF54A9}" destId="{74DB4678-A268-4AEC-9928-ACC136C44D00}" srcOrd="0" destOrd="0" presId="urn:microsoft.com/office/officeart/2008/layout/VerticalCurvedList"/>
    <dgm:cxn modelId="{8F55AF55-49F3-458C-A594-13372BEE2D61}" type="presParOf" srcId="{74DB4678-A268-4AEC-9928-ACC136C44D00}" destId="{B663187A-E521-48D5-A14B-EE492EA732BD}" srcOrd="0" destOrd="0" presId="urn:microsoft.com/office/officeart/2008/layout/VerticalCurvedList"/>
    <dgm:cxn modelId="{49BA600D-EC9F-4E4C-A706-A3152EB1D053}" type="presParOf" srcId="{74DB4678-A268-4AEC-9928-ACC136C44D00}" destId="{2ED56B8A-6D92-42C0-BFE1-27D55B367B17}" srcOrd="1" destOrd="0" presId="urn:microsoft.com/office/officeart/2008/layout/VerticalCurvedList"/>
    <dgm:cxn modelId="{832A0788-EB10-4561-B64A-CCEDC3B5C49E}" type="presParOf" srcId="{74DB4678-A268-4AEC-9928-ACC136C44D00}" destId="{D6095B43-AC0C-4709-A574-6DDF6B85F67C}" srcOrd="2" destOrd="0" presId="urn:microsoft.com/office/officeart/2008/layout/VerticalCurvedList"/>
    <dgm:cxn modelId="{9BD3382E-05F7-40C2-9B53-F0DB280F515B}" type="presParOf" srcId="{74DB4678-A268-4AEC-9928-ACC136C44D00}" destId="{AFBBCD65-2BD8-4EFB-B7F6-79C64949D046}" srcOrd="3" destOrd="0" presId="urn:microsoft.com/office/officeart/2008/layout/VerticalCurvedList"/>
    <dgm:cxn modelId="{348EF706-BF2B-4905-AC35-6ED792413458}" type="presParOf" srcId="{D5C2695A-9C83-4DF5-8487-C98CD1EF54A9}" destId="{FE8EEF68-B1B7-4932-8E00-CA59E7081E1B}" srcOrd="1" destOrd="0" presId="urn:microsoft.com/office/officeart/2008/layout/VerticalCurvedList"/>
    <dgm:cxn modelId="{BB5476D6-A754-4E7B-B759-9A01D6CADD56}" type="presParOf" srcId="{D5C2695A-9C83-4DF5-8487-C98CD1EF54A9}" destId="{C15D0B07-789C-433C-B312-B9E3D67936DB}" srcOrd="2" destOrd="0" presId="urn:microsoft.com/office/officeart/2008/layout/VerticalCurvedList"/>
    <dgm:cxn modelId="{55924141-2FFB-42F3-8A9F-5B873131A1C9}" type="presParOf" srcId="{C15D0B07-789C-433C-B312-B9E3D67936DB}" destId="{00D6754D-0832-482E-9689-CD59C03423C7}" srcOrd="0" destOrd="0" presId="urn:microsoft.com/office/officeart/2008/layout/VerticalCurvedList"/>
    <dgm:cxn modelId="{EE6C53FA-36FE-4B13-9355-D736FCFC414C}" type="presParOf" srcId="{D5C2695A-9C83-4DF5-8487-C98CD1EF54A9}" destId="{90CA1737-116E-49B9-A8B8-899E0B0EEB08}" srcOrd="3" destOrd="0" presId="urn:microsoft.com/office/officeart/2008/layout/VerticalCurvedList"/>
    <dgm:cxn modelId="{73BE4F28-04D0-459E-BB7D-60583E6CBB5B}" type="presParOf" srcId="{D5C2695A-9C83-4DF5-8487-C98CD1EF54A9}" destId="{74C851BE-C855-438E-A557-ADCB61ADAC07}" srcOrd="4" destOrd="0" presId="urn:microsoft.com/office/officeart/2008/layout/VerticalCurvedList"/>
    <dgm:cxn modelId="{805CD467-08AD-48CA-8512-ED2F31F0EA08}" type="presParOf" srcId="{74C851BE-C855-438E-A557-ADCB61ADAC07}" destId="{26EB74C9-EC5E-4468-B2C7-8B6097839109}" srcOrd="0" destOrd="0" presId="urn:microsoft.com/office/officeart/2008/layout/VerticalCurvedList"/>
    <dgm:cxn modelId="{27F410A0-F7EE-4AAA-9C81-D1FEB3891B37}" type="presParOf" srcId="{D5C2695A-9C83-4DF5-8487-C98CD1EF54A9}" destId="{7B644E48-5C62-4EC6-A17E-B50F87D4583B}" srcOrd="5" destOrd="0" presId="urn:microsoft.com/office/officeart/2008/layout/VerticalCurvedList"/>
    <dgm:cxn modelId="{A3D85CA2-74FE-44CA-892A-A306C6F3F06A}" type="presParOf" srcId="{D5C2695A-9C83-4DF5-8487-C98CD1EF54A9}" destId="{0BA37E92-9931-4FE5-BE90-DF23118F002A}" srcOrd="6" destOrd="0" presId="urn:microsoft.com/office/officeart/2008/layout/VerticalCurvedList"/>
    <dgm:cxn modelId="{44EF7117-5410-4161-8F13-1E78B05E23B4}" type="presParOf" srcId="{0BA37E92-9931-4FE5-BE90-DF23118F002A}" destId="{97D11239-95F4-4362-A288-54726253094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56B8A-6D92-42C0-BFE1-27D55B367B17}">
      <dsp:nvSpPr>
        <dsp:cNvPr id="0" name=""/>
        <dsp:cNvSpPr/>
      </dsp:nvSpPr>
      <dsp:spPr>
        <a:xfrm>
          <a:off x="-4766758" y="-730620"/>
          <a:ext cx="5677641" cy="5677641"/>
        </a:xfrm>
        <a:prstGeom prst="blockArc">
          <a:avLst>
            <a:gd name="adj1" fmla="val 18900000"/>
            <a:gd name="adj2" fmla="val 2700000"/>
            <a:gd name="adj3" fmla="val 3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EEF68-B1B7-4932-8E00-CA59E7081E1B}">
      <dsp:nvSpPr>
        <dsp:cNvPr id="0" name=""/>
        <dsp:cNvSpPr/>
      </dsp:nvSpPr>
      <dsp:spPr>
        <a:xfrm>
          <a:off x="585829" y="289877"/>
          <a:ext cx="4842977" cy="1106805"/>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FFFFFF"/>
              </a:solidFill>
              <a:latin typeface="Times New Roman" pitchFamily="18" charset="0"/>
              <a:cs typeface="Times New Roman" pitchFamily="18" charset="0"/>
            </a:rPr>
            <a:t>I. </a:t>
          </a:r>
          <a:r>
            <a:rPr lang="en-US" sz="2400" kern="1200" dirty="0" err="1" smtClean="0">
              <a:solidFill>
                <a:srgbClr val="FFFFFF"/>
              </a:solidFill>
              <a:latin typeface="Times New Roman" pitchFamily="18" charset="0"/>
              <a:cs typeface="Times New Roman" pitchFamily="18" charset="0"/>
            </a:rPr>
            <a:t>Trao</a:t>
          </a:r>
          <a:r>
            <a:rPr lang="en-US" sz="2400" kern="1200" dirty="0" smtClean="0">
              <a:solidFill>
                <a:srgbClr val="FFFFFF"/>
              </a:solidFill>
              <a:latin typeface="Times New Roman" pitchFamily="18" charset="0"/>
              <a:cs typeface="Times New Roman" pitchFamily="18" charset="0"/>
            </a:rPr>
            <a:t> </a:t>
          </a:r>
          <a:r>
            <a:rPr lang="en-US" sz="2400" kern="1200" dirty="0" err="1" smtClean="0">
              <a:solidFill>
                <a:srgbClr val="FFFFFF"/>
              </a:solidFill>
              <a:latin typeface="Times New Roman" pitchFamily="18" charset="0"/>
              <a:cs typeface="Times New Roman" pitchFamily="18" charset="0"/>
            </a:rPr>
            <a:t>đổi</a:t>
          </a:r>
          <a:r>
            <a:rPr lang="en-US" sz="2400" kern="1200" dirty="0" smtClean="0">
              <a:solidFill>
                <a:srgbClr val="FFFFFF"/>
              </a:solidFill>
              <a:latin typeface="Times New Roman" pitchFamily="18" charset="0"/>
              <a:cs typeface="Times New Roman" pitchFamily="18" charset="0"/>
            </a:rPr>
            <a:t> </a:t>
          </a:r>
          <a:r>
            <a:rPr lang="en-US" sz="2400" kern="1200" dirty="0" err="1" smtClean="0">
              <a:solidFill>
                <a:srgbClr val="FFFFFF"/>
              </a:solidFill>
              <a:latin typeface="Times New Roman" pitchFamily="18" charset="0"/>
              <a:cs typeface="Times New Roman" pitchFamily="18" charset="0"/>
            </a:rPr>
            <a:t>khí</a:t>
          </a:r>
          <a:r>
            <a:rPr lang="en-US" sz="2400" kern="1200" dirty="0" smtClean="0">
              <a:solidFill>
                <a:srgbClr val="FFFFFF"/>
              </a:solidFill>
              <a:latin typeface="Times New Roman" pitchFamily="18" charset="0"/>
              <a:cs typeface="Times New Roman" pitchFamily="18" charset="0"/>
            </a:rPr>
            <a:t> ở </a:t>
          </a:r>
          <a:r>
            <a:rPr lang="en-US" sz="2400" kern="1200" dirty="0" err="1" smtClean="0">
              <a:solidFill>
                <a:srgbClr val="FFFFFF"/>
              </a:solidFill>
              <a:latin typeface="Times New Roman" pitchFamily="18" charset="0"/>
              <a:cs typeface="Times New Roman" pitchFamily="18" charset="0"/>
            </a:rPr>
            <a:t>sinh</a:t>
          </a:r>
          <a:r>
            <a:rPr lang="en-US" sz="2400" kern="1200" dirty="0" smtClean="0">
              <a:solidFill>
                <a:srgbClr val="FFFFFF"/>
              </a:solidFill>
              <a:latin typeface="Times New Roman" pitchFamily="18" charset="0"/>
              <a:cs typeface="Times New Roman" pitchFamily="18" charset="0"/>
            </a:rPr>
            <a:t> </a:t>
          </a:r>
          <a:r>
            <a:rPr lang="en-US" sz="2400" kern="1200" dirty="0" err="1" smtClean="0">
              <a:solidFill>
                <a:srgbClr val="FFFFFF"/>
              </a:solidFill>
              <a:latin typeface="Times New Roman" pitchFamily="18" charset="0"/>
              <a:cs typeface="Times New Roman" pitchFamily="18" charset="0"/>
            </a:rPr>
            <a:t>vật</a:t>
          </a:r>
          <a:endParaRPr lang="en-US" sz="2400" kern="1200" dirty="0">
            <a:solidFill>
              <a:srgbClr val="FFFFFF"/>
            </a:solidFill>
            <a:latin typeface="Times New Roman" pitchFamily="18" charset="0"/>
            <a:cs typeface="Times New Roman" pitchFamily="18" charset="0"/>
          </a:endParaRPr>
        </a:p>
      </dsp:txBody>
      <dsp:txXfrm>
        <a:off x="585829" y="289877"/>
        <a:ext cx="4842977" cy="1106805"/>
      </dsp:txXfrm>
    </dsp:sp>
    <dsp:sp modelId="{00D6754D-0832-482E-9689-CD59C03423C7}">
      <dsp:nvSpPr>
        <dsp:cNvPr id="0" name=""/>
        <dsp:cNvSpPr/>
      </dsp:nvSpPr>
      <dsp:spPr>
        <a:xfrm>
          <a:off x="58779" y="31623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A1737-116E-49B9-A8B8-899E0B0EEB08}">
      <dsp:nvSpPr>
        <dsp:cNvPr id="0" name=""/>
        <dsp:cNvSpPr/>
      </dsp:nvSpPr>
      <dsp:spPr>
        <a:xfrm>
          <a:off x="892361" y="1554797"/>
          <a:ext cx="4536445" cy="1106805"/>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rgbClr val="FFFFFF"/>
              </a:solidFill>
              <a:latin typeface="Arial" panose="020B0604020202020204" pitchFamily="34" charset="0"/>
              <a:cs typeface="Arial" panose="020B0604020202020204" pitchFamily="34" charset="0"/>
            </a:rPr>
            <a:t>II. </a:t>
          </a:r>
          <a:r>
            <a:rPr lang="en-US" sz="2000" kern="1200" dirty="0" err="1" smtClean="0">
              <a:solidFill>
                <a:srgbClr val="FFFFFF"/>
              </a:solidFill>
              <a:latin typeface="Arial" panose="020B0604020202020204" pitchFamily="34" charset="0"/>
              <a:cs typeface="Arial" panose="020B0604020202020204" pitchFamily="34" charset="0"/>
            </a:rPr>
            <a:t>Trao</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đổi</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khí</a:t>
          </a:r>
          <a:r>
            <a:rPr lang="en-US" sz="2000" kern="1200" dirty="0" smtClean="0">
              <a:solidFill>
                <a:srgbClr val="FFFFFF"/>
              </a:solidFill>
              <a:latin typeface="Arial" panose="020B0604020202020204" pitchFamily="34" charset="0"/>
              <a:cs typeface="Arial" panose="020B0604020202020204" pitchFamily="34" charset="0"/>
            </a:rPr>
            <a:t> ở </a:t>
          </a:r>
          <a:r>
            <a:rPr lang="en-US" sz="2000" kern="1200" dirty="0" err="1" smtClean="0">
              <a:solidFill>
                <a:srgbClr val="FFFFFF"/>
              </a:solidFill>
              <a:latin typeface="Arial" panose="020B0604020202020204" pitchFamily="34" charset="0"/>
              <a:cs typeface="Arial" panose="020B0604020202020204" pitchFamily="34" charset="0"/>
            </a:rPr>
            <a:t>thực</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vật</a:t>
          </a:r>
          <a:r>
            <a:rPr lang="en-US" sz="2000" kern="1200" dirty="0" smtClean="0">
              <a:solidFill>
                <a:srgbClr val="FFFFFF"/>
              </a:solidFill>
              <a:latin typeface="Arial" panose="020B0604020202020204" pitchFamily="34" charset="0"/>
              <a:cs typeface="Arial" panose="020B0604020202020204" pitchFamily="34" charset="0"/>
            </a:rPr>
            <a:t> </a:t>
          </a:r>
          <a:endParaRPr lang="en-US" sz="2000" kern="1200" dirty="0">
            <a:solidFill>
              <a:srgbClr val="FFFFFF"/>
            </a:solidFill>
            <a:latin typeface="Arial" panose="020B0604020202020204" pitchFamily="34" charset="0"/>
            <a:cs typeface="Arial" panose="020B0604020202020204" pitchFamily="34" charset="0"/>
          </a:endParaRPr>
        </a:p>
      </dsp:txBody>
      <dsp:txXfrm>
        <a:off x="892361" y="1554797"/>
        <a:ext cx="4536445" cy="1106805"/>
      </dsp:txXfrm>
    </dsp:sp>
    <dsp:sp modelId="{26EB74C9-EC5E-4468-B2C7-8B6097839109}">
      <dsp:nvSpPr>
        <dsp:cNvPr id="0" name=""/>
        <dsp:cNvSpPr/>
      </dsp:nvSpPr>
      <dsp:spPr>
        <a:xfrm>
          <a:off x="365311" y="158115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44E48-5C62-4EC6-A17E-B50F87D4583B}">
      <dsp:nvSpPr>
        <dsp:cNvPr id="0" name=""/>
        <dsp:cNvSpPr/>
      </dsp:nvSpPr>
      <dsp:spPr>
        <a:xfrm>
          <a:off x="585829" y="2951480"/>
          <a:ext cx="4842977" cy="84328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50800" rIns="50800" bIns="50800" numCol="1" spcCol="1270" anchor="ctr" anchorCtr="0">
          <a:noAutofit/>
        </a:bodyPr>
        <a:lstStyle/>
        <a:p>
          <a:pPr lvl="0" algn="l" defTabSz="889000">
            <a:lnSpc>
              <a:spcPct val="90000"/>
            </a:lnSpc>
            <a:spcBef>
              <a:spcPct val="0"/>
            </a:spcBef>
            <a:spcAft>
              <a:spcPct val="35000"/>
            </a:spcAft>
          </a:pPr>
          <a:r>
            <a:rPr lang="en-US" sz="2000" kern="1200" dirty="0">
              <a:solidFill>
                <a:srgbClr val="FFFFFF"/>
              </a:solidFill>
              <a:latin typeface="Arial" panose="020B0604020202020204" pitchFamily="34" charset="0"/>
              <a:cs typeface="Arial" panose="020B0604020202020204" pitchFamily="34" charset="0"/>
            </a:rPr>
            <a:t>III. </a:t>
          </a:r>
          <a:r>
            <a:rPr lang="en-US" sz="2000" kern="1200" dirty="0" err="1" smtClean="0">
              <a:solidFill>
                <a:srgbClr val="FFFFFF"/>
              </a:solidFill>
              <a:latin typeface="Arial" panose="020B0604020202020204" pitchFamily="34" charset="0"/>
              <a:cs typeface="Arial" panose="020B0604020202020204" pitchFamily="34" charset="0"/>
            </a:rPr>
            <a:t>Trao</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đổi</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khí</a:t>
          </a:r>
          <a:r>
            <a:rPr lang="en-US" sz="2000" kern="1200" dirty="0" smtClean="0">
              <a:solidFill>
                <a:srgbClr val="FFFFFF"/>
              </a:solidFill>
              <a:latin typeface="Arial" panose="020B0604020202020204" pitchFamily="34" charset="0"/>
              <a:cs typeface="Arial" panose="020B0604020202020204" pitchFamily="34" charset="0"/>
            </a:rPr>
            <a:t> ở </a:t>
          </a:r>
          <a:r>
            <a:rPr lang="en-US" sz="2000" kern="1200" dirty="0" err="1" smtClean="0">
              <a:solidFill>
                <a:srgbClr val="FFFFFF"/>
              </a:solidFill>
              <a:latin typeface="Arial" panose="020B0604020202020204" pitchFamily="34" charset="0"/>
              <a:cs typeface="Arial" panose="020B0604020202020204" pitchFamily="34" charset="0"/>
            </a:rPr>
            <a:t>động</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vật</a:t>
          </a:r>
          <a:r>
            <a:rPr lang="en-US" sz="2000" kern="1200" dirty="0" smtClean="0">
              <a:solidFill>
                <a:srgbClr val="FFFFFF"/>
              </a:solidFill>
              <a:latin typeface="Arial" panose="020B0604020202020204" pitchFamily="34" charset="0"/>
              <a:cs typeface="Arial" panose="020B0604020202020204" pitchFamily="34" charset="0"/>
            </a:rPr>
            <a:t> </a:t>
          </a:r>
          <a:endParaRPr lang="en-US" sz="2000" kern="1200" dirty="0">
            <a:solidFill>
              <a:srgbClr val="FFFFFF"/>
            </a:solidFill>
            <a:latin typeface="Arial" panose="020B0604020202020204" pitchFamily="34" charset="0"/>
            <a:cs typeface="Arial" panose="020B0604020202020204" pitchFamily="34" charset="0"/>
          </a:endParaRPr>
        </a:p>
      </dsp:txBody>
      <dsp:txXfrm>
        <a:off x="585829" y="2951480"/>
        <a:ext cx="4842977" cy="843280"/>
      </dsp:txXfrm>
    </dsp:sp>
    <dsp:sp modelId="{97D11239-95F4-4362-A288-547262530941}">
      <dsp:nvSpPr>
        <dsp:cNvPr id="0" name=""/>
        <dsp:cNvSpPr/>
      </dsp:nvSpPr>
      <dsp:spPr>
        <a:xfrm>
          <a:off x="58779" y="284607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D120C1-85E1-44B3-9E94-252C022254EE}" type="datetimeFigureOut">
              <a:rPr lang="en-US" smtClean="0"/>
              <a:t>12/19/2025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0043C6-F6B7-4D3F-B3B9-E9E8F74DC5BD}" type="slidenum">
              <a:rPr lang="en-US" smtClean="0"/>
              <a:t>‹#›</a:t>
            </a:fld>
            <a:endParaRPr lang="en-US"/>
          </a:p>
        </p:txBody>
      </p:sp>
    </p:spTree>
    <p:extLst>
      <p:ext uri="{BB962C8B-B14F-4D97-AF65-F5344CB8AC3E}">
        <p14:creationId xmlns:p14="http://schemas.microsoft.com/office/powerpoint/2010/main" val="76179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81339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fld id="{F28CC43F-0414-4C58-95A0-A34FAC4203F5}" type="datetimeFigureOut">
              <a:rPr lang="en-US" smtClean="0"/>
              <a:pPr>
                <a:defRPr/>
              </a:pPr>
              <a:t>12/19/2025</a:t>
            </a:fld>
            <a:endParaRPr lang="en-US"/>
          </a:p>
        </p:txBody>
      </p:sp>
      <p:sp>
        <p:nvSpPr>
          <p:cNvPr id="8" name="Slide Number Placeholder 7"/>
          <p:cNvSpPr>
            <a:spLocks noGrp="1"/>
          </p:cNvSpPr>
          <p:nvPr>
            <p:ph type="sldNum" sz="quarter" idx="11"/>
          </p:nvPr>
        </p:nvSpPr>
        <p:spPr/>
        <p:txBody>
          <a:bodyPr/>
          <a:lstStyle/>
          <a:p>
            <a:pPr>
              <a:defRPr/>
            </a:pPr>
            <a:fld id="{C024D3BA-8024-4A37-97E3-069BF764B034}"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CC21C23-A2DC-4A7E-82A4-ACADB72D6A69}" type="datetimeFigureOut">
              <a:rPr lang="en-US" smtClean="0"/>
              <a:pPr>
                <a:defRPr/>
              </a:pPr>
              <a:t>12/19/2025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93E8FC-2714-42A7-AB50-0FD3C9D7D2BC}"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70E7602-9016-4448-9881-3A0897393443}" type="datetimeFigureOut">
              <a:rPr lang="en-US" smtClean="0"/>
              <a:pPr>
                <a:defRPr/>
              </a:pPr>
              <a:t>12/19/2025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3ED0E8-6936-40CF-89E1-F89203F0CB9E}"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DAA9F6A-DE99-4322-8F3A-9B15A37C9AF9}" type="datetimeFigureOut">
              <a:rPr lang="vi-VN">
                <a:solidFill>
                  <a:prstClr val="black">
                    <a:tint val="75000"/>
                  </a:prstClr>
                </a:solidFill>
              </a:rPr>
              <a:pPr>
                <a:defRPr/>
              </a:pPr>
              <a:t>19/12/2025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44CC5A-07D8-41C0-B85B-33504C15F0C3}" type="slidenum">
              <a:rPr lang="vi-VN" altLang="en-US"/>
              <a:pPr>
                <a:defRPr/>
              </a:pPr>
              <a:t>‹#›</a:t>
            </a:fld>
            <a:endParaRPr lang="vi-VN" altLang="en-US"/>
          </a:p>
        </p:txBody>
      </p:sp>
    </p:spTree>
    <p:extLst>
      <p:ext uri="{BB962C8B-B14F-4D97-AF65-F5344CB8AC3E}">
        <p14:creationId xmlns:p14="http://schemas.microsoft.com/office/powerpoint/2010/main" val="413678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2CF493D-050C-4BB0-BE91-180499CA99B9}" type="datetimeFigureOut">
              <a:rPr lang="vi-VN">
                <a:solidFill>
                  <a:prstClr val="black">
                    <a:tint val="75000"/>
                  </a:prstClr>
                </a:solidFill>
              </a:rPr>
              <a:pPr>
                <a:defRPr/>
              </a:pPr>
              <a:t>19/12/2025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7003BE-AA5B-48F5-8E43-2FCDF5A19E7C}" type="slidenum">
              <a:rPr lang="vi-VN" altLang="en-US"/>
              <a:pPr>
                <a:defRPr/>
              </a:pPr>
              <a:t>‹#›</a:t>
            </a:fld>
            <a:endParaRPr lang="vi-VN" altLang="en-US"/>
          </a:p>
        </p:txBody>
      </p:sp>
    </p:spTree>
    <p:extLst>
      <p:ext uri="{BB962C8B-B14F-4D97-AF65-F5344CB8AC3E}">
        <p14:creationId xmlns:p14="http://schemas.microsoft.com/office/powerpoint/2010/main" val="2638084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4737D1-BC06-4B85-AF52-6C8A41CACFA8}" type="datetimeFigureOut">
              <a:rPr lang="vi-VN">
                <a:solidFill>
                  <a:prstClr val="black">
                    <a:tint val="75000"/>
                  </a:prstClr>
                </a:solidFill>
              </a:rPr>
              <a:pPr>
                <a:defRPr/>
              </a:pPr>
              <a:t>19/12/2025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D6D981-AC5D-434E-AC1F-4A025BF2867B}" type="slidenum">
              <a:rPr lang="vi-VN" altLang="en-US"/>
              <a:pPr>
                <a:defRPr/>
              </a:pPr>
              <a:t>‹#›</a:t>
            </a:fld>
            <a:endParaRPr lang="vi-VN" altLang="en-US"/>
          </a:p>
        </p:txBody>
      </p:sp>
    </p:spTree>
    <p:extLst>
      <p:ext uri="{BB962C8B-B14F-4D97-AF65-F5344CB8AC3E}">
        <p14:creationId xmlns:p14="http://schemas.microsoft.com/office/powerpoint/2010/main" val="22870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BB2F479-55B5-47FA-A6AF-C7570B78F086}" type="datetimeFigureOut">
              <a:rPr lang="vi-VN">
                <a:solidFill>
                  <a:prstClr val="black">
                    <a:tint val="75000"/>
                  </a:prstClr>
                </a:solidFill>
              </a:rPr>
              <a:pPr>
                <a:defRPr/>
              </a:pPr>
              <a:t>19/12/2025</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4F276D-45DA-4232-A6FA-34742D33AD5B}" type="slidenum">
              <a:rPr lang="vi-VN" altLang="en-US"/>
              <a:pPr>
                <a:defRPr/>
              </a:pPr>
              <a:t>‹#›</a:t>
            </a:fld>
            <a:endParaRPr lang="vi-VN" altLang="en-US"/>
          </a:p>
        </p:txBody>
      </p:sp>
    </p:spTree>
    <p:extLst>
      <p:ext uri="{BB962C8B-B14F-4D97-AF65-F5344CB8AC3E}">
        <p14:creationId xmlns:p14="http://schemas.microsoft.com/office/powerpoint/2010/main" val="2957584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8CE2E2-6288-4B56-BEDC-4BF009FC7680}" type="datetimeFigureOut">
              <a:rPr lang="vi-VN">
                <a:solidFill>
                  <a:prstClr val="black">
                    <a:tint val="75000"/>
                  </a:prstClr>
                </a:solidFill>
              </a:rPr>
              <a:pPr>
                <a:defRPr/>
              </a:pPr>
              <a:t>19/12/2025</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489FC91-2A8D-4439-8B51-A66E4D68AABE}" type="slidenum">
              <a:rPr lang="vi-VN" altLang="en-US"/>
              <a:pPr>
                <a:defRPr/>
              </a:pPr>
              <a:t>‹#›</a:t>
            </a:fld>
            <a:endParaRPr lang="vi-VN" altLang="en-US"/>
          </a:p>
        </p:txBody>
      </p:sp>
    </p:spTree>
    <p:extLst>
      <p:ext uri="{BB962C8B-B14F-4D97-AF65-F5344CB8AC3E}">
        <p14:creationId xmlns:p14="http://schemas.microsoft.com/office/powerpoint/2010/main" val="2433451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3DCF2A6-3FFB-41F6-B53C-59BB8C20AA65}" type="datetimeFigureOut">
              <a:rPr lang="vi-VN">
                <a:solidFill>
                  <a:prstClr val="black">
                    <a:tint val="75000"/>
                  </a:prstClr>
                </a:solidFill>
              </a:rPr>
              <a:pPr>
                <a:defRPr/>
              </a:pPr>
              <a:t>19/12/2025</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EA7D83-91BA-4565-BB4F-E250897C2DEE}" type="slidenum">
              <a:rPr lang="vi-VN" altLang="en-US"/>
              <a:pPr>
                <a:defRPr/>
              </a:pPr>
              <a:t>‹#›</a:t>
            </a:fld>
            <a:endParaRPr lang="vi-VN" altLang="en-US"/>
          </a:p>
        </p:txBody>
      </p:sp>
    </p:spTree>
    <p:extLst>
      <p:ext uri="{BB962C8B-B14F-4D97-AF65-F5344CB8AC3E}">
        <p14:creationId xmlns:p14="http://schemas.microsoft.com/office/powerpoint/2010/main" val="428863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8D94E5-E588-4D39-B31A-FBA23B4606F3}" type="datetimeFigureOut">
              <a:rPr lang="vi-VN">
                <a:solidFill>
                  <a:prstClr val="black">
                    <a:tint val="75000"/>
                  </a:prstClr>
                </a:solidFill>
              </a:rPr>
              <a:pPr>
                <a:defRPr/>
              </a:pPr>
              <a:t>19/12/2025</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7653CB-E229-44A3-ABF7-F5BFE0C56AD8}" type="slidenum">
              <a:rPr lang="vi-VN" altLang="en-US"/>
              <a:pPr>
                <a:defRPr/>
              </a:pPr>
              <a:t>‹#›</a:t>
            </a:fld>
            <a:endParaRPr lang="vi-VN" altLang="en-US"/>
          </a:p>
        </p:txBody>
      </p:sp>
    </p:spTree>
    <p:extLst>
      <p:ext uri="{BB962C8B-B14F-4D97-AF65-F5344CB8AC3E}">
        <p14:creationId xmlns:p14="http://schemas.microsoft.com/office/powerpoint/2010/main" val="4013064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B7F54C-58E3-4D6D-94E4-0149D4073E0A}" type="datetimeFigureOut">
              <a:rPr lang="vi-VN">
                <a:solidFill>
                  <a:prstClr val="black">
                    <a:tint val="75000"/>
                  </a:prstClr>
                </a:solidFill>
              </a:rPr>
              <a:pPr>
                <a:defRPr/>
              </a:pPr>
              <a:t>19/12/2025</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589DCA2-0011-4505-9354-3002504FDA42}" type="slidenum">
              <a:rPr lang="vi-VN" altLang="en-US"/>
              <a:pPr>
                <a:defRPr/>
              </a:pPr>
              <a:t>‹#›</a:t>
            </a:fld>
            <a:endParaRPr lang="vi-VN" altLang="en-US"/>
          </a:p>
        </p:txBody>
      </p:sp>
    </p:spTree>
    <p:extLst>
      <p:ext uri="{BB962C8B-B14F-4D97-AF65-F5344CB8AC3E}">
        <p14:creationId xmlns:p14="http://schemas.microsoft.com/office/powerpoint/2010/main" val="365175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a:defRPr/>
            </a:pPr>
            <a:fld id="{E070CB8F-BD8D-449C-B5B9-E58AD2726A0E}" type="datetimeFigureOut">
              <a:rPr lang="en-US" smtClean="0"/>
              <a:pPr>
                <a:defRPr/>
              </a:pPr>
              <a:t>12/19/2025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924072-456D-45B5-B976-A79B7E7F7499}"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6FE35-F78C-49CF-B706-04BD8C6EC775}" type="datetimeFigureOut">
              <a:rPr lang="vi-VN">
                <a:solidFill>
                  <a:prstClr val="black">
                    <a:tint val="75000"/>
                  </a:prstClr>
                </a:solidFill>
              </a:rPr>
              <a:pPr>
                <a:defRPr/>
              </a:pPr>
              <a:t>19/12/2025</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127AD9-51D0-44F2-B588-4769A7701581}" type="slidenum">
              <a:rPr lang="vi-VN" altLang="en-US"/>
              <a:pPr>
                <a:defRPr/>
              </a:pPr>
              <a:t>‹#›</a:t>
            </a:fld>
            <a:endParaRPr lang="vi-VN" altLang="en-US"/>
          </a:p>
        </p:txBody>
      </p:sp>
    </p:spTree>
    <p:extLst>
      <p:ext uri="{BB962C8B-B14F-4D97-AF65-F5344CB8AC3E}">
        <p14:creationId xmlns:p14="http://schemas.microsoft.com/office/powerpoint/2010/main" val="1395588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E1D4066-6FF6-4F3D-89D8-2C7EC6F9F00C}" type="datetimeFigureOut">
              <a:rPr lang="vi-VN">
                <a:solidFill>
                  <a:prstClr val="black">
                    <a:tint val="75000"/>
                  </a:prstClr>
                </a:solidFill>
              </a:rPr>
              <a:pPr>
                <a:defRPr/>
              </a:pPr>
              <a:t>19/12/2025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24CEEB-7B49-4878-97B7-4E790F09BFF1}" type="slidenum">
              <a:rPr lang="vi-VN" altLang="en-US"/>
              <a:pPr>
                <a:defRPr/>
              </a:pPr>
              <a:t>‹#›</a:t>
            </a:fld>
            <a:endParaRPr lang="vi-VN" altLang="en-US"/>
          </a:p>
        </p:txBody>
      </p:sp>
    </p:spTree>
    <p:extLst>
      <p:ext uri="{BB962C8B-B14F-4D97-AF65-F5344CB8AC3E}">
        <p14:creationId xmlns:p14="http://schemas.microsoft.com/office/powerpoint/2010/main" val="2205075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662E543-B9A4-4ACF-8532-9F87B0E21B0D}" type="datetimeFigureOut">
              <a:rPr lang="vi-VN">
                <a:solidFill>
                  <a:prstClr val="black">
                    <a:tint val="75000"/>
                  </a:prstClr>
                </a:solidFill>
              </a:rPr>
              <a:pPr>
                <a:defRPr/>
              </a:pPr>
              <a:t>19/12/2025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A1C589-707A-417F-85C5-957D5FCB85FE}" type="slidenum">
              <a:rPr lang="vi-VN" altLang="en-US"/>
              <a:pPr>
                <a:defRPr/>
              </a:pPr>
              <a:t>‹#›</a:t>
            </a:fld>
            <a:endParaRPr lang="vi-VN" altLang="en-US"/>
          </a:p>
        </p:txBody>
      </p:sp>
    </p:spTree>
    <p:extLst>
      <p:ext uri="{BB962C8B-B14F-4D97-AF65-F5344CB8AC3E}">
        <p14:creationId xmlns:p14="http://schemas.microsoft.com/office/powerpoint/2010/main" val="18277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798186"/>
      </p:ext>
    </p:extLst>
  </p:cSld>
  <p:clrMapOvr>
    <a:masterClrMapping/>
  </p:clrMapOvr>
  <p:transition spd="slow" advClick="0" advTm="4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055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93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561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27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547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47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4A63B65-3715-42B6-AC5D-276AA6CA5208}" type="datetimeFigureOut">
              <a:rPr lang="en-US" smtClean="0"/>
              <a:pPr>
                <a:defRPr/>
              </a:pPr>
              <a:t>12/19/2025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18FD20-FDFF-4264-98DC-77E4B1357842}" type="slidenum">
              <a:rPr lang="en-US" smtClean="0"/>
              <a:pPr>
                <a:defRPr/>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1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826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552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93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088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pPr>
              <a:defRPr/>
            </a:pPr>
            <a:fld id="{F5FF60C1-2A55-4DD7-AE5C-D95BF8696F02}" type="datetimeFigureOut">
              <a:rPr lang="en-US" smtClean="0"/>
              <a:pPr>
                <a:defRPr/>
              </a:pPr>
              <a:t>12/19/2025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7CF138-6D0B-446C-B170-B0C59340EA53}" type="slidenum">
              <a:rPr lang="en-US" smtClean="0"/>
              <a:pPr>
                <a:defRPr/>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fld id="{15CFF081-1494-493B-BC98-263E9EA713D1}" type="datetimeFigureOut">
              <a:rPr lang="en-US" smtClean="0"/>
              <a:pPr>
                <a:defRPr/>
              </a:pPr>
              <a:t>12/19/2025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8660E4A-FEE6-41C1-966C-A92E63EB3AB2}" type="slidenum">
              <a:rPr lang="en-US" smtClean="0"/>
              <a:pPr>
                <a:defRPr/>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4179E6E7-C191-4E32-B0F6-990BAB32F91E}" type="datetimeFigureOut">
              <a:rPr lang="en-US" smtClean="0"/>
              <a:pPr>
                <a:defRPr/>
              </a:pPr>
              <a:t>12/19/2025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A5F37E-E4F4-4335-B2DB-D47B9534B4C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109DC19-1B0B-47EC-B724-D188E5FE3329}" type="datetimeFigureOut">
              <a:rPr lang="en-US" smtClean="0"/>
              <a:pPr>
                <a:defRPr/>
              </a:pPr>
              <a:t>12/19/2025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F2D1D5E-23F6-4E6E-86E4-4786CAE54D0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1E3FC72-E7EA-46EA-850D-6D421629F0DE}" type="datetimeFigureOut">
              <a:rPr lang="en-US" smtClean="0"/>
              <a:pPr>
                <a:defRPr/>
              </a:pPr>
              <a:t>12/19/2025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CB8BFB-C2FE-4454-9928-1EB651383B5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557A69E-4B6A-4F36-A77D-0EBD7F8FFECC}" type="datetimeFigureOut">
              <a:rPr lang="en-US" smtClean="0"/>
              <a:pPr>
                <a:defRPr/>
              </a:pPr>
              <a:t>12/19/2025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095D02-B494-4686-AF51-A37DACBA72C2}"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12/19/2025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fld id="{424E1A5B-0599-46F1-AA7E-104DC4095818}" type="datetimeFigureOut">
              <a:rPr lang="vi-VN">
                <a:solidFill>
                  <a:prstClr val="black">
                    <a:tint val="75000"/>
                  </a:prstClr>
                </a:solidFill>
                <a:cs typeface="Arial" panose="020B0604020202020204" pitchFamily="34" charset="0"/>
              </a:rPr>
              <a:pPr fontAlgn="base">
                <a:spcBef>
                  <a:spcPct val="0"/>
                </a:spcBef>
                <a:spcAft>
                  <a:spcPct val="0"/>
                </a:spcAft>
                <a:defRPr/>
              </a:pPr>
              <a:t>19/12/2025</a:t>
            </a:fld>
            <a:endParaRPr lang="vi-VN">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2E1146D9-EF9D-4FC2-8AEC-D339121FB346}" type="slidenum">
              <a:rPr lang="vi-VN" altLang="en-US">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4341518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smtClean="0">
                <a:solidFill>
                  <a:prstClr val="black">
                    <a:tint val="75000"/>
                  </a:prstClr>
                </a:solidFill>
              </a:rPr>
              <a:pPr/>
              <a:t>12/19/2025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1650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hyperlink" Target="https://www.youtube.com/watch?v=9FAl0AtAHo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LXGG-HgtJoI" TargetMode="Externa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4.wdp"/><Relationship Id="rId18" Type="http://schemas.microsoft.com/office/2007/relationships/hdphoto" Target="../media/hdphoto2.wdp"/><Relationship Id="rId26" Type="http://schemas.openxmlformats.org/officeDocument/2006/relationships/image" Target="../media/image35.png"/><Relationship Id="rId3" Type="http://schemas.openxmlformats.org/officeDocument/2006/relationships/audio" Target="../media/media5.mp3"/><Relationship Id="rId21" Type="http://schemas.openxmlformats.org/officeDocument/2006/relationships/slide" Target="slide33.xml"/><Relationship Id="rId7" Type="http://schemas.openxmlformats.org/officeDocument/2006/relationships/image" Target="../media/image30.jpg"/><Relationship Id="rId12" Type="http://schemas.openxmlformats.org/officeDocument/2006/relationships/image" Target="../media/image32.png"/><Relationship Id="rId17" Type="http://schemas.openxmlformats.org/officeDocument/2006/relationships/image" Target="../media/image25.png"/><Relationship Id="rId25" Type="http://schemas.openxmlformats.org/officeDocument/2006/relationships/slide" Target="slide18.xml"/><Relationship Id="rId2" Type="http://schemas.microsoft.com/office/2007/relationships/media" Target="../media/media5.mp3"/><Relationship Id="rId16" Type="http://schemas.openxmlformats.org/officeDocument/2006/relationships/slide" Target="slide35.xml"/><Relationship Id="rId20" Type="http://schemas.openxmlformats.org/officeDocument/2006/relationships/slide" Target="slide30.xml"/><Relationship Id="rId29" Type="http://schemas.openxmlformats.org/officeDocument/2006/relationships/image" Target="../media/image28.wmf"/><Relationship Id="rId1" Type="http://schemas.openxmlformats.org/officeDocument/2006/relationships/vmlDrawing" Target="../drawings/vmlDrawing1.vml"/><Relationship Id="rId6" Type="http://schemas.openxmlformats.org/officeDocument/2006/relationships/slideLayout" Target="../slideLayouts/slideLayout30.xml"/><Relationship Id="rId11" Type="http://schemas.openxmlformats.org/officeDocument/2006/relationships/slide" Target="slide31.xml"/><Relationship Id="rId24" Type="http://schemas.openxmlformats.org/officeDocument/2006/relationships/image" Target="../media/image34.png"/><Relationship Id="rId5" Type="http://schemas.openxmlformats.org/officeDocument/2006/relationships/control" Target="../activeX/activeX2.xml"/><Relationship Id="rId15" Type="http://schemas.openxmlformats.org/officeDocument/2006/relationships/slide" Target="slide32.xml"/><Relationship Id="rId23" Type="http://schemas.openxmlformats.org/officeDocument/2006/relationships/image" Target="../media/image33.png"/><Relationship Id="rId28" Type="http://schemas.openxmlformats.org/officeDocument/2006/relationships/image" Target="../media/image26.png"/><Relationship Id="rId10" Type="http://schemas.microsoft.com/office/2007/relationships/hdphoto" Target="../media/hdphoto3.wdp"/><Relationship Id="rId19" Type="http://schemas.openxmlformats.org/officeDocument/2006/relationships/slide" Target="slide27.xml"/><Relationship Id="rId4" Type="http://schemas.openxmlformats.org/officeDocument/2006/relationships/control" Target="../activeX/activeX1.xml"/><Relationship Id="rId9" Type="http://schemas.openxmlformats.org/officeDocument/2006/relationships/image" Target="../media/image31.png"/><Relationship Id="rId14" Type="http://schemas.openxmlformats.org/officeDocument/2006/relationships/slide" Target="slide28.xml"/><Relationship Id="rId22" Type="http://schemas.openxmlformats.org/officeDocument/2006/relationships/slide" Target="slide29.xml"/><Relationship Id="rId27" Type="http://schemas.microsoft.com/office/2007/relationships/hdphoto" Target="../media/hdphoto5.wdp"/><Relationship Id="rId30" Type="http://schemas.openxmlformats.org/officeDocument/2006/relationships/image" Target="../media/image29.wmf"/></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26.xml"/><Relationship Id="rId5" Type="http://schemas.microsoft.com/office/2007/relationships/hdphoto" Target="../media/hdphoto5.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3581400"/>
          </a:xfrm>
        </p:spPr>
        <p:txBody>
          <a:bodyPr/>
          <a:lstStyle/>
          <a:p>
            <a:r>
              <a:rPr lang="en-US" dirty="0" smtClean="0"/>
              <a:t>KHOA </a:t>
            </a:r>
            <a:r>
              <a:rPr lang="en-US" smtClean="0"/>
              <a:t>HỌC </a:t>
            </a:r>
            <a:br>
              <a:rPr lang="en-US" smtClean="0"/>
            </a:br>
            <a:r>
              <a:rPr lang="en-US" smtClean="0"/>
              <a:t>TỰ </a:t>
            </a:r>
            <a:r>
              <a:rPr lang="en-US" dirty="0" smtClean="0"/>
              <a:t>NHIÊN 7</a:t>
            </a:r>
            <a:endParaRPr lang="en-US" dirty="0"/>
          </a:p>
        </p:txBody>
      </p:sp>
    </p:spTree>
    <p:extLst>
      <p:ext uri="{BB962C8B-B14F-4D97-AF65-F5344CB8AC3E}">
        <p14:creationId xmlns:p14="http://schemas.microsoft.com/office/powerpoint/2010/main" val="3830282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Right Arrow 3"/>
          <p:cNvSpPr/>
          <p:nvPr/>
        </p:nvSpPr>
        <p:spPr>
          <a:xfrm>
            <a:off x="1066800" y="1828800"/>
            <a:ext cx="2892552" cy="7132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9200" y="1893028"/>
            <a:ext cx="2895600" cy="584775"/>
          </a:xfrm>
          <a:prstGeom prst="rect">
            <a:avLst/>
          </a:prstGeom>
          <a:noFill/>
        </p:spPr>
        <p:txBody>
          <a:bodyPr wrap="square" rtlCol="0">
            <a:spAutoFit/>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a:t>
            </a:r>
            <a:r>
              <a:rPr lang="en-US" sz="3200" b="1" baseline="-25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N</a:t>
            </a:r>
            <a:r>
              <a:rPr lang="en-US" sz="3200" b="1" baseline="-25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CO</a:t>
            </a:r>
            <a:r>
              <a:rPr lang="en-US" sz="3200" b="1" baseline="-25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276600" y="4572000"/>
            <a:ext cx="2895600" cy="584775"/>
          </a:xfrm>
          <a:prstGeom prst="rect">
            <a:avLst/>
          </a:prstGeom>
          <a:solidFill>
            <a:schemeClr val="accent2">
              <a:lumMod val="40000"/>
              <a:lumOff val="60000"/>
            </a:schemeClr>
          </a:solidFill>
        </p:spPr>
        <p:txBody>
          <a:bodyPr wrap="square" rtlCol="0">
            <a:spAutoFit/>
          </a:bodyPr>
          <a:lstStyle/>
          <a:p>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Trao</a:t>
            </a:r>
            <a:r>
              <a:rPr lang="en-US" sz="3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đổi</a:t>
            </a:r>
            <a:r>
              <a:rPr lang="en-US" sz="3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2" name="y2mate.com - ĐỒNG HỒ ĐẾM NGƯỢC 15s   MP4  Phan Li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84710" y="1"/>
            <a:ext cx="2832560" cy="1600200"/>
          </a:xfrm>
          <a:prstGeom prst="rect">
            <a:avLst/>
          </a:prstGeom>
        </p:spPr>
      </p:pic>
    </p:spTree>
    <p:extLst>
      <p:ext uri="{BB962C8B-B14F-4D97-AF65-F5344CB8AC3E}">
        <p14:creationId xmlns:p14="http://schemas.microsoft.com/office/powerpoint/2010/main" val="1107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419444"/>
            <a:ext cx="2895600" cy="584775"/>
          </a:xfrm>
          <a:prstGeom prst="rect">
            <a:avLst/>
          </a:prstGeom>
          <a:noFill/>
        </p:spPr>
        <p:txBody>
          <a:bodyPr wrap="square" rtlCol="0">
            <a:spAutoFit/>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a:t>
            </a:r>
            <a:r>
              <a:rPr lang="en-US" sz="3200" b="1" baseline="-25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N</a:t>
            </a:r>
            <a:r>
              <a:rPr lang="en-US" sz="3200" b="1" baseline="-25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CO</a:t>
            </a:r>
            <a:r>
              <a:rPr lang="en-US" sz="3200" b="1" baseline="-25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276600" y="4572000"/>
            <a:ext cx="2438400" cy="584775"/>
          </a:xfrm>
          <a:prstGeom prst="rect">
            <a:avLst/>
          </a:prstGeom>
          <a:solidFill>
            <a:schemeClr val="accent2">
              <a:lumMod val="40000"/>
              <a:lumOff val="60000"/>
            </a:schemeClr>
          </a:solidFill>
        </p:spPr>
        <p:txBody>
          <a:bodyPr wrap="square" rtlCol="0">
            <a:spAutoFit/>
          </a:bodyPr>
          <a:lstStyle/>
          <a:p>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3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khổng</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The Bfg”: Câu chuyện về tình bạn giữa người khổng lồ và cô bé tí hon - Đài  Truyền hình TP.H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838200"/>
            <a:ext cx="4145844" cy="23320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5334000" y="457200"/>
            <a:ext cx="0" cy="1371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y2mate.com - ĐỒNG HỒ ĐẾM NGƯỢC 15s   MP4  Phan Li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819400"/>
            <a:ext cx="2832560" cy="1600200"/>
          </a:xfrm>
          <a:prstGeom prst="rect">
            <a:avLst/>
          </a:prstGeom>
        </p:spPr>
      </p:pic>
    </p:spTree>
    <p:extLst>
      <p:ext uri="{BB962C8B-B14F-4D97-AF65-F5344CB8AC3E}">
        <p14:creationId xmlns:p14="http://schemas.microsoft.com/office/powerpoint/2010/main" val="13172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6600" y="4572000"/>
            <a:ext cx="2438400" cy="584775"/>
          </a:xfrm>
          <a:prstGeom prst="rect">
            <a:avLst/>
          </a:prstGeom>
          <a:solidFill>
            <a:schemeClr val="accent2">
              <a:lumMod val="40000"/>
              <a:lumOff val="60000"/>
            </a:schemeClr>
          </a:solidFill>
        </p:spPr>
        <p:txBody>
          <a:bodyPr wrap="square" rtlCol="0">
            <a:spAutoFit/>
          </a:bodyPr>
          <a:lstStyle/>
          <a:p>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Hô</a:t>
            </a:r>
            <a:r>
              <a:rPr lang="en-US" sz="3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hấp</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descr="NỒI HẤP THUỶ NHIỆT YOSHI VIFIBA - Vifiba gia dụng kiểu Nhậ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Giảm 200K + Freeship] Nồi Hấp Bear SB-NH12L Chính H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165" y="914400"/>
            <a:ext cx="3055938" cy="30559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OÁT HIỂM NHÀ CAO TẦNG KHI CHÁY NỔ XẢY RA - Trung tâm ứng phó sự cố An  Toàn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56" y="914400"/>
            <a:ext cx="3655944" cy="3057698"/>
          </a:xfrm>
          <a:prstGeom prst="rect">
            <a:avLst/>
          </a:prstGeom>
          <a:noFill/>
          <a:extLst>
            <a:ext uri="{909E8E84-426E-40DD-AFC4-6F175D3DCCD1}">
              <a14:hiddenFill xmlns:a14="http://schemas.microsoft.com/office/drawing/2010/main">
                <a:solidFill>
                  <a:srgbClr val="FFFFFF"/>
                </a:solidFill>
              </a14:hiddenFill>
            </a:ext>
          </a:extLst>
        </p:spPr>
      </p:pic>
      <p:pic>
        <p:nvPicPr>
          <p:cNvPr id="7" name="y2mate.com - ĐỒNG HỒ ĐẾM NGƯỢC 15s   MP4  Phan Li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15000" y="5156775"/>
            <a:ext cx="2832560" cy="1600200"/>
          </a:xfrm>
          <a:prstGeom prst="rect">
            <a:avLst/>
          </a:prstGeom>
        </p:spPr>
      </p:pic>
    </p:spTree>
    <p:extLst>
      <p:ext uri="{BB962C8B-B14F-4D97-AF65-F5344CB8AC3E}">
        <p14:creationId xmlns:p14="http://schemas.microsoft.com/office/powerpoint/2010/main" val="21509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6600" y="4572000"/>
            <a:ext cx="2590800" cy="584775"/>
          </a:xfrm>
          <a:prstGeom prst="rect">
            <a:avLst/>
          </a:prstGeom>
          <a:solidFill>
            <a:schemeClr val="accent2">
              <a:lumMod val="40000"/>
              <a:lumOff val="60000"/>
            </a:schemeClr>
          </a:solidFill>
        </p:spPr>
        <p:txBody>
          <a:bodyPr wrap="square" rtlCol="0">
            <a:spAutoFit/>
          </a:bodyPr>
          <a:lstStyle/>
          <a:p>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Khuếch</a:t>
            </a:r>
            <a:r>
              <a:rPr lang="en-US" sz="3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tán</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descr="NỒI HẤP THUỶ NHIỆT YOSHI VIFIBA - Vifiba gia dụng kiểu Nhậ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Oval 2"/>
          <p:cNvSpPr/>
          <p:nvPr/>
        </p:nvSpPr>
        <p:spPr>
          <a:xfrm>
            <a:off x="1295400" y="990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47800" y="1371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68355" y="97809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600" y="124365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43000" y="162465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263555" y="123114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59809" y="60476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12209" y="98576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32764" y="59225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93543" y="114186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45943" y="152286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66498" y="112935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43250" y="43018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595650" y="81118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6205" y="41767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924800" y="14859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301552" y="78673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453952" y="116773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574507" y="77422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219200" y="2055694"/>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371600" y="2436694"/>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36009" y="205086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17343" y="220695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519450" y="1876282"/>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20155" y="106793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72555" y="144893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6964" y="1063104"/>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8298" y="12192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0405" y="88852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46093" y="93913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45808" y="939136"/>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997480" y="1348285"/>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3107424" y="2206956"/>
            <a:ext cx="3420044" cy="0"/>
          </a:xfrm>
          <a:prstGeom prst="straightConnector1">
            <a:avLst/>
          </a:prstGeom>
          <a:ln>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0" name="y2mate.com - ĐỒNG HỒ ĐẾM NGƯỢC 15s   MP4  Phan Li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34427" y="2971800"/>
            <a:ext cx="2832560" cy="1600200"/>
          </a:xfrm>
          <a:prstGeom prst="rect">
            <a:avLst/>
          </a:prstGeom>
        </p:spPr>
      </p:pic>
    </p:spTree>
    <p:extLst>
      <p:ext uri="{BB962C8B-B14F-4D97-AF65-F5344CB8AC3E}">
        <p14:creationId xmlns:p14="http://schemas.microsoft.com/office/powerpoint/2010/main" val="21333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0"/>
                                        </p:tgtEl>
                                      </p:cBhvr>
                                    </p:cmd>
                                  </p:childTnLst>
                                </p:cTn>
                              </p:par>
                            </p:childTnLst>
                          </p:cTn>
                        </p:par>
                      </p:childTnLst>
                    </p:cTn>
                  </p:par>
                </p:childTnLst>
              </p:cTn>
              <p:nextCondLst>
                <p:cond evt="onClick" delay="0">
                  <p:tgtEl>
                    <p:spTgt spid="40"/>
                  </p:tgtEl>
                </p:cond>
              </p:nextCondLst>
            </p:seq>
            <p:video>
              <p:cMediaNode vol="80000">
                <p:cTn id="15" fill="hold" display="0">
                  <p:stCondLst>
                    <p:cond delay="indefinite"/>
                  </p:stCondLst>
                </p:cTn>
                <p:tgtEl>
                  <p:spTgt spid="40"/>
                </p:tgtEl>
              </p:cMediaNode>
            </p:vide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Cô Bé Hát PNG Miễn Phí Tải Về - Lovepi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838200"/>
            <a:ext cx="1828800"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1981200" y="1600199"/>
            <a:ext cx="2286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86000" y="1307812"/>
            <a:ext cx="1295400" cy="584775"/>
          </a:xfrm>
          <a:prstGeom prst="rect">
            <a:avLst/>
          </a:prstGeom>
          <a:noFill/>
        </p:spPr>
        <p:txBody>
          <a:bodyPr wrap="square" rtlCol="0">
            <a:spAutoFit/>
          </a:bodyPr>
          <a:lstStyle/>
          <a:p>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Sắc</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3467100" y="4953000"/>
            <a:ext cx="1943100" cy="584775"/>
          </a:xfrm>
          <a:prstGeom prst="rect">
            <a:avLst/>
          </a:prstGeom>
          <a:solidFill>
            <a:schemeClr val="accent2">
              <a:lumMod val="40000"/>
              <a:lumOff val="60000"/>
            </a:schemeClr>
          </a:solidFill>
        </p:spPr>
        <p:txBody>
          <a:bodyPr wrap="square" rtlCol="0">
            <a:spAutoFit/>
          </a:bodyPr>
          <a:lstStyle/>
          <a:p>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Hạt</a:t>
            </a:r>
            <a:r>
              <a:rPr lang="en-US" sz="3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đậu</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p:cNvCxnSpPr/>
          <p:nvPr/>
        </p:nvCxnSpPr>
        <p:spPr>
          <a:xfrm>
            <a:off x="3276600" y="1601240"/>
            <a:ext cx="381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446628" y="1448843"/>
            <a:ext cx="20472" cy="3685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71900" y="1244025"/>
            <a:ext cx="1295400" cy="584775"/>
          </a:xfrm>
          <a:prstGeom prst="rect">
            <a:avLst/>
          </a:prstGeom>
          <a:noFill/>
        </p:spPr>
        <p:txBody>
          <a:bodyPr wrap="square" rtlCol="0">
            <a:spAutoFit/>
          </a:bodyPr>
          <a:lstStyle/>
          <a:p>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Nặng</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124" name="Picture 4" descr="Muốn đỗ đại học nên làm những gì? - Tìm Trườ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899550"/>
            <a:ext cx="2536825" cy="1835754"/>
          </a:xfrm>
          <a:prstGeom prst="rect">
            <a:avLst/>
          </a:prstGeom>
          <a:noFill/>
          <a:extLst>
            <a:ext uri="{909E8E84-426E-40DD-AFC4-6F175D3DCCD1}">
              <a14:hiddenFill xmlns:a14="http://schemas.microsoft.com/office/drawing/2010/main">
                <a:solidFill>
                  <a:srgbClr val="FFFFFF"/>
                </a:solidFill>
              </a14:hiddenFill>
            </a:ext>
          </a:extLst>
        </p:spPr>
      </p:pic>
      <p:pic>
        <p:nvPicPr>
          <p:cNvPr id="10" name="y2mate.com - ĐỒNG HỒ ĐẾM NGƯỢC 15s   MP4  Phan Li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19800" y="4572000"/>
            <a:ext cx="2832560" cy="1600200"/>
          </a:xfrm>
          <a:prstGeom prst="rect">
            <a:avLst/>
          </a:prstGeom>
        </p:spPr>
      </p:pic>
    </p:spTree>
    <p:extLst>
      <p:ext uri="{BB962C8B-B14F-4D97-AF65-F5344CB8AC3E}">
        <p14:creationId xmlns:p14="http://schemas.microsoft.com/office/powerpoint/2010/main" val="10507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3581400"/>
          </a:xfrm>
        </p:spPr>
        <p:txBody>
          <a:bodyPr/>
          <a:lstStyle/>
          <a:p>
            <a:r>
              <a:rPr lang="en-US" dirty="0" smtClean="0">
                <a:solidFill>
                  <a:srgbClr val="0070C0"/>
                </a:solidFill>
                <a:latin typeface="Tahoma" panose="020B0604030504040204" pitchFamily="34" charset="0"/>
                <a:ea typeface="Tahoma" panose="020B0604030504040204" pitchFamily="34" charset="0"/>
                <a:cs typeface="Tahoma" panose="020B0604030504040204" pitchFamily="34" charset="0"/>
              </a:rPr>
              <a:t>TẠM BIỆT NHÉ!</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7014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830997"/>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 TRAO ĐỔI KHÍ Ở THỰC VẬT</a:t>
            </a:r>
            <a:endParaRPr lang="zh-CN" altLang="en-US" sz="3200" b="1" dirty="0">
              <a:solidFill>
                <a:srgbClr val="0070C0"/>
              </a:solidFill>
              <a:latin typeface="Times New Roman" pitchFamily="18" charset="0"/>
              <a:ea typeface="inpin heiti" charset="-122"/>
              <a:cs typeface="Times New Roman" pitchFamily="18" charset="0"/>
            </a:endParaRPr>
          </a:p>
        </p:txBody>
      </p:sp>
      <p:pic>
        <p:nvPicPr>
          <p:cNvPr id="19458" name="Picture 2" descr="D:\KHTN 7 - KNTT\SÁCH KHTN 7\khí khổ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66" y="1341270"/>
            <a:ext cx="4952733" cy="2773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462" y="838200"/>
            <a:ext cx="5784138" cy="461665"/>
          </a:xfrm>
          <a:prstGeom prst="rect">
            <a:avLst/>
          </a:prstGeom>
          <a:noFill/>
        </p:spPr>
        <p:txBody>
          <a:bodyPr wrap="square" rtlCol="0">
            <a:spAutoFit/>
          </a:bodyPr>
          <a:lstStyle/>
          <a:p>
            <a:r>
              <a:rPr lang="en-US" sz="2400" b="1" dirty="0" smtClean="0">
                <a:solidFill>
                  <a:srgbClr val="00B050"/>
                </a:solidFill>
                <a:latin typeface="+mj-lt"/>
              </a:rPr>
              <a:t>2</a:t>
            </a:r>
            <a:r>
              <a:rPr lang="vi-VN" sz="2400" b="1" dirty="0" smtClean="0">
                <a:solidFill>
                  <a:srgbClr val="00B050"/>
                </a:solidFill>
                <a:latin typeface="+mj-lt"/>
              </a:rPr>
              <a:t>. </a:t>
            </a:r>
            <a:r>
              <a:rPr lang="en-US" sz="2400" b="1" dirty="0" err="1" smtClean="0">
                <a:solidFill>
                  <a:srgbClr val="00B050"/>
                </a:solidFill>
                <a:latin typeface="Times New Roman" pitchFamily="18" charset="0"/>
                <a:cs typeface="Times New Roman" pitchFamily="18" charset="0"/>
              </a:rPr>
              <a:t>Chức</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năng</a:t>
            </a:r>
            <a:r>
              <a:rPr lang="en-US" sz="2400" b="1" dirty="0" smtClean="0">
                <a:solidFill>
                  <a:srgbClr val="00B050"/>
                </a:solidFill>
                <a:latin typeface="Times New Roman" pitchFamily="18" charset="0"/>
                <a:cs typeface="Times New Roman" pitchFamily="18" charset="0"/>
              </a:rPr>
              <a:t> </a:t>
            </a:r>
            <a:r>
              <a:rPr lang="vi-VN" sz="2400" b="1" dirty="0" smtClean="0">
                <a:solidFill>
                  <a:srgbClr val="00B050"/>
                </a:solidFill>
                <a:latin typeface="Times New Roman" pitchFamily="18" charset="0"/>
                <a:cs typeface="Times New Roman" pitchFamily="18" charset="0"/>
              </a:rPr>
              <a:t>của </a:t>
            </a:r>
            <a:r>
              <a:rPr lang="vi-VN" sz="2400" b="1" dirty="0">
                <a:solidFill>
                  <a:srgbClr val="00B050"/>
                </a:solidFill>
                <a:latin typeface="+mj-lt"/>
              </a:rPr>
              <a:t>khí </a:t>
            </a:r>
            <a:r>
              <a:rPr lang="vi-VN" sz="2400" b="1" dirty="0" smtClean="0">
                <a:solidFill>
                  <a:srgbClr val="00B050"/>
                </a:solidFill>
                <a:latin typeface="+mj-lt"/>
              </a:rPr>
              <a:t>khổng</a:t>
            </a:r>
            <a:endParaRPr lang="en-US" sz="2400" dirty="0">
              <a:solidFill>
                <a:srgbClr val="00B050"/>
              </a:solidFill>
              <a:latin typeface="+mj-lt"/>
            </a:endParaRPr>
          </a:p>
        </p:txBody>
      </p:sp>
      <p:sp>
        <p:nvSpPr>
          <p:cNvPr id="3" name="Cloud 2"/>
          <p:cNvSpPr/>
          <p:nvPr/>
        </p:nvSpPr>
        <p:spPr>
          <a:xfrm>
            <a:off x="5943600" y="1341270"/>
            <a:ext cx="3124200" cy="262113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khổng</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5" name="TextBox 4"/>
          <p:cNvSpPr txBox="1"/>
          <p:nvPr/>
        </p:nvSpPr>
        <p:spPr>
          <a:xfrm>
            <a:off x="381000" y="4495800"/>
            <a:ext cx="8382000" cy="830997"/>
          </a:xfrm>
          <a:prstGeom prst="rect">
            <a:avLst/>
          </a:prstGeom>
          <a:noFill/>
        </p:spPr>
        <p:txBody>
          <a:bodyPr wrap="square" rtlCol="0">
            <a:spAutoFit/>
          </a:bodyPr>
          <a:lstStyle/>
          <a:p>
            <a:r>
              <a:rPr lang="vi-VN" sz="2400" dirty="0" smtClean="0">
                <a:solidFill>
                  <a:srgbClr val="0070C0"/>
                </a:solidFill>
                <a:latin typeface="Times New Roman" pitchFamily="18" charset="0"/>
                <a:cs typeface="Times New Roman" pitchFamily="18" charset="0"/>
              </a:rPr>
              <a:t>- </a:t>
            </a:r>
            <a:r>
              <a:rPr lang="en-US" sz="2400" dirty="0" smtClean="0">
                <a:solidFill>
                  <a:srgbClr val="0070C0"/>
                </a:solidFill>
                <a:latin typeface="Times New Roman" pitchFamily="18" charset="0"/>
                <a:cs typeface="Times New Roman" pitchFamily="18" charset="0"/>
              </a:rPr>
              <a:t>C</a:t>
            </a:r>
            <a:r>
              <a:rPr lang="vi-VN" sz="2400" dirty="0">
                <a:solidFill>
                  <a:srgbClr val="0070C0"/>
                </a:solidFill>
                <a:latin typeface="Times New Roman" pitchFamily="18" charset="0"/>
                <a:cs typeface="Times New Roman" pitchFamily="18" charset="0"/>
              </a:rPr>
              <a:t>hức năng</a:t>
            </a:r>
            <a:r>
              <a:rPr lang="en-US" sz="2400" dirty="0">
                <a:solidFill>
                  <a:srgbClr val="0070C0"/>
                </a:solidFill>
                <a:latin typeface="Times New Roman" pitchFamily="18" charset="0"/>
                <a:cs typeface="Times New Roman" pitchFamily="18" charset="0"/>
              </a:rPr>
              <a:t>:</a:t>
            </a:r>
            <a:r>
              <a:rPr lang="vi-VN" sz="2400" dirty="0">
                <a:solidFill>
                  <a:srgbClr val="0070C0"/>
                </a:solidFill>
                <a:latin typeface="Times New Roman" pitchFamily="18" charset="0"/>
                <a:cs typeface="Times New Roman" pitchFamily="18" charset="0"/>
              </a:rPr>
              <a:t> trao đổi khí </a:t>
            </a:r>
            <a:r>
              <a:rPr lang="en-US" sz="2400" dirty="0" err="1">
                <a:solidFill>
                  <a:srgbClr val="0070C0"/>
                </a:solidFill>
                <a:latin typeface="Times New Roman" pitchFamily="18" charset="0"/>
                <a:cs typeface="Times New Roman" pitchFamily="18" charset="0"/>
              </a:rPr>
              <a:t>và</a:t>
            </a:r>
            <a:r>
              <a:rPr lang="vi-VN" sz="2400" dirty="0">
                <a:solidFill>
                  <a:srgbClr val="0070C0"/>
                </a:solidFill>
                <a:latin typeface="Times New Roman" pitchFamily="18" charset="0"/>
                <a:cs typeface="Times New Roman" pitchFamily="18" charset="0"/>
              </a:rPr>
              <a:t> thực hiện quá trình thoát hơi nước cho cây</a:t>
            </a:r>
            <a:r>
              <a:rPr lang="en-US" sz="2400" dirty="0">
                <a:solidFill>
                  <a:srgbClr val="0070C0"/>
                </a:solidFill>
                <a:latin typeface="Times New Roman" pitchFamily="18" charset="0"/>
                <a:cs typeface="Times New Roman" pitchFamily="18" charset="0"/>
              </a:rPr>
              <a:t>.</a:t>
            </a:r>
          </a:p>
        </p:txBody>
      </p:sp>
      <p:sp>
        <p:nvSpPr>
          <p:cNvPr id="8" name="Cloud 7"/>
          <p:cNvSpPr/>
          <p:nvPr/>
        </p:nvSpPr>
        <p:spPr>
          <a:xfrm>
            <a:off x="5964382" y="1313720"/>
            <a:ext cx="3124200" cy="262113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latin typeface="Times New Roman" pitchFamily="18" charset="0"/>
                <a:cs typeface="Times New Roman" pitchFamily="18" charset="0"/>
              </a:rPr>
              <a:t>HS </a:t>
            </a:r>
            <a:r>
              <a:rPr lang="en-US" sz="2000" dirty="0" err="1" smtClean="0">
                <a:latin typeface="Times New Roman" pitchFamily="18" charset="0"/>
                <a:cs typeface="Times New Roman" pitchFamily="18" charset="0"/>
              </a:rPr>
              <a:t>xem</a:t>
            </a:r>
            <a:r>
              <a:rPr lang="en-US" sz="2000" dirty="0" smtClean="0">
                <a:latin typeface="Times New Roman" pitchFamily="18" charset="0"/>
                <a:cs typeface="Times New Roman" pitchFamily="18" charset="0"/>
              </a:rPr>
              <a:t> video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khổng</a:t>
            </a:r>
            <a:r>
              <a:rPr lang="en-US" sz="2000" dirty="0" smtClean="0">
                <a:latin typeface="Times New Roman" pitchFamily="18" charset="0"/>
                <a:cs typeface="Times New Roman" pitchFamily="18" charset="0"/>
              </a:rPr>
              <a:t> </a:t>
            </a:r>
            <a:r>
              <a:rPr lang="vi-VN" sz="2000" u="sng" dirty="0">
                <a:hlinkClick r:id="rId4"/>
              </a:rPr>
              <a:t>https://www.youtube.com/watch?v=9FAl0AtAHow</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994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458"/>
                                        </p:tgtEl>
                                        <p:attrNameLst>
                                          <p:attrName>style.visibility</p:attrName>
                                        </p:attrNameLst>
                                      </p:cBhvr>
                                      <p:to>
                                        <p:strVal val="visible"/>
                                      </p:to>
                                    </p:set>
                                    <p:animEffect transition="in" filter="barn(inVertical)">
                                      <p:cBhvr>
                                        <p:cTn id="19" dur="500"/>
                                        <p:tgtEl>
                                          <p:spTgt spid="1945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P spid="5"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830997"/>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 TRAO ĐỔI KHÍ Ở THỰC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5784138" cy="461665"/>
          </a:xfrm>
          <a:prstGeom prst="rect">
            <a:avLst/>
          </a:prstGeom>
          <a:noFill/>
        </p:spPr>
        <p:txBody>
          <a:bodyPr wrap="square" rtlCol="0">
            <a:spAutoFit/>
          </a:bodyPr>
          <a:lstStyle/>
          <a:p>
            <a:r>
              <a:rPr lang="en-US" sz="2400" b="1" dirty="0" smtClean="0">
                <a:solidFill>
                  <a:srgbClr val="00B050"/>
                </a:solidFill>
                <a:latin typeface="+mj-lt"/>
              </a:rPr>
              <a:t>2</a:t>
            </a:r>
            <a:r>
              <a:rPr lang="vi-VN" sz="2400" b="1" dirty="0" smtClean="0">
                <a:solidFill>
                  <a:srgbClr val="00B050"/>
                </a:solidFill>
                <a:latin typeface="+mj-lt"/>
              </a:rPr>
              <a:t>. </a:t>
            </a:r>
            <a:r>
              <a:rPr lang="en-US" sz="2400" b="1" dirty="0" err="1" smtClean="0">
                <a:solidFill>
                  <a:srgbClr val="00B050"/>
                </a:solidFill>
                <a:latin typeface="Times New Roman" pitchFamily="18" charset="0"/>
                <a:cs typeface="Times New Roman" pitchFamily="18" charset="0"/>
              </a:rPr>
              <a:t>Chức</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năng</a:t>
            </a:r>
            <a:r>
              <a:rPr lang="en-US" sz="2400" b="1" dirty="0" smtClean="0">
                <a:solidFill>
                  <a:srgbClr val="00B050"/>
                </a:solidFill>
                <a:latin typeface="Times New Roman" pitchFamily="18" charset="0"/>
                <a:cs typeface="Times New Roman" pitchFamily="18" charset="0"/>
              </a:rPr>
              <a:t> </a:t>
            </a:r>
            <a:r>
              <a:rPr lang="vi-VN" sz="2400" b="1" dirty="0" smtClean="0">
                <a:solidFill>
                  <a:srgbClr val="00B050"/>
                </a:solidFill>
                <a:latin typeface="Times New Roman" pitchFamily="18" charset="0"/>
                <a:cs typeface="Times New Roman" pitchFamily="18" charset="0"/>
              </a:rPr>
              <a:t>của </a:t>
            </a:r>
            <a:r>
              <a:rPr lang="vi-VN" sz="2400" b="1" dirty="0">
                <a:solidFill>
                  <a:srgbClr val="00B050"/>
                </a:solidFill>
                <a:latin typeface="+mj-lt"/>
              </a:rPr>
              <a:t>khí </a:t>
            </a:r>
            <a:r>
              <a:rPr lang="vi-VN" sz="2400" b="1" dirty="0" smtClean="0">
                <a:solidFill>
                  <a:srgbClr val="00B050"/>
                </a:solidFill>
                <a:latin typeface="+mj-lt"/>
              </a:rPr>
              <a:t>khổng</a:t>
            </a:r>
            <a:endParaRPr lang="en-US" sz="2400" dirty="0">
              <a:solidFill>
                <a:srgbClr val="00B050"/>
              </a:solidFill>
              <a:latin typeface="+mj-lt"/>
            </a:endParaRPr>
          </a:p>
        </p:txBody>
      </p:sp>
      <p:pic>
        <p:nvPicPr>
          <p:cNvPr id="8" name="Shape 1438"/>
          <p:cNvPicPr/>
          <p:nvPr/>
        </p:nvPicPr>
        <p:blipFill>
          <a:blip r:embed="rId3"/>
          <a:stretch/>
        </p:blipFill>
        <p:spPr>
          <a:xfrm>
            <a:off x="461912" y="1299865"/>
            <a:ext cx="3271888" cy="2586335"/>
          </a:xfrm>
          <a:prstGeom prst="rect">
            <a:avLst/>
          </a:prstGeom>
        </p:spPr>
      </p:pic>
      <p:sp>
        <p:nvSpPr>
          <p:cNvPr id="4" name="TextBox 3"/>
          <p:cNvSpPr txBox="1"/>
          <p:nvPr/>
        </p:nvSpPr>
        <p:spPr>
          <a:xfrm>
            <a:off x="4191000" y="1299865"/>
            <a:ext cx="4724400" cy="4893647"/>
          </a:xfrm>
          <a:prstGeom prst="rect">
            <a:avLst/>
          </a:prstGeom>
          <a:noFill/>
        </p:spPr>
        <p:txBody>
          <a:bodyPr wrap="square" rtlCol="0">
            <a:spAutoFit/>
          </a:bodyPr>
          <a:lstStyle/>
          <a:p>
            <a:pPr algn="just"/>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nhóm</a:t>
            </a:r>
            <a:r>
              <a:rPr lang="en-US" sz="2400" b="1" dirty="0" smtClean="0">
                <a:latin typeface="Times New Roman" pitchFamily="18" charset="0"/>
                <a:cs typeface="Times New Roman" pitchFamily="18" charset="0"/>
              </a:rPr>
              <a:t> (5p):</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Cấu tạo tế bào khí khổng phù hợp với chức năng trao đổi khí ở thực vật như thế nào? </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Quan sát Hình 28.1, cho biết sự khác nhau giữa quá tr</a:t>
            </a:r>
            <a:r>
              <a:rPr lang="en-US" sz="2400" dirty="0">
                <a:latin typeface="Times New Roman" pitchFamily="18" charset="0"/>
                <a:cs typeface="Times New Roman" pitchFamily="18" charset="0"/>
              </a:rPr>
              <a:t>ì</a:t>
            </a:r>
            <a:r>
              <a:rPr lang="vi-VN" sz="2400" dirty="0">
                <a:latin typeface="Times New Roman" pitchFamily="18" charset="0"/>
                <a:cs typeface="Times New Roman" pitchFamily="18" charset="0"/>
              </a:rPr>
              <a:t>nh </a:t>
            </a:r>
            <a:r>
              <a:rPr lang="en-US" sz="2400" dirty="0">
                <a:latin typeface="Times New Roman" pitchFamily="18" charset="0"/>
                <a:cs typeface="Times New Roman" pitchFamily="18" charset="0"/>
              </a:rPr>
              <a:t>t</a:t>
            </a:r>
            <a:r>
              <a:rPr lang="vi-VN" sz="2400" dirty="0">
                <a:latin typeface="Times New Roman" pitchFamily="18" charset="0"/>
                <a:cs typeface="Times New Roman" pitchFamily="18" charset="0"/>
              </a:rPr>
              <a:t>rao đổi khí qua khí khổng trong hô hấp và quang hợp</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Quá </a:t>
            </a:r>
            <a:r>
              <a:rPr lang="en-US" sz="2400" dirty="0" err="1">
                <a:latin typeface="Times New Roman" pitchFamily="18" charset="0"/>
                <a:cs typeface="Times New Roman" pitchFamily="18" charset="0"/>
              </a:rPr>
              <a:t>tr</a:t>
            </a:r>
            <a:r>
              <a:rPr lang="vi-VN" sz="2400" dirty="0">
                <a:latin typeface="Times New Roman" pitchFamily="18" charset="0"/>
                <a:cs typeface="Times New Roman" pitchFamily="18" charset="0"/>
              </a:rPr>
              <a:t>ình trao đổi khí chịu ảnh hưởng của những yếu t</a:t>
            </a:r>
            <a:r>
              <a:rPr lang="en-US" sz="2400" dirty="0">
                <a:latin typeface="Times New Roman" pitchFamily="18" charset="0"/>
                <a:cs typeface="Times New Roman" pitchFamily="18" charset="0"/>
              </a:rPr>
              <a:t>ố</a:t>
            </a:r>
            <a:r>
              <a:rPr lang="vi-VN" sz="2400" dirty="0">
                <a:latin typeface="Times New Roman" pitchFamily="18" charset="0"/>
                <a:cs typeface="Times New Roman" pitchFamily="18" charset="0"/>
              </a:rPr>
              <a:t> nào? Cây bị thiếu nước ảnh hưởng như thế nào đến quá trình trao đổi khí?</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2012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830997"/>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 TRAO ĐỔI KHÍ Ở THỰC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5784138" cy="461665"/>
          </a:xfrm>
          <a:prstGeom prst="rect">
            <a:avLst/>
          </a:prstGeom>
          <a:noFill/>
        </p:spPr>
        <p:txBody>
          <a:bodyPr wrap="square" rtlCol="0">
            <a:spAutoFit/>
          </a:bodyPr>
          <a:lstStyle/>
          <a:p>
            <a:r>
              <a:rPr lang="en-US" sz="2400" b="1" dirty="0" smtClean="0">
                <a:solidFill>
                  <a:srgbClr val="00B050"/>
                </a:solidFill>
                <a:latin typeface="+mj-lt"/>
              </a:rPr>
              <a:t>2</a:t>
            </a:r>
            <a:r>
              <a:rPr lang="vi-VN" sz="2400" b="1" dirty="0" smtClean="0">
                <a:solidFill>
                  <a:srgbClr val="00B050"/>
                </a:solidFill>
                <a:latin typeface="+mj-lt"/>
              </a:rPr>
              <a:t>. </a:t>
            </a:r>
            <a:r>
              <a:rPr lang="en-US" sz="2400" b="1" dirty="0" err="1" smtClean="0">
                <a:solidFill>
                  <a:srgbClr val="00B050"/>
                </a:solidFill>
                <a:latin typeface="Times New Roman" pitchFamily="18" charset="0"/>
                <a:cs typeface="Times New Roman" pitchFamily="18" charset="0"/>
              </a:rPr>
              <a:t>Chức</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năng</a:t>
            </a:r>
            <a:r>
              <a:rPr lang="en-US" sz="2400" b="1" dirty="0" smtClean="0">
                <a:solidFill>
                  <a:srgbClr val="00B050"/>
                </a:solidFill>
                <a:latin typeface="Times New Roman" pitchFamily="18" charset="0"/>
                <a:cs typeface="Times New Roman" pitchFamily="18" charset="0"/>
              </a:rPr>
              <a:t> </a:t>
            </a:r>
            <a:r>
              <a:rPr lang="vi-VN" sz="2400" b="1" dirty="0" smtClean="0">
                <a:solidFill>
                  <a:srgbClr val="00B050"/>
                </a:solidFill>
                <a:latin typeface="Times New Roman" pitchFamily="18" charset="0"/>
                <a:cs typeface="Times New Roman" pitchFamily="18" charset="0"/>
              </a:rPr>
              <a:t>của </a:t>
            </a:r>
            <a:r>
              <a:rPr lang="vi-VN" sz="2400" b="1" dirty="0">
                <a:solidFill>
                  <a:srgbClr val="00B050"/>
                </a:solidFill>
                <a:latin typeface="+mj-lt"/>
              </a:rPr>
              <a:t>khí </a:t>
            </a:r>
            <a:r>
              <a:rPr lang="vi-VN" sz="2400" b="1" dirty="0" smtClean="0">
                <a:solidFill>
                  <a:srgbClr val="00B050"/>
                </a:solidFill>
                <a:latin typeface="+mj-lt"/>
              </a:rPr>
              <a:t>khổng</a:t>
            </a:r>
            <a:endParaRPr lang="en-US" sz="2400" dirty="0">
              <a:solidFill>
                <a:srgbClr val="00B050"/>
              </a:solidFill>
              <a:latin typeface="+mj-lt"/>
            </a:endParaRPr>
          </a:p>
        </p:txBody>
      </p:sp>
      <p:pic>
        <p:nvPicPr>
          <p:cNvPr id="8" name="Shape 1438"/>
          <p:cNvPicPr/>
          <p:nvPr/>
        </p:nvPicPr>
        <p:blipFill>
          <a:blip r:embed="rId3"/>
          <a:stretch/>
        </p:blipFill>
        <p:spPr>
          <a:xfrm>
            <a:off x="461912" y="1299865"/>
            <a:ext cx="3271888" cy="2586335"/>
          </a:xfrm>
          <a:prstGeom prst="rect">
            <a:avLst/>
          </a:prstGeom>
        </p:spPr>
      </p:pic>
      <p:sp>
        <p:nvSpPr>
          <p:cNvPr id="9" name="TextBox 8"/>
          <p:cNvSpPr txBox="1"/>
          <p:nvPr/>
        </p:nvSpPr>
        <p:spPr>
          <a:xfrm>
            <a:off x="4267200" y="1524000"/>
            <a:ext cx="4495800" cy="1200329"/>
          </a:xfrm>
          <a:prstGeom prst="rect">
            <a:avLst/>
          </a:prstGeom>
          <a:noFill/>
        </p:spPr>
        <p:txBody>
          <a:bodyPr wrap="square" rtlCol="0">
            <a:spAutoFit/>
          </a:bodyPr>
          <a:lstStyle/>
          <a:p>
            <a:r>
              <a:rPr lang="vi-VN" sz="2400" dirty="0" smtClean="0">
                <a:solidFill>
                  <a:srgbClr val="0070C0"/>
                </a:solidFill>
                <a:latin typeface="Times New Roman" pitchFamily="18" charset="0"/>
                <a:cs typeface="Times New Roman" pitchFamily="18" charset="0"/>
              </a:rPr>
              <a:t>- </a:t>
            </a:r>
            <a:r>
              <a:rPr lang="en-US" sz="2400" dirty="0" smtClean="0">
                <a:solidFill>
                  <a:srgbClr val="0070C0"/>
                </a:solidFill>
                <a:latin typeface="Times New Roman" pitchFamily="18" charset="0"/>
                <a:cs typeface="Times New Roman" pitchFamily="18" charset="0"/>
              </a:rPr>
              <a:t>C</a:t>
            </a:r>
            <a:r>
              <a:rPr lang="vi-VN" sz="2400" dirty="0">
                <a:solidFill>
                  <a:srgbClr val="0070C0"/>
                </a:solidFill>
                <a:latin typeface="Times New Roman" pitchFamily="18" charset="0"/>
                <a:cs typeface="Times New Roman" pitchFamily="18" charset="0"/>
              </a:rPr>
              <a:t>hức năng</a:t>
            </a:r>
            <a:r>
              <a:rPr lang="en-US" sz="2400" dirty="0">
                <a:solidFill>
                  <a:srgbClr val="0070C0"/>
                </a:solidFill>
                <a:latin typeface="Times New Roman" pitchFamily="18" charset="0"/>
                <a:cs typeface="Times New Roman" pitchFamily="18" charset="0"/>
              </a:rPr>
              <a:t>:</a:t>
            </a:r>
            <a:r>
              <a:rPr lang="vi-VN" sz="2400" dirty="0">
                <a:solidFill>
                  <a:srgbClr val="0070C0"/>
                </a:solidFill>
                <a:latin typeface="Times New Roman" pitchFamily="18" charset="0"/>
                <a:cs typeface="Times New Roman" pitchFamily="18" charset="0"/>
              </a:rPr>
              <a:t> trao đổi khí </a:t>
            </a:r>
            <a:r>
              <a:rPr lang="en-US" sz="2400" dirty="0" err="1">
                <a:solidFill>
                  <a:srgbClr val="0070C0"/>
                </a:solidFill>
                <a:latin typeface="Times New Roman" pitchFamily="18" charset="0"/>
                <a:cs typeface="Times New Roman" pitchFamily="18" charset="0"/>
              </a:rPr>
              <a:t>và</a:t>
            </a:r>
            <a:r>
              <a:rPr lang="vi-VN" sz="2400" dirty="0">
                <a:solidFill>
                  <a:srgbClr val="0070C0"/>
                </a:solidFill>
                <a:latin typeface="Times New Roman" pitchFamily="18" charset="0"/>
                <a:cs typeface="Times New Roman" pitchFamily="18" charset="0"/>
              </a:rPr>
              <a:t> thực hiện quá trình thoát hơi nước cho cây</a:t>
            </a:r>
            <a:r>
              <a:rPr lang="en-US" sz="2400" dirty="0">
                <a:solidFill>
                  <a:srgbClr val="0070C0"/>
                </a:solidFill>
                <a:latin typeface="Times New Roman" pitchFamily="18" charset="0"/>
                <a:cs typeface="Times New Roman" pitchFamily="18" charset="0"/>
              </a:rPr>
              <a:t>.</a:t>
            </a:r>
          </a:p>
        </p:txBody>
      </p:sp>
      <p:sp>
        <p:nvSpPr>
          <p:cNvPr id="10" name="TextBox 9"/>
          <p:cNvSpPr txBox="1"/>
          <p:nvPr/>
        </p:nvSpPr>
        <p:spPr>
          <a:xfrm>
            <a:off x="4267200" y="2762071"/>
            <a:ext cx="4495800" cy="1200329"/>
          </a:xfrm>
          <a:prstGeom prst="rect">
            <a:avLst/>
          </a:prstGeom>
          <a:noFill/>
        </p:spPr>
        <p:txBody>
          <a:bodyPr wrap="square" rtlCol="0">
            <a:spAutoFit/>
          </a:bodyPr>
          <a:lstStyle/>
          <a:p>
            <a:r>
              <a:rPr lang="en-US" sz="2400" b="1"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Qúa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trình</a:t>
            </a:r>
            <a:r>
              <a:rPr lang="en-US" sz="2400" dirty="0">
                <a:solidFill>
                  <a:srgbClr val="0070C0"/>
                </a:solidFill>
                <a:latin typeface="Times New Roman" pitchFamily="18" charset="0"/>
                <a:cs typeface="Times New Roman" pitchFamily="18" charset="0"/>
              </a:rPr>
              <a:t> TĐK </a:t>
            </a:r>
            <a:r>
              <a:rPr lang="en-US" sz="2400" dirty="0" err="1">
                <a:solidFill>
                  <a:srgbClr val="0070C0"/>
                </a:solidFill>
                <a:latin typeface="Times New Roman" pitchFamily="18" charset="0"/>
                <a:cs typeface="Times New Roman" pitchFamily="18" charset="0"/>
              </a:rPr>
              <a:t>chịu</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ảnh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hưởng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của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các</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yếu</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tố</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như</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ánh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sáng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độ</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ẩm</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không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khí</a:t>
            </a:r>
            <a:r>
              <a:rPr lang="en-US" sz="2400" dirty="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5958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5784138" cy="461665"/>
          </a:xfrm>
          <a:prstGeom prst="rect">
            <a:avLst/>
          </a:prstGeom>
          <a:noFill/>
        </p:spPr>
        <p:txBody>
          <a:bodyPr wrap="square" rtlCol="0">
            <a:spAutoFit/>
          </a:bodyPr>
          <a:lstStyle/>
          <a:p>
            <a:r>
              <a:rPr lang="en-US" sz="2400" b="1" dirty="0">
                <a:solidFill>
                  <a:srgbClr val="00B050"/>
                </a:solidFill>
                <a:latin typeface="+mj-lt"/>
              </a:rPr>
              <a:t>1</a:t>
            </a:r>
            <a:r>
              <a:rPr lang="vi-VN" sz="2400" b="1" dirty="0" smtClean="0">
                <a:solidFill>
                  <a:srgbClr val="00B050"/>
                </a:solidFill>
                <a:latin typeface="+mj-lt"/>
              </a:rPr>
              <a:t>. </a:t>
            </a:r>
            <a:r>
              <a:rPr lang="en-US" sz="2400" b="1" dirty="0" err="1" smtClean="0">
                <a:solidFill>
                  <a:srgbClr val="00B050"/>
                </a:solidFill>
                <a:latin typeface="Times New Roman" pitchFamily="18" charset="0"/>
                <a:cs typeface="Times New Roman" pitchFamily="18" charset="0"/>
              </a:rPr>
              <a:t>Cơ</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quan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trao</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đổi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khí</a:t>
            </a:r>
            <a:r>
              <a:rPr lang="en-US" sz="2400" b="1" dirty="0" smtClean="0">
                <a:solidFill>
                  <a:srgbClr val="00B050"/>
                </a:solidFill>
                <a:latin typeface="Times New Roman" pitchFamily="18" charset="0"/>
                <a:cs typeface="Times New Roman" pitchFamily="18" charset="0"/>
              </a:rPr>
              <a:t> ở </a:t>
            </a:r>
            <a:r>
              <a:rPr lang="en-US" sz="2400" b="1" dirty="0" err="1" smtClean="0">
                <a:solidFill>
                  <a:srgbClr val="00B050"/>
                </a:solidFill>
                <a:latin typeface="Times New Roman" pitchFamily="18" charset="0"/>
                <a:cs typeface="Times New Roman" pitchFamily="18" charset="0"/>
              </a:rPr>
              <a:t>Động</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vật</a:t>
            </a:r>
            <a:endParaRPr lang="en-US" sz="2400" dirty="0">
              <a:solidFill>
                <a:srgbClr val="00B050"/>
              </a:solidFill>
              <a:latin typeface="+mj-lt"/>
            </a:endParaRPr>
          </a:p>
        </p:txBody>
      </p:sp>
      <p:sp>
        <p:nvSpPr>
          <p:cNvPr id="3" name="TextBox 2"/>
          <p:cNvSpPr txBox="1"/>
          <p:nvPr/>
        </p:nvSpPr>
        <p:spPr>
          <a:xfrm>
            <a:off x="457200" y="1676400"/>
            <a:ext cx="8001000" cy="3477875"/>
          </a:xfrm>
          <a:prstGeom prst="rect">
            <a:avLst/>
          </a:prstGeom>
          <a:noFill/>
        </p:spPr>
        <p:txBody>
          <a:bodyPr wrap="square" rtlCol="0">
            <a:spAutoFit/>
          </a:bodyPr>
          <a:lstStyle/>
          <a:p>
            <a:r>
              <a:rPr lang="en-US" sz="2000" dirty="0" err="1">
                <a:latin typeface="Times New Roman" pitchFamily="18" charset="0"/>
                <a:cs typeface="Times New Roman" pitchFamily="18" charset="0"/>
              </a:rPr>
              <a:t>Yêu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cầu</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HS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28.2, 28.3, 28.4, video </a:t>
            </a:r>
            <a:r>
              <a:rPr lang="en-US" sz="2000" dirty="0" err="1">
                <a:latin typeface="Times New Roman" pitchFamily="18" charset="0"/>
                <a:cs typeface="Times New Roman" pitchFamily="18" charset="0"/>
              </a:rPr>
              <a:t>trao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khí</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nhau</a:t>
            </a:r>
            <a:r>
              <a:rPr lang="en-US" sz="2000" dirty="0">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nhóm</a:t>
            </a:r>
            <a:r>
              <a:rPr lang="en-US" sz="2000" dirty="0" smtClean="0">
                <a:latin typeface="Times New Roman" pitchFamily="18" charset="0"/>
                <a:cs typeface="Times New Roman" pitchFamily="18" charset="0"/>
              </a:rPr>
              <a:t> 7 </a:t>
            </a:r>
            <a:r>
              <a:rPr lang="en-US" sz="2000" dirty="0" err="1" smtClean="0">
                <a:latin typeface="Times New Roman" pitchFamily="18" charset="0"/>
                <a:cs typeface="Times New Roman" pitchFamily="18" charset="0"/>
              </a:rPr>
              <a:t>phút</a:t>
            </a:r>
            <a:r>
              <a:rPr lang="vi-VN"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vi-VN" sz="2000" dirty="0" smtClean="0">
                <a:latin typeface="Times New Roman" pitchFamily="18" charset="0"/>
                <a:cs typeface="Times New Roman" pitchFamily="18" charset="0"/>
              </a:rPr>
              <a:t>Quan sát Hình 28.2, cho biết tên cơ quan trao đổi khi ở giun đất, cá, châu chấu và mèo.</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Quan sát Hình 28.3, mô t</a:t>
            </a:r>
            <a:r>
              <a:rPr lang="en-US" sz="2000" dirty="0">
                <a:latin typeface="Times New Roman" pitchFamily="18" charset="0"/>
                <a:cs typeface="Times New Roman" pitchFamily="18" charset="0"/>
              </a:rPr>
              <a:t>ả</a:t>
            </a:r>
            <a:r>
              <a:rPr lang="vi-VN" sz="2000" dirty="0">
                <a:latin typeface="Times New Roman" pitchFamily="18" charset="0"/>
                <a:cs typeface="Times New Roman" pitchFamily="18" charset="0"/>
              </a:rPr>
              <a:t> đường đi của khí qua cơ quan trao đổi khí </a:t>
            </a:r>
            <a:r>
              <a:rPr lang="en-US" sz="2000" dirty="0">
                <a:latin typeface="Times New Roman" pitchFamily="18" charset="0"/>
                <a:cs typeface="Times New Roman" pitchFamily="18" charset="0"/>
              </a:rPr>
              <a:t>ở</a:t>
            </a:r>
            <a:r>
              <a:rPr lang="vi-VN" sz="2000" dirty="0">
                <a:latin typeface="Times New Roman" pitchFamily="18" charset="0"/>
                <a:cs typeface="Times New Roman" pitchFamily="18" charset="0"/>
              </a:rPr>
              <a:t> động vậ</a:t>
            </a:r>
            <a:r>
              <a:rPr lang="en-US" sz="2000" dirty="0">
                <a:latin typeface="Times New Roman" pitchFamily="18" charset="0"/>
                <a:cs typeface="Times New Roman" pitchFamily="18" charset="0"/>
              </a:rPr>
              <a:t>t.</a:t>
            </a:r>
          </a:p>
          <a:p>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Quan sát Hình 28.4, mô tả đường đi của khí O</a:t>
            </a:r>
            <a:r>
              <a:rPr lang="en-US" sz="2000" baseline="-25000" dirty="0">
                <a:latin typeface="Times New Roman" pitchFamily="18" charset="0"/>
                <a:cs typeface="Times New Roman" pitchFamily="18" charset="0"/>
              </a:rPr>
              <a:t>2</a:t>
            </a:r>
            <a:r>
              <a:rPr lang="vi-VN" sz="2000" dirty="0">
                <a:latin typeface="Times New Roman" pitchFamily="18" charset="0"/>
                <a:cs typeface="Times New Roman" pitchFamily="18" charset="0"/>
              </a:rPr>
              <a:t>, và </a:t>
            </a:r>
            <a:r>
              <a:rPr lang="en-US" sz="2000" dirty="0">
                <a:latin typeface="Times New Roman" pitchFamily="18" charset="0"/>
                <a:cs typeface="Times New Roman" pitchFamily="18" charset="0"/>
              </a:rPr>
              <a:t>CO</a:t>
            </a:r>
            <a:r>
              <a:rPr lang="en-US" sz="2000" baseline="-25000" dirty="0">
                <a:latin typeface="Times New Roman" pitchFamily="18" charset="0"/>
                <a:cs typeface="Times New Roman" pitchFamily="18" charset="0"/>
              </a:rPr>
              <a:t>2</a:t>
            </a:r>
            <a:r>
              <a:rPr lang="vi-VN" sz="2000" dirty="0">
                <a:latin typeface="Times New Roman" pitchFamily="18" charset="0"/>
                <a:cs typeface="Times New Roman" pitchFamily="18" charset="0"/>
              </a:rPr>
              <a:t>, qua các cơ quan của hệ h</a:t>
            </a:r>
            <a:r>
              <a:rPr lang="en-US" sz="2000" dirty="0">
                <a:latin typeface="Times New Roman" pitchFamily="18" charset="0"/>
                <a:cs typeface="Times New Roman" pitchFamily="18" charset="0"/>
              </a:rPr>
              <a:t>ô</a:t>
            </a:r>
            <a:r>
              <a:rPr lang="vi-VN" sz="2000" dirty="0">
                <a:latin typeface="Times New Roman" pitchFamily="18" charset="0"/>
                <a:cs typeface="Times New Roman" pitchFamily="18" charset="0"/>
              </a:rPr>
              <a:t> hấp ở người.</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Đi</a:t>
            </a:r>
            <a:r>
              <a:rPr lang="en-US" sz="2000" dirty="0">
                <a:latin typeface="Times New Roman" pitchFamily="18" charset="0"/>
                <a:cs typeface="Times New Roman" pitchFamily="18" charset="0"/>
              </a:rPr>
              <a:t>ề</a:t>
            </a:r>
            <a:r>
              <a:rPr lang="vi-VN" sz="2000" dirty="0">
                <a:latin typeface="Times New Roman" pitchFamily="18" charset="0"/>
                <a:cs typeface="Times New Roman" pitchFamily="18" charset="0"/>
              </a:rPr>
              <a:t>u gì sẽ xảy ra nếu đường d</a:t>
            </a:r>
            <a:r>
              <a:rPr lang="en-US" sz="2000" dirty="0">
                <a:latin typeface="Times New Roman" pitchFamily="18" charset="0"/>
                <a:cs typeface="Times New Roman" pitchFamily="18" charset="0"/>
              </a:rPr>
              <a:t>ẫ</a:t>
            </a:r>
            <a:r>
              <a:rPr lang="vi-VN" sz="2000" dirty="0">
                <a:latin typeface="Times New Roman" pitchFamily="18" charset="0"/>
                <a:cs typeface="Times New Roman" pitchFamily="18" charset="0"/>
              </a:rPr>
              <a:t>n khí bị </a:t>
            </a:r>
            <a:r>
              <a:rPr lang="en-US" sz="2000" dirty="0">
                <a:latin typeface="Times New Roman" pitchFamily="18" charset="0"/>
                <a:cs typeface="Times New Roman" pitchFamily="18" charset="0"/>
              </a:rPr>
              <a:t>t</a:t>
            </a:r>
            <a:r>
              <a:rPr lang="vi-VN" sz="2000" dirty="0">
                <a:latin typeface="Times New Roman" pitchFamily="18" charset="0"/>
                <a:cs typeface="Times New Roman" pitchFamily="18" charset="0"/>
              </a:rPr>
              <a:t>ắc nghẽn? Nêu những việc làm có lợi cho quá tr</a:t>
            </a:r>
            <a:r>
              <a:rPr lang="en-US" sz="2000" dirty="0">
                <a:latin typeface="Times New Roman" pitchFamily="18" charset="0"/>
                <a:cs typeface="Times New Roman" pitchFamily="18" charset="0"/>
              </a:rPr>
              <a:t>ì</a:t>
            </a:r>
            <a:r>
              <a:rPr lang="vi-VN" sz="2000" dirty="0">
                <a:latin typeface="Times New Roman" pitchFamily="18" charset="0"/>
                <a:cs typeface="Times New Roman" pitchFamily="18" charset="0"/>
              </a:rPr>
              <a:t>nh </a:t>
            </a:r>
            <a:r>
              <a:rPr lang="en-US" sz="2000" dirty="0" err="1">
                <a:latin typeface="Times New Roman" pitchFamily="18" charset="0"/>
                <a:cs typeface="Times New Roman" pitchFamily="18" charset="0"/>
              </a:rPr>
              <a:t>tr</a:t>
            </a:r>
            <a:r>
              <a:rPr lang="vi-VN" sz="2000" dirty="0">
                <a:latin typeface="Times New Roman" pitchFamily="18" charset="0"/>
                <a:cs typeface="Times New Roman" pitchFamily="18" charset="0"/>
              </a:rPr>
              <a:t>ao đổi khí ở người</a:t>
            </a:r>
            <a:r>
              <a:rPr lang="en-US" sz="2000" dirty="0">
                <a:latin typeface="Times New Roman" pitchFamily="18" charset="0"/>
                <a:cs typeface="Times New Roman" pitchFamily="18" charset="0"/>
              </a:rPr>
              <a:t>?</a:t>
            </a:r>
          </a:p>
        </p:txBody>
      </p:sp>
    </p:spTree>
    <p:extLst>
      <p:ext uri="{BB962C8B-B14F-4D97-AF65-F5344CB8AC3E}">
        <p14:creationId xmlns:p14="http://schemas.microsoft.com/office/powerpoint/2010/main" val="19181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20750" y="2500313"/>
            <a:ext cx="7918450" cy="102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R="0" lvl="0" algn="just">
              <a:lnSpc>
                <a:spcPct val="107000"/>
              </a:lnSpc>
              <a:spcBef>
                <a:spcPts val="0"/>
              </a:spcBef>
              <a:spcAft>
                <a:spcPts val="300"/>
              </a:spcAft>
              <a:buClr>
                <a:srgbClr val="187C98"/>
              </a:buClr>
              <a:buSzPts val="950"/>
              <a:tabLst>
                <a:tab pos="422910" algn="l"/>
              </a:tabLst>
            </a:pPr>
            <a:r>
              <a:rPr lang="en-US" sz="3600" b="1" u="none" strike="noStrike" spc="0" dirty="0" smtClean="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VIẾT PHƯƠNG TRÌNH HÔ HẤP </a:t>
            </a:r>
          </a:p>
          <a:p>
            <a:pPr marL="457200" marR="0" lvl="0" indent="-457200" algn="just">
              <a:lnSpc>
                <a:spcPct val="107000"/>
              </a:lnSpc>
              <a:spcBef>
                <a:spcPts val="0"/>
              </a:spcBef>
              <a:spcAft>
                <a:spcPts val="300"/>
              </a:spcAft>
              <a:buClr>
                <a:srgbClr val="187C98"/>
              </a:buClr>
              <a:buSzPts val="950"/>
              <a:buAutoNum type="arabicPeriod"/>
              <a:tabLst>
                <a:tab pos="422910" algn="l"/>
              </a:tabLst>
            </a:pPr>
            <a:endParaRPr lang="en-US" sz="2000" u="none" strike="noStrike" spc="0" dirty="0">
              <a:effectLst/>
              <a:latin typeface="+mj-lt"/>
              <a:cs typeface="Times New Roman" pitchFamily="18" charset="0"/>
            </a:endParaRPr>
          </a:p>
        </p:txBody>
      </p:sp>
      <p:sp>
        <p:nvSpPr>
          <p:cNvPr id="9" name="Rectangle 1"/>
          <p:cNvSpPr>
            <a:spLocks noChangeArrowheads="1"/>
          </p:cNvSpPr>
          <p:nvPr/>
        </p:nvSpPr>
        <p:spPr bwMode="auto">
          <a:xfrm>
            <a:off x="2209800" y="2500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2"/>
          <p:cNvSpPr>
            <a:spLocks noChangeArrowheads="1"/>
          </p:cNvSpPr>
          <p:nvPr/>
        </p:nvSpPr>
        <p:spPr bwMode="auto">
          <a:xfrm>
            <a:off x="30051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0986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5784138" cy="461665"/>
          </a:xfrm>
          <a:prstGeom prst="rect">
            <a:avLst/>
          </a:prstGeom>
          <a:noFill/>
        </p:spPr>
        <p:txBody>
          <a:bodyPr wrap="square" rtlCol="0">
            <a:spAutoFit/>
          </a:bodyPr>
          <a:lstStyle/>
          <a:p>
            <a:r>
              <a:rPr lang="en-US" sz="2400" b="1" dirty="0">
                <a:solidFill>
                  <a:srgbClr val="00B050"/>
                </a:solidFill>
                <a:latin typeface="+mj-lt"/>
              </a:rPr>
              <a:t>1</a:t>
            </a:r>
            <a:r>
              <a:rPr lang="vi-VN" sz="2400" b="1" dirty="0" smtClean="0">
                <a:solidFill>
                  <a:srgbClr val="00B050"/>
                </a:solidFill>
                <a:latin typeface="+mj-lt"/>
              </a:rPr>
              <a:t>. </a:t>
            </a:r>
            <a:r>
              <a:rPr lang="en-US" sz="2400" b="1" dirty="0" err="1" smtClean="0">
                <a:solidFill>
                  <a:srgbClr val="00B050"/>
                </a:solidFill>
                <a:latin typeface="Times New Roman" pitchFamily="18" charset="0"/>
                <a:cs typeface="Times New Roman" pitchFamily="18" charset="0"/>
              </a:rPr>
              <a:t>Cơ</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quan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trao</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đổi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khí</a:t>
            </a:r>
            <a:r>
              <a:rPr lang="en-US" sz="2400" b="1" dirty="0" smtClean="0">
                <a:solidFill>
                  <a:srgbClr val="00B050"/>
                </a:solidFill>
                <a:latin typeface="Times New Roman" pitchFamily="18" charset="0"/>
                <a:cs typeface="Times New Roman" pitchFamily="18" charset="0"/>
              </a:rPr>
              <a:t> ở </a:t>
            </a:r>
            <a:r>
              <a:rPr lang="en-US" sz="2400" b="1" dirty="0" err="1" smtClean="0">
                <a:solidFill>
                  <a:srgbClr val="00B050"/>
                </a:solidFill>
                <a:latin typeface="Times New Roman" pitchFamily="18" charset="0"/>
                <a:cs typeface="Times New Roman" pitchFamily="18" charset="0"/>
              </a:rPr>
              <a:t>Động</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vật</a:t>
            </a:r>
            <a:endParaRPr lang="en-US" sz="2400" dirty="0">
              <a:solidFill>
                <a:srgbClr val="00B050"/>
              </a:solidFill>
              <a:latin typeface="+mj-lt"/>
            </a:endParaRPr>
          </a:p>
        </p:txBody>
      </p:sp>
      <p:sp>
        <p:nvSpPr>
          <p:cNvPr id="5" name="TextBox 4"/>
          <p:cNvSpPr txBox="1"/>
          <p:nvPr/>
        </p:nvSpPr>
        <p:spPr>
          <a:xfrm>
            <a:off x="304800" y="1327574"/>
            <a:ext cx="8001000" cy="1015663"/>
          </a:xfrm>
          <a:prstGeom prst="rect">
            <a:avLst/>
          </a:prstGeom>
          <a:noFill/>
        </p:spPr>
        <p:txBody>
          <a:bodyPr wrap="square" rtlCol="0">
            <a:spAutoFit/>
          </a:bodyPr>
          <a:lstStyle/>
          <a:p>
            <a:r>
              <a:rPr lang="en-US" sz="2000" dirty="0" smtClean="0"/>
              <a:t>HS </a:t>
            </a:r>
            <a:r>
              <a:rPr lang="en-US" sz="2000" dirty="0" err="1" smtClean="0"/>
              <a:t>quan</a:t>
            </a:r>
            <a:r>
              <a:rPr lang="en-US" sz="2000" dirty="0" smtClean="0"/>
              <a:t> </a:t>
            </a:r>
            <a:r>
              <a:rPr lang="en-US" sz="2000" dirty="0" err="1" smtClean="0"/>
              <a:t>sát</a:t>
            </a:r>
            <a:r>
              <a:rPr lang="en-US" sz="2000" dirty="0" smtClean="0"/>
              <a:t> video: </a:t>
            </a:r>
            <a:r>
              <a:rPr lang="en-US" sz="2000" dirty="0" err="1" smtClean="0"/>
              <a:t>Trao</a:t>
            </a:r>
            <a:r>
              <a:rPr lang="en-US" sz="2000" dirty="0" smtClean="0"/>
              <a:t> </a:t>
            </a:r>
            <a:r>
              <a:rPr lang="en-US" sz="2000" dirty="0" err="1"/>
              <a:t>đổi</a:t>
            </a:r>
            <a:r>
              <a:rPr lang="en-US" sz="2000" dirty="0"/>
              <a:t> </a:t>
            </a:r>
            <a:r>
              <a:rPr lang="en-US" sz="2000" dirty="0" err="1"/>
              <a:t>khí</a:t>
            </a:r>
            <a:r>
              <a:rPr lang="en-US" sz="2000" dirty="0"/>
              <a:t> ở </a:t>
            </a:r>
            <a:r>
              <a:rPr lang="en-US" sz="2000" dirty="0" err="1"/>
              <a:t>các</a:t>
            </a:r>
            <a:r>
              <a:rPr lang="en-US" sz="2000" dirty="0"/>
              <a:t> </a:t>
            </a:r>
            <a:r>
              <a:rPr lang="en-US" sz="2000" dirty="0" err="1"/>
              <a:t>động</a:t>
            </a:r>
            <a:r>
              <a:rPr lang="en-US" sz="2000" dirty="0"/>
              <a:t> </a:t>
            </a:r>
            <a:r>
              <a:rPr lang="en-US" sz="2000" dirty="0" err="1"/>
              <a:t>vật</a:t>
            </a:r>
            <a:r>
              <a:rPr lang="en-US" sz="2000" dirty="0"/>
              <a:t> </a:t>
            </a:r>
            <a:r>
              <a:rPr lang="en-US" sz="2000" dirty="0" err="1"/>
              <a:t>khác</a:t>
            </a:r>
            <a:r>
              <a:rPr lang="en-US" sz="2000" dirty="0"/>
              <a:t> </a:t>
            </a:r>
            <a:r>
              <a:rPr lang="en-US" sz="2000" dirty="0" err="1" smtClean="0"/>
              <a:t>nhau</a:t>
            </a:r>
            <a:r>
              <a:rPr lang="en-US" sz="2000" dirty="0" smtClean="0"/>
              <a:t>. Cho </a:t>
            </a:r>
            <a:r>
              <a:rPr lang="en-US" sz="2000" dirty="0" err="1" smtClean="0"/>
              <a:t>biết</a:t>
            </a:r>
            <a:r>
              <a:rPr lang="en-US" sz="2000" dirty="0" smtClean="0"/>
              <a:t> </a:t>
            </a:r>
            <a:r>
              <a:rPr lang="vi-VN" sz="2000" dirty="0" smtClean="0">
                <a:latin typeface="Times New Roman" pitchFamily="18" charset="0"/>
                <a:cs typeface="Times New Roman" pitchFamily="18" charset="0"/>
              </a:rPr>
              <a:t>cho biết tên cơ quan trao đổi khi ở giun đất, cá, châu chấu và mèo</a:t>
            </a:r>
            <a:r>
              <a:rPr lang="en-US" sz="2000" dirty="0" smtClean="0">
                <a:latin typeface="Times New Roman" pitchFamily="18" charset="0"/>
                <a:cs typeface="Times New Roman" pitchFamily="18" charset="0"/>
              </a:rPr>
              <a:t>?</a:t>
            </a:r>
            <a:r>
              <a:rPr lang="en-US" sz="2000" dirty="0" smtClean="0"/>
              <a:t> </a:t>
            </a:r>
            <a:r>
              <a:rPr lang="en-US" sz="2000" dirty="0"/>
              <a:t>(</a:t>
            </a:r>
            <a:r>
              <a:rPr lang="en-US" sz="2000" u="sng" dirty="0">
                <a:hlinkClick r:id="rId3"/>
              </a:rPr>
              <a:t>https://www.youtube.com/watch?v=LXGG-HgtJoI</a:t>
            </a:r>
            <a:r>
              <a:rPr lang="en-US" sz="2000" dirty="0" smtClean="0"/>
              <a:t>)</a:t>
            </a:r>
            <a:endParaRPr lang="en-US" sz="2000" dirty="0"/>
          </a:p>
        </p:txBody>
      </p:sp>
      <p:sp>
        <p:nvSpPr>
          <p:cNvPr id="6" name="TextBox 5"/>
          <p:cNvSpPr txBox="1"/>
          <p:nvPr/>
        </p:nvSpPr>
        <p:spPr>
          <a:xfrm>
            <a:off x="5181600" y="2594050"/>
            <a:ext cx="3790484" cy="2308324"/>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 </a:t>
            </a:r>
            <a:r>
              <a:rPr lang="vi-VN" sz="2400" dirty="0">
                <a:solidFill>
                  <a:srgbClr val="0070C0"/>
                </a:solidFill>
                <a:latin typeface="Times New Roman" pitchFamily="18" charset="0"/>
                <a:cs typeface="Times New Roman" pitchFamily="18" charset="0"/>
              </a:rPr>
              <a:t>Động vật trao đổi khí với môi trường qua cơ quan trao đổi khí. Tuỳ từng loài động vật mà cơ quan trao đổi khí là da, hệ thống ống khí, mang hay phổi</a:t>
            </a:r>
            <a:r>
              <a:rPr lang="en-US" sz="2400" dirty="0">
                <a:solidFill>
                  <a:srgbClr val="0070C0"/>
                </a:solidFill>
                <a:latin typeface="Times New Roman" pitchFamily="18" charset="0"/>
                <a:cs typeface="Times New Roman"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315528"/>
            <a:ext cx="4584589" cy="3399472"/>
          </a:xfrm>
          <a:prstGeom prst="rect">
            <a:avLst/>
          </a:prstGeom>
        </p:spPr>
      </p:pic>
    </p:spTree>
    <p:extLst>
      <p:ext uri="{BB962C8B-B14F-4D97-AF65-F5344CB8AC3E}">
        <p14:creationId xmlns:p14="http://schemas.microsoft.com/office/powerpoint/2010/main" val="355097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pic>
        <p:nvPicPr>
          <p:cNvPr id="9" name="Picutre 1444"/>
          <p:cNvPicPr/>
          <p:nvPr/>
        </p:nvPicPr>
        <p:blipFill rotWithShape="1">
          <a:blip r:embed="rId3"/>
          <a:srcRect l="14572" t="53647" r="16617" b="27379"/>
          <a:stretch/>
        </p:blipFill>
        <p:spPr>
          <a:xfrm>
            <a:off x="410512" y="1299865"/>
            <a:ext cx="8721404" cy="3005865"/>
          </a:xfrm>
          <a:prstGeom prst="rect">
            <a:avLst/>
          </a:prstGeom>
        </p:spPr>
      </p:pic>
      <p:sp>
        <p:nvSpPr>
          <p:cNvPr id="3" name="Rounded Rectangle 2"/>
          <p:cNvSpPr/>
          <p:nvPr/>
        </p:nvSpPr>
        <p:spPr>
          <a:xfrm>
            <a:off x="147378" y="4464939"/>
            <a:ext cx="8984538" cy="103801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latin typeface="Times New Roman" pitchFamily="18" charset="0"/>
                <a:cs typeface="Times New Roman" pitchFamily="18" charset="0"/>
              </a:rPr>
              <a:t>M</a:t>
            </a:r>
            <a:r>
              <a:rPr lang="vi-VN" sz="2400" dirty="0" smtClean="0">
                <a:latin typeface="Times New Roman" pitchFamily="18" charset="0"/>
                <a:cs typeface="Times New Roman" pitchFamily="18" charset="0"/>
              </a:rPr>
              <a:t>ô </a:t>
            </a:r>
            <a:r>
              <a:rPr lang="vi-VN" sz="2400" dirty="0">
                <a:latin typeface="Times New Roman" pitchFamily="18" charset="0"/>
                <a:cs typeface="Times New Roman" pitchFamily="18" charset="0"/>
              </a:rPr>
              <a:t>t</a:t>
            </a:r>
            <a:r>
              <a:rPr lang="en-US" sz="2400" dirty="0">
                <a:latin typeface="Times New Roman" pitchFamily="18" charset="0"/>
                <a:cs typeface="Times New Roman" pitchFamily="18" charset="0"/>
              </a:rPr>
              <a:t>ả</a:t>
            </a:r>
            <a:r>
              <a:rPr lang="vi-VN" sz="2400" dirty="0">
                <a:latin typeface="Times New Roman" pitchFamily="18" charset="0"/>
                <a:cs typeface="Times New Roman" pitchFamily="18" charset="0"/>
              </a:rPr>
              <a:t> đường đi của khí qua cơ quan trao đổi khí </a:t>
            </a:r>
            <a:r>
              <a:rPr lang="en-US" sz="2400" dirty="0">
                <a:latin typeface="Times New Roman" pitchFamily="18" charset="0"/>
                <a:cs typeface="Times New Roman" pitchFamily="18" charset="0"/>
              </a:rPr>
              <a:t>ở</a:t>
            </a:r>
            <a:r>
              <a:rPr lang="vi-VN" sz="2400" dirty="0">
                <a:latin typeface="Times New Roman" pitchFamily="18" charset="0"/>
                <a:cs typeface="Times New Roman" pitchFamily="18" charset="0"/>
              </a:rPr>
              <a:t> động vậ</a:t>
            </a:r>
            <a:r>
              <a:rPr lang="en-US" sz="2400" dirty="0" smtClean="0">
                <a:latin typeface="Times New Roman" pitchFamily="18" charset="0"/>
                <a:cs typeface="Times New Roman" pitchFamily="18" charset="0"/>
              </a:rPr>
              <a:t>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00049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sp>
        <p:nvSpPr>
          <p:cNvPr id="3" name="Rounded Rectangle 2"/>
          <p:cNvSpPr/>
          <p:nvPr/>
        </p:nvSpPr>
        <p:spPr>
          <a:xfrm>
            <a:off x="5759894" y="1299864"/>
            <a:ext cx="3384106" cy="21291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t>Quan sát Hình 28.4, mô tả đường đi của khí O</a:t>
            </a:r>
            <a:r>
              <a:rPr lang="en-US" sz="2400" baseline="-25000" dirty="0"/>
              <a:t>2</a:t>
            </a:r>
            <a:r>
              <a:rPr lang="vi-VN" sz="2400" dirty="0"/>
              <a:t>, và </a:t>
            </a:r>
            <a:r>
              <a:rPr lang="en-US" sz="2400" dirty="0"/>
              <a:t>CO</a:t>
            </a:r>
            <a:r>
              <a:rPr lang="en-US" sz="2400" baseline="-25000" dirty="0"/>
              <a:t>2</a:t>
            </a:r>
            <a:r>
              <a:rPr lang="vi-VN" sz="2400" dirty="0"/>
              <a:t>, qua các cơ quan của hệ h</a:t>
            </a:r>
            <a:r>
              <a:rPr lang="en-US" sz="2400" dirty="0"/>
              <a:t>ô</a:t>
            </a:r>
            <a:r>
              <a:rPr lang="vi-VN" sz="2400" dirty="0"/>
              <a:t> hấp ở </a:t>
            </a:r>
            <a:r>
              <a:rPr lang="vi-VN" sz="2400" dirty="0" smtClean="0"/>
              <a:t>người</a:t>
            </a:r>
            <a:r>
              <a:rPr lang="en-US" sz="2400" dirty="0" smtClean="0"/>
              <a:t>?</a:t>
            </a:r>
            <a:endParaRPr lang="en-US" sz="2400" dirty="0">
              <a:latin typeface="Times New Roman" pitchFamily="18" charset="0"/>
              <a:cs typeface="Times New Roman" pitchFamily="18" charset="0"/>
            </a:endParaRPr>
          </a:p>
        </p:txBody>
      </p:sp>
      <p:pic>
        <p:nvPicPr>
          <p:cNvPr id="10" name="Picutre 1444"/>
          <p:cNvPicPr/>
          <p:nvPr/>
        </p:nvPicPr>
        <p:blipFill rotWithShape="1">
          <a:blip r:embed="rId3"/>
          <a:srcRect l="17520" t="72654" r="16617" b="4143"/>
          <a:stretch/>
        </p:blipFill>
        <p:spPr>
          <a:xfrm>
            <a:off x="152400" y="1267208"/>
            <a:ext cx="5334000" cy="3018305"/>
          </a:xfrm>
          <a:prstGeom prst="rect">
            <a:avLst/>
          </a:prstGeom>
        </p:spPr>
      </p:pic>
      <p:sp>
        <p:nvSpPr>
          <p:cNvPr id="4" name="TextBox 3"/>
          <p:cNvSpPr txBox="1"/>
          <p:nvPr/>
        </p:nvSpPr>
        <p:spPr>
          <a:xfrm>
            <a:off x="304800" y="4648200"/>
            <a:ext cx="8610600" cy="1200329"/>
          </a:xfrm>
          <a:prstGeom prst="rect">
            <a:avLst/>
          </a:prstGeom>
          <a:noFill/>
        </p:spPr>
        <p:txBody>
          <a:bodyPr wrap="square" rtlCol="0">
            <a:spAutoFit/>
          </a:bodyPr>
          <a:lstStyle/>
          <a:p>
            <a:r>
              <a:rPr lang="en-US" sz="2400" dirty="0" smtClean="0">
                <a:solidFill>
                  <a:srgbClr val="0070C0"/>
                </a:solidFill>
                <a:latin typeface="Times New Roman" pitchFamily="18" charset="0"/>
                <a:cs typeface="Times New Roman" pitchFamily="18" charset="0"/>
              </a:rPr>
              <a:t>- Ở </a:t>
            </a:r>
            <a:r>
              <a:rPr lang="en-US" sz="2400" dirty="0" err="1">
                <a:solidFill>
                  <a:srgbClr val="0070C0"/>
                </a:solidFill>
                <a:latin typeface="Times New Roman" pitchFamily="18" charset="0"/>
                <a:cs typeface="Times New Roman" pitchFamily="18" charset="0"/>
              </a:rPr>
              <a:t>người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hít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vào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không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khí</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đi</a:t>
            </a:r>
            <a:r>
              <a:rPr lang="en-US" sz="2400" dirty="0">
                <a:solidFill>
                  <a:srgbClr val="0070C0"/>
                </a:solidFill>
                <a:latin typeface="Times New Roman" pitchFamily="18" charset="0"/>
                <a:cs typeface="Times New Roman" pitchFamily="18" charset="0"/>
              </a:rPr>
              <a:t> qua </a:t>
            </a:r>
            <a:r>
              <a:rPr lang="en-US" sz="2400" dirty="0" err="1">
                <a:solidFill>
                  <a:srgbClr val="0070C0"/>
                </a:solidFill>
                <a:latin typeface="Times New Roman" pitchFamily="18" charset="0"/>
                <a:cs typeface="Times New Roman" pitchFamily="18" charset="0"/>
              </a:rPr>
              <a:t>đường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dãn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khí</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vào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đến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phổi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sẽ</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cung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cấp</a:t>
            </a:r>
            <a:r>
              <a:rPr lang="en-US" sz="2400" dirty="0">
                <a:solidFill>
                  <a:srgbClr val="0070C0"/>
                </a:solidFill>
                <a:latin typeface="Times New Roman" pitchFamily="18" charset="0"/>
                <a:cs typeface="Times New Roman" pitchFamily="18" charset="0"/>
              </a:rPr>
              <a:t> O</a:t>
            </a:r>
            <a:r>
              <a:rPr lang="en-US" sz="2400" baseline="-25000" dirty="0">
                <a:solidFill>
                  <a:srgbClr val="0070C0"/>
                </a:solidFill>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các</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tế</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bào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khí</a:t>
            </a:r>
            <a:r>
              <a:rPr lang="en-US" sz="2400" dirty="0">
                <a:solidFill>
                  <a:srgbClr val="0070C0"/>
                </a:solidFill>
                <a:latin typeface="Times New Roman" pitchFamily="18" charset="0"/>
                <a:cs typeface="Times New Roman" pitchFamily="18" charset="0"/>
              </a:rPr>
              <a:t> CO</a:t>
            </a:r>
            <a:r>
              <a:rPr lang="en-US" sz="2400" baseline="-25000" dirty="0">
                <a:solidFill>
                  <a:srgbClr val="0070C0"/>
                </a:solidFill>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từ</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tế</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bào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được</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máu</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chuyển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tới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phổi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để</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thải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ra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ngoài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môi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trưởng</a:t>
            </a:r>
            <a:r>
              <a:rPr lang="en-US" sz="2400" dirty="0">
                <a:solidFill>
                  <a:srgbClr val="0070C0"/>
                </a:solidFill>
                <a:latin typeface="Times New Roman" pitchFamily="18" charset="0"/>
                <a:cs typeface="Times New Roman" pitchFamily="18" charset="0"/>
              </a:rPr>
              <a:t> qua </a:t>
            </a:r>
            <a:r>
              <a:rPr lang="en-US" sz="2400" dirty="0" err="1">
                <a:solidFill>
                  <a:srgbClr val="0070C0"/>
                </a:solidFill>
                <a:latin typeface="Times New Roman" pitchFamily="18" charset="0"/>
                <a:cs typeface="Times New Roman" pitchFamily="18" charset="0"/>
              </a:rPr>
              <a:t>động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tác</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thở</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ra.</a:t>
            </a:r>
            <a:endParaRPr lang="en-US" sz="2400" dirty="0">
              <a:solidFill>
                <a:srgbClr val="0070C0"/>
              </a:solidFill>
              <a:latin typeface="Times New Roman" pitchFamily="18" charset="0"/>
              <a:cs typeface="Times New Roman" pitchFamily="18" charset="0"/>
            </a:endParaRPr>
          </a:p>
        </p:txBody>
      </p:sp>
      <p:sp>
        <p:nvSpPr>
          <p:cNvPr id="11" name="Rounded Rectangle 10"/>
          <p:cNvSpPr/>
          <p:nvPr/>
        </p:nvSpPr>
        <p:spPr>
          <a:xfrm>
            <a:off x="5759894" y="1267208"/>
            <a:ext cx="3384106" cy="21291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smtClean="0">
                <a:effectLst/>
                <a:latin typeface="Times New Roman" pitchFamily="18" charset="0"/>
                <a:ea typeface="Calibri"/>
                <a:cs typeface="Times New Roman" pitchFamily="18" charset="0"/>
              </a:rPr>
              <a:t>Đi</a:t>
            </a:r>
            <a:r>
              <a:rPr lang="en-US" sz="2400" dirty="0">
                <a:latin typeface="Times New Roman" pitchFamily="18" charset="0"/>
                <a:ea typeface="Calibri"/>
                <a:cs typeface="Times New Roman" pitchFamily="18" charset="0"/>
              </a:rPr>
              <a:t>ề</a:t>
            </a:r>
            <a:r>
              <a:rPr lang="vi-VN" sz="2400" dirty="0" smtClean="0">
                <a:effectLst/>
                <a:latin typeface="Times New Roman" pitchFamily="18" charset="0"/>
                <a:ea typeface="Calibri"/>
                <a:cs typeface="Times New Roman" pitchFamily="18" charset="0"/>
              </a:rPr>
              <a:t>u gì sẽ xảy ra nếu đường d</a:t>
            </a:r>
            <a:r>
              <a:rPr lang="en-US" sz="2400" dirty="0">
                <a:latin typeface="Times New Roman" pitchFamily="18" charset="0"/>
                <a:ea typeface="Calibri"/>
                <a:cs typeface="Times New Roman" pitchFamily="18" charset="0"/>
              </a:rPr>
              <a:t>ẫ</a:t>
            </a:r>
            <a:r>
              <a:rPr lang="vi-VN" sz="2400" dirty="0" smtClean="0">
                <a:effectLst/>
                <a:latin typeface="Times New Roman" pitchFamily="18" charset="0"/>
                <a:ea typeface="Calibri"/>
                <a:cs typeface="Times New Roman" pitchFamily="18" charset="0"/>
              </a:rPr>
              <a:t>n khí bị </a:t>
            </a:r>
            <a:r>
              <a:rPr lang="en-US" sz="2400" dirty="0">
                <a:latin typeface="Times New Roman" pitchFamily="18" charset="0"/>
                <a:ea typeface="Calibri"/>
                <a:cs typeface="Times New Roman" pitchFamily="18" charset="0"/>
              </a:rPr>
              <a:t>t</a:t>
            </a:r>
            <a:r>
              <a:rPr lang="vi-VN" sz="2400" dirty="0" smtClean="0">
                <a:effectLst/>
                <a:latin typeface="Times New Roman" pitchFamily="18" charset="0"/>
                <a:ea typeface="Calibri"/>
                <a:cs typeface="Times New Roman" pitchFamily="18" charset="0"/>
              </a:rPr>
              <a:t>ắc nghẽn? Nêu những việc làm có lợi cho quá tr</a:t>
            </a:r>
            <a:r>
              <a:rPr lang="en-US" sz="2400" dirty="0">
                <a:latin typeface="Times New Roman" pitchFamily="18" charset="0"/>
                <a:ea typeface="Calibri"/>
                <a:cs typeface="Times New Roman" pitchFamily="18" charset="0"/>
              </a:rPr>
              <a:t>ì</a:t>
            </a:r>
            <a:r>
              <a:rPr lang="vi-VN" sz="2400" dirty="0" smtClean="0">
                <a:effectLst/>
                <a:latin typeface="Times New Roman" pitchFamily="18" charset="0"/>
                <a:ea typeface="Calibri"/>
                <a:cs typeface="Times New Roman" pitchFamily="18" charset="0"/>
              </a:rPr>
              <a:t>nh </a:t>
            </a:r>
            <a:r>
              <a:rPr lang="en-US" sz="2400" dirty="0" err="1">
                <a:latin typeface="Times New Roman" pitchFamily="18" charset="0"/>
                <a:ea typeface="Calibri"/>
                <a:cs typeface="Times New Roman" pitchFamily="18" charset="0"/>
              </a:rPr>
              <a:t>tr</a:t>
            </a:r>
            <a:r>
              <a:rPr lang="vi-VN" sz="2400" dirty="0" smtClean="0">
                <a:effectLst/>
                <a:latin typeface="Times New Roman" pitchFamily="18" charset="0"/>
                <a:ea typeface="Calibri"/>
                <a:cs typeface="Times New Roman" pitchFamily="18" charset="0"/>
              </a:rPr>
              <a:t>ao đổi khí ở người</a:t>
            </a:r>
            <a:r>
              <a:rPr lang="en-US" sz="2400" dirty="0">
                <a:latin typeface="Times New Roman" pitchFamily="18" charset="0"/>
                <a:ea typeface="Calibri"/>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7344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itchFamily="18" charset="0"/>
                <a:ea typeface="inpin heiti" charset="-122"/>
                <a:cs typeface="Times New Roman" pitchFamily="18" charset="0"/>
              </a:rPr>
              <a:t>III.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sp>
        <p:nvSpPr>
          <p:cNvPr id="5" name="TextBox 4"/>
          <p:cNvSpPr txBox="1"/>
          <p:nvPr/>
        </p:nvSpPr>
        <p:spPr>
          <a:xfrm>
            <a:off x="381000" y="1524000"/>
            <a:ext cx="8077200" cy="1938992"/>
          </a:xfrm>
          <a:prstGeom prst="rect">
            <a:avLst/>
          </a:prstGeom>
          <a:noFill/>
        </p:spPr>
        <p:txBody>
          <a:bodyPr wrap="square" rtlCol="0">
            <a:spAutoFit/>
          </a:bodyPr>
          <a:lstStyle/>
          <a:p>
            <a:r>
              <a:rPr lang="en-US" sz="2400" dirty="0" smtClean="0"/>
              <a:t> </a:t>
            </a:r>
            <a:r>
              <a:rPr lang="en-US" sz="2400" dirty="0" err="1"/>
              <a:t>X</a:t>
            </a:r>
            <a:r>
              <a:rPr lang="en-US" sz="2400" dirty="0" err="1" smtClean="0"/>
              <a:t>em</a:t>
            </a:r>
            <a:r>
              <a:rPr lang="en-US" sz="2400" dirty="0" smtClean="0"/>
              <a:t> </a:t>
            </a:r>
            <a:r>
              <a:rPr lang="en-US" sz="2400" dirty="0"/>
              <a:t>video </a:t>
            </a:r>
            <a:r>
              <a:rPr lang="en-US" sz="2400" dirty="0" err="1"/>
              <a:t>cách</a:t>
            </a:r>
            <a:r>
              <a:rPr lang="en-US" sz="2400" dirty="0"/>
              <a:t> </a:t>
            </a:r>
            <a:r>
              <a:rPr lang="en-US" sz="2400" dirty="0" err="1"/>
              <a:t>sơ</a:t>
            </a:r>
            <a:r>
              <a:rPr lang="en-US" sz="2400" dirty="0"/>
              <a:t> </a:t>
            </a:r>
            <a:r>
              <a:rPr lang="en-US" sz="2400" dirty="0" err="1"/>
              <a:t>cứu</a:t>
            </a:r>
            <a:r>
              <a:rPr lang="en-US" sz="2400" dirty="0"/>
              <a:t> </a:t>
            </a:r>
            <a:r>
              <a:rPr lang="en-US" sz="2400" dirty="0" err="1"/>
              <a:t>trẻ</a:t>
            </a:r>
            <a:r>
              <a:rPr lang="en-US" sz="2400" dirty="0"/>
              <a:t> </a:t>
            </a:r>
            <a:r>
              <a:rPr lang="en-US" sz="2400" dirty="0" err="1"/>
              <a:t>khi</a:t>
            </a:r>
            <a:r>
              <a:rPr lang="en-US" sz="2400" dirty="0"/>
              <a:t> </a:t>
            </a:r>
            <a:r>
              <a:rPr lang="en-US" sz="2400" dirty="0" err="1"/>
              <a:t>bị</a:t>
            </a:r>
            <a:r>
              <a:rPr lang="en-US" sz="2400" dirty="0"/>
              <a:t> </a:t>
            </a:r>
            <a:r>
              <a:rPr lang="en-US" sz="2400" dirty="0" err="1"/>
              <a:t>hóc</a:t>
            </a:r>
            <a:r>
              <a:rPr lang="en-US" sz="2400" dirty="0"/>
              <a:t> </a:t>
            </a:r>
            <a:r>
              <a:rPr lang="en-US" sz="2400" dirty="0" err="1"/>
              <a:t>dị</a:t>
            </a:r>
            <a:r>
              <a:rPr lang="en-US" sz="2400" dirty="0"/>
              <a:t> </a:t>
            </a:r>
            <a:r>
              <a:rPr lang="en-US" sz="2400" dirty="0" err="1"/>
              <a:t>vật</a:t>
            </a:r>
            <a:r>
              <a:rPr lang="en-US" sz="2400" dirty="0"/>
              <a:t>, </a:t>
            </a:r>
            <a:r>
              <a:rPr lang="en-US" sz="2400" dirty="0" err="1"/>
              <a:t>giới</a:t>
            </a:r>
            <a:r>
              <a:rPr lang="en-US" sz="2400" dirty="0"/>
              <a:t> </a:t>
            </a:r>
            <a:r>
              <a:rPr lang="en-US" sz="2400" dirty="0" err="1"/>
              <a:t>thiệu</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bị</a:t>
            </a:r>
            <a:r>
              <a:rPr lang="en-US" sz="2400" dirty="0"/>
              <a:t> </a:t>
            </a:r>
            <a:r>
              <a:rPr lang="en-US" sz="2400" dirty="0" err="1"/>
              <a:t>hóc</a:t>
            </a:r>
            <a:r>
              <a:rPr lang="en-US" sz="2400" dirty="0"/>
              <a:t> </a:t>
            </a:r>
            <a:r>
              <a:rPr lang="en-US" sz="2400" dirty="0" err="1"/>
              <a:t>dị</a:t>
            </a:r>
            <a:r>
              <a:rPr lang="en-US" sz="2400" dirty="0"/>
              <a:t> </a:t>
            </a:r>
            <a:r>
              <a:rPr lang="en-US" sz="2400" dirty="0" err="1"/>
              <a:t>vật</a:t>
            </a:r>
            <a:r>
              <a:rPr lang="en-US" sz="2400" dirty="0"/>
              <a:t> do </a:t>
            </a:r>
            <a:r>
              <a:rPr lang="en-US" sz="2400" dirty="0" err="1"/>
              <a:t>nhiều</a:t>
            </a:r>
            <a:r>
              <a:rPr lang="en-US" sz="2400" dirty="0"/>
              <a:t> </a:t>
            </a:r>
            <a:r>
              <a:rPr lang="en-US" sz="2400" dirty="0" err="1"/>
              <a:t>nguyên</a:t>
            </a:r>
            <a:r>
              <a:rPr lang="en-US" sz="2400" dirty="0"/>
              <a:t> </a:t>
            </a:r>
            <a:r>
              <a:rPr lang="en-US" sz="2400" dirty="0" err="1"/>
              <a:t>nhân</a:t>
            </a:r>
            <a:r>
              <a:rPr lang="en-US" sz="2400" dirty="0"/>
              <a:t> </a:t>
            </a:r>
            <a:r>
              <a:rPr lang="en-US" sz="2400" dirty="0" err="1"/>
              <a:t>để</a:t>
            </a:r>
            <a:r>
              <a:rPr lang="en-US" sz="2400" dirty="0"/>
              <a:t> </a:t>
            </a:r>
            <a:r>
              <a:rPr lang="en-US" sz="2400" dirty="0" err="1"/>
              <a:t>hs</a:t>
            </a:r>
            <a:r>
              <a:rPr lang="en-US" sz="2400" dirty="0"/>
              <a:t> </a:t>
            </a:r>
            <a:r>
              <a:rPr lang="en-US" sz="2400" dirty="0" err="1"/>
              <a:t>biết</a:t>
            </a:r>
            <a:r>
              <a:rPr lang="en-US" sz="2400" dirty="0"/>
              <a:t> </a:t>
            </a:r>
            <a:r>
              <a:rPr lang="en-US" sz="2400" dirty="0" err="1"/>
              <a:t>cách</a:t>
            </a:r>
            <a:r>
              <a:rPr lang="en-US" sz="2400" dirty="0"/>
              <a:t> </a:t>
            </a:r>
            <a:r>
              <a:rPr lang="en-US" sz="2400" dirty="0" err="1"/>
              <a:t>phòng</a:t>
            </a:r>
            <a:r>
              <a:rPr lang="en-US" sz="2400" dirty="0"/>
              <a:t> </a:t>
            </a:r>
            <a:r>
              <a:rPr lang="en-US" sz="2400" dirty="0" err="1"/>
              <a:t>tránh</a:t>
            </a:r>
            <a:r>
              <a:rPr lang="en-US" sz="2400" dirty="0"/>
              <a:t> </a:t>
            </a:r>
            <a:r>
              <a:rPr lang="en-US" sz="2400" dirty="0" err="1"/>
              <a:t>cho</a:t>
            </a:r>
            <a:r>
              <a:rPr lang="en-US" sz="2400" dirty="0"/>
              <a:t> </a:t>
            </a:r>
            <a:r>
              <a:rPr lang="en-US" sz="2400" dirty="0" err="1"/>
              <a:t>bản</a:t>
            </a:r>
            <a:r>
              <a:rPr lang="en-US" sz="2400" dirty="0"/>
              <a:t> </a:t>
            </a:r>
            <a:r>
              <a:rPr lang="en-US" sz="2400" dirty="0" err="1"/>
              <a:t>thân</a:t>
            </a:r>
            <a:r>
              <a:rPr lang="en-US" sz="2400" dirty="0"/>
              <a:t> </a:t>
            </a:r>
            <a:r>
              <a:rPr lang="en-US" sz="2400" dirty="0" err="1"/>
              <a:t>và</a:t>
            </a:r>
            <a:r>
              <a:rPr lang="en-US" sz="2400" dirty="0"/>
              <a:t> </a:t>
            </a:r>
            <a:r>
              <a:rPr lang="en-US" sz="2400" dirty="0" err="1"/>
              <a:t>mọi</a:t>
            </a:r>
            <a:r>
              <a:rPr lang="en-US" sz="2400" dirty="0"/>
              <a:t> </a:t>
            </a:r>
            <a:r>
              <a:rPr lang="en-US" sz="2400" dirty="0" err="1"/>
              <a:t>người</a:t>
            </a:r>
            <a:r>
              <a:rPr lang="en-US" sz="2400" dirty="0" smtClean="0"/>
              <a:t>. (</a:t>
            </a:r>
            <a:r>
              <a:rPr lang="vi-VN" sz="2400" dirty="0">
                <a:solidFill>
                  <a:srgbClr val="00B0F0"/>
                </a:solidFill>
              </a:rPr>
              <a:t>https://www.youtube.com/watch?v=TiPI2x0w-v4</a:t>
            </a:r>
            <a:r>
              <a:rPr lang="en-US" sz="2400" dirty="0"/>
              <a:t>)</a:t>
            </a:r>
          </a:p>
          <a:p>
            <a:endParaRPr lang="en-US" sz="2400" dirty="0"/>
          </a:p>
        </p:txBody>
      </p:sp>
    </p:spTree>
    <p:extLst>
      <p:ext uri="{BB962C8B-B14F-4D97-AF65-F5344CB8AC3E}">
        <p14:creationId xmlns:p14="http://schemas.microsoft.com/office/powerpoint/2010/main" val="292995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3" b="66764" l="51566" r="89770"/>
                    </a14:imgEffect>
                  </a14:imgLayer>
                </a14:imgProps>
              </a:ext>
              <a:ext uri="{28A0092B-C50C-407E-A947-70E740481C1C}">
                <a14:useLocalDpi xmlns:a14="http://schemas.microsoft.com/office/drawing/2010/main" val="0"/>
              </a:ext>
            </a:extLst>
          </a:blip>
          <a:srcRect l="50000" t="24768" r="26011" b="40882"/>
          <a:stretch/>
        </p:blipFill>
        <p:spPr>
          <a:xfrm>
            <a:off x="4572000" y="1695253"/>
            <a:ext cx="2286000" cy="2343873"/>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165273" y="4953000"/>
            <a:ext cx="3114559" cy="1752745"/>
          </a:xfrm>
          <a:prstGeom prst="rect">
            <a:avLst/>
          </a:prstGeom>
        </p:spPr>
      </p:pic>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20782"/>
            <a:ext cx="609600" cy="609600"/>
          </a:xfrm>
          <a:prstGeom prst="rect">
            <a:avLst/>
          </a:prstGeom>
        </p:spPr>
      </p:pic>
    </p:spTree>
    <p:extLst>
      <p:ext uri="{BB962C8B-B14F-4D97-AF65-F5344CB8AC3E}">
        <p14:creationId xmlns:p14="http://schemas.microsoft.com/office/powerpoint/2010/main" val="4039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33400" y="1924972"/>
            <a:ext cx="8077200" cy="409482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752600" y="2590800"/>
            <a:ext cx="5867400" cy="2554545"/>
          </a:xfrm>
          <a:prstGeom prst="rect">
            <a:avLst/>
          </a:prstGeom>
          <a:noFill/>
        </p:spPr>
        <p:txBody>
          <a:bodyPr wrap="square" rtlCol="0">
            <a:spAutoFit/>
          </a:bodyPr>
          <a:lstStyle/>
          <a:p>
            <a:r>
              <a:rPr lang="en-US" sz="8000" b="1" smtClean="0">
                <a:solidFill>
                  <a:srgbClr val="FFFF00"/>
                </a:solidFill>
                <a:latin typeface="Times New Roman" pitchFamily="18" charset="0"/>
                <a:cs typeface="Times New Roman" pitchFamily="18" charset="0"/>
              </a:rPr>
              <a:t>MỤC TIÊU</a:t>
            </a:r>
          </a:p>
          <a:p>
            <a:pPr algn="ctr"/>
            <a:r>
              <a:rPr lang="en-US" sz="8000" b="1" smtClean="0">
                <a:solidFill>
                  <a:srgbClr val="1BA53F"/>
                </a:solidFill>
                <a:latin typeface="Times New Roman" pitchFamily="18" charset="0"/>
                <a:cs typeface="Times New Roman" pitchFamily="18" charset="0"/>
              </a:rPr>
              <a:t>$ 1000 </a:t>
            </a:r>
            <a:endParaRPr lang="en-US" sz="8000" b="1">
              <a:solidFill>
                <a:srgbClr val="1BA53F"/>
              </a:solidFill>
              <a:latin typeface="Times New Roman" pitchFamily="18" charset="0"/>
              <a:cs typeface="Times New Roman" pitchFamily="18" charset="0"/>
            </a:endParaRPr>
          </a:p>
        </p:txBody>
      </p:sp>
    </p:spTree>
    <p:extLst>
      <p:ext uri="{BB962C8B-B14F-4D97-AF65-F5344CB8AC3E}">
        <p14:creationId xmlns:p14="http://schemas.microsoft.com/office/powerpoint/2010/main" val="255401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pic>
        <p:nvPicPr>
          <p:cNvPr id="2" name="KC3">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5719157" y="4744202"/>
            <a:ext cx="1088023" cy="680244"/>
          </a:xfrm>
          <a:prstGeom prst="rect">
            <a:avLst/>
          </a:prstGeom>
        </p:spPr>
      </p:pic>
      <p:pic>
        <p:nvPicPr>
          <p:cNvPr id="3" name="KC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620000" y="3124200"/>
            <a:ext cx="1088023" cy="680244"/>
          </a:xfrm>
          <a:prstGeom prst="rect">
            <a:avLst/>
          </a:prstGeom>
        </p:spPr>
      </p:pic>
      <p:pic>
        <p:nvPicPr>
          <p:cNvPr id="4" name="KC2">
            <a:hlinkClick r:id="rId14"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2524329" y="2825642"/>
            <a:ext cx="1088023" cy="680244"/>
          </a:xfrm>
          <a:prstGeom prst="rect">
            <a:avLst/>
          </a:prstGeom>
        </p:spPr>
      </p:pic>
      <p:pic>
        <p:nvPicPr>
          <p:cNvPr id="5" name="KC1">
            <a:hlinkClick r:id="rId15"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62000" y="5293841"/>
            <a:ext cx="1088023" cy="680244"/>
          </a:xfrm>
          <a:prstGeom prst="rect">
            <a:avLst/>
          </a:prstGeom>
        </p:spPr>
      </p:pic>
      <p:pic>
        <p:nvPicPr>
          <p:cNvPr id="6" name="vàng 5">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622930" y="5195501"/>
            <a:ext cx="2572684" cy="1447800"/>
          </a:xfrm>
          <a:prstGeom prst="rect">
            <a:avLst/>
          </a:prstGeom>
        </p:spPr>
      </p:pic>
      <p:pic>
        <p:nvPicPr>
          <p:cNvPr id="7" name="vàng 1">
            <a:hlinkClick r:id="rId19"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42221" y="2047986"/>
            <a:ext cx="1912390" cy="1076214"/>
          </a:xfrm>
          <a:prstGeom prst="rect">
            <a:avLst/>
          </a:prstGeom>
        </p:spPr>
      </p:pic>
      <p:pic>
        <p:nvPicPr>
          <p:cNvPr id="8" name="vàng 4">
            <a:hlinkClick r:id="rId20"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5812898" y="3165764"/>
            <a:ext cx="1557279" cy="876372"/>
          </a:xfrm>
          <a:prstGeom prst="rect">
            <a:avLst/>
          </a:prstGeom>
        </p:spPr>
      </p:pic>
      <p:pic>
        <p:nvPicPr>
          <p:cNvPr id="9" name="vàng 2">
            <a:hlinkClick r:id="rId21"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884218" y="5413663"/>
            <a:ext cx="2019013" cy="1136217"/>
          </a:xfrm>
          <a:prstGeom prst="rect">
            <a:avLst/>
          </a:prstGeom>
        </p:spPr>
      </p:pic>
      <p:pic>
        <p:nvPicPr>
          <p:cNvPr id="10" name="vàng 3">
            <a:hlinkClick r:id="rId22"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3505200" y="3447039"/>
            <a:ext cx="1231080" cy="692801"/>
          </a:xfrm>
          <a:prstGeom prst="rect">
            <a:avLst/>
          </a:prstGeom>
        </p:spPr>
      </p:pic>
      <p:pic>
        <p:nvPicPr>
          <p:cNvPr id="12" name="Picture 11"/>
          <p:cNvPicPr>
            <a:picLocks noChangeAspect="1"/>
          </p:cNvPicPr>
          <p:nvPr/>
        </p:nvPicPr>
        <p:blipFill rotWithShape="1">
          <a:blip r:embed="rId23">
            <a:extLst>
              <a:ext uri="{BEBA8EAE-BF5A-486C-A8C5-ECC9F3942E4B}">
                <a14:imgProps xmlns:a14="http://schemas.microsoft.com/office/drawing/2010/main">
                  <a14:imgLayer r:embed="rId18">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5175540" y="5304808"/>
            <a:ext cx="1270559" cy="1147615"/>
          </a:xfrm>
          <a:prstGeom prst="rect">
            <a:avLst/>
          </a:prstGeom>
        </p:spPr>
      </p:pic>
      <p:pic>
        <p:nvPicPr>
          <p:cNvPr id="13" name="Picture 12"/>
          <p:cNvPicPr>
            <a:picLocks noChangeAspect="1"/>
          </p:cNvPicPr>
          <p:nvPr/>
        </p:nvPicPr>
        <p:blipFill rotWithShape="1">
          <a:blip r:embed="rId23">
            <a:extLst>
              <a:ext uri="{BEBA8EAE-BF5A-486C-A8C5-ECC9F3942E4B}">
                <a14:imgProps xmlns:a14="http://schemas.microsoft.com/office/drawing/2010/main">
                  <a14:imgLayer r:embed="rId18">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032872" y="3376182"/>
            <a:ext cx="1474595" cy="1331908"/>
          </a:xfrm>
          <a:prstGeom prst="rect">
            <a:avLst/>
          </a:prstGeom>
        </p:spPr>
      </p:pic>
      <p:pic>
        <p:nvPicPr>
          <p:cNvPr id="14" name="Picture 13"/>
          <p:cNvPicPr>
            <a:picLocks noChangeAspect="1"/>
          </p:cNvPicPr>
          <p:nvPr/>
        </p:nvPicPr>
        <p:blipFill rotWithShape="1">
          <a:blip r:embed="rId24">
            <a:extLst>
              <a:ext uri="{BEBA8EAE-BF5A-486C-A8C5-ECC9F3942E4B}">
                <a14:imgProps xmlns:a14="http://schemas.microsoft.com/office/drawing/2010/main">
                  <a14:imgLayer r:embed="rId18">
                    <a14:imgEffect>
                      <a14:backgroundRemoval t="32000" b="68667" l="17333" r="27167"/>
                    </a14:imgEffect>
                  </a14:imgLayer>
                </a14:imgProps>
              </a:ext>
              <a:ext uri="{28A0092B-C50C-407E-A947-70E740481C1C}">
                <a14:useLocalDpi xmlns:a14="http://schemas.microsoft.com/office/drawing/2010/main" val="0"/>
              </a:ext>
            </a:extLst>
          </a:blip>
          <a:srcRect l="15667" t="48768" r="68667" b="41241"/>
          <a:stretch/>
        </p:blipFill>
        <p:spPr>
          <a:xfrm>
            <a:off x="5142981" y="1752600"/>
            <a:ext cx="2046337" cy="978802"/>
          </a:xfrm>
          <a:prstGeom prst="rect">
            <a:avLst/>
          </a:prstGeom>
        </p:spPr>
      </p:pic>
      <p:pic>
        <p:nvPicPr>
          <p:cNvPr id="15" name="Picture 14"/>
          <p:cNvPicPr>
            <a:picLocks noChangeAspect="1"/>
          </p:cNvPicPr>
          <p:nvPr/>
        </p:nvPicPr>
        <p:blipFill rotWithShape="1">
          <a:blip r:embed="rId23">
            <a:extLst>
              <a:ext uri="{BEBA8EAE-BF5A-486C-A8C5-ECC9F3942E4B}">
                <a14:imgProps xmlns:a14="http://schemas.microsoft.com/office/drawing/2010/main">
                  <a14:imgLayer r:embed="rId18">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897867" y="5991605"/>
            <a:ext cx="870014" cy="785828"/>
          </a:xfrm>
          <a:prstGeom prst="rect">
            <a:avLst/>
          </a:prstGeom>
        </p:spPr>
      </p:pic>
      <p:sp>
        <p:nvSpPr>
          <p:cNvPr id="18" name="TextBox 17"/>
          <p:cNvSpPr txBox="1"/>
          <p:nvPr/>
        </p:nvSpPr>
        <p:spPr>
          <a:xfrm>
            <a:off x="474943" y="3109631"/>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250</a:t>
            </a:r>
            <a:endParaRPr lang="en-US" sz="3200">
              <a:solidFill>
                <a:prstClr val="white"/>
              </a:solidFill>
            </a:endParaRPr>
          </a:p>
        </p:txBody>
      </p:sp>
      <p:sp>
        <p:nvSpPr>
          <p:cNvPr id="19" name="TextBox 18"/>
          <p:cNvSpPr txBox="1"/>
          <p:nvPr/>
        </p:nvSpPr>
        <p:spPr>
          <a:xfrm>
            <a:off x="6326558" y="3970271"/>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220</a:t>
            </a:r>
            <a:endParaRPr lang="en-US" sz="3200">
              <a:solidFill>
                <a:prstClr val="white"/>
              </a:solidFill>
            </a:endParaRPr>
          </a:p>
        </p:txBody>
      </p:sp>
      <p:sp>
        <p:nvSpPr>
          <p:cNvPr id="20" name="TextBox 19"/>
          <p:cNvSpPr txBox="1"/>
          <p:nvPr/>
        </p:nvSpPr>
        <p:spPr>
          <a:xfrm>
            <a:off x="4320746" y="5699217"/>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3</a:t>
            </a:r>
            <a:r>
              <a:rPr lang="en-US" sz="3200" smtClean="0">
                <a:solidFill>
                  <a:prstClr val="white"/>
                </a:solidFill>
              </a:rPr>
              <a:t>50</a:t>
            </a:r>
            <a:endParaRPr lang="en-US" sz="3200">
              <a:solidFill>
                <a:prstClr val="white"/>
              </a:solidFill>
            </a:endParaRPr>
          </a:p>
        </p:txBody>
      </p:sp>
      <p:sp>
        <p:nvSpPr>
          <p:cNvPr id="21" name="TextBox 20"/>
          <p:cNvSpPr txBox="1"/>
          <p:nvPr/>
        </p:nvSpPr>
        <p:spPr>
          <a:xfrm>
            <a:off x="5976112" y="5293841"/>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50</a:t>
            </a:r>
            <a:endParaRPr lang="en-US" sz="3200">
              <a:solidFill>
                <a:prstClr val="white"/>
              </a:solidFill>
            </a:endParaRPr>
          </a:p>
        </p:txBody>
      </p:sp>
      <p:sp>
        <p:nvSpPr>
          <p:cNvPr id="22" name="TextBox 21"/>
          <p:cNvSpPr txBox="1"/>
          <p:nvPr/>
        </p:nvSpPr>
        <p:spPr>
          <a:xfrm>
            <a:off x="874746" y="5936886"/>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50</a:t>
            </a:r>
            <a:endParaRPr lang="en-US" sz="3200">
              <a:solidFill>
                <a:prstClr val="white"/>
              </a:solidFill>
            </a:endParaRPr>
          </a:p>
        </p:txBody>
      </p:sp>
      <p:sp>
        <p:nvSpPr>
          <p:cNvPr id="23" name="TextBox 22"/>
          <p:cNvSpPr txBox="1"/>
          <p:nvPr/>
        </p:nvSpPr>
        <p:spPr>
          <a:xfrm>
            <a:off x="2652806" y="340201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100</a:t>
            </a:r>
            <a:endParaRPr lang="en-US" sz="3200">
              <a:solidFill>
                <a:prstClr val="white"/>
              </a:solidFill>
            </a:endParaRPr>
          </a:p>
        </p:txBody>
      </p:sp>
      <p:sp>
        <p:nvSpPr>
          <p:cNvPr id="24" name="TextBox 23"/>
          <p:cNvSpPr txBox="1"/>
          <p:nvPr/>
        </p:nvSpPr>
        <p:spPr>
          <a:xfrm>
            <a:off x="8164011" y="3694406"/>
            <a:ext cx="675189"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5</a:t>
            </a:r>
            <a:r>
              <a:rPr lang="en-US" sz="3200" smtClean="0">
                <a:solidFill>
                  <a:prstClr val="white"/>
                </a:solidFill>
              </a:rPr>
              <a:t>0</a:t>
            </a:r>
            <a:endParaRPr lang="en-US" sz="3200">
              <a:solidFill>
                <a:prstClr val="white"/>
              </a:solidFill>
            </a:endParaRPr>
          </a:p>
        </p:txBody>
      </p:sp>
      <p:sp>
        <p:nvSpPr>
          <p:cNvPr id="25" name="TextBox 24"/>
          <p:cNvSpPr txBox="1"/>
          <p:nvPr/>
        </p:nvSpPr>
        <p:spPr>
          <a:xfrm>
            <a:off x="3705206" y="4123315"/>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230</a:t>
            </a:r>
            <a:endParaRPr lang="en-US" sz="3200">
              <a:solidFill>
                <a:prstClr val="white"/>
              </a:solidFill>
            </a:endParaRPr>
          </a:p>
        </p:txBody>
      </p:sp>
      <p:sp>
        <p:nvSpPr>
          <p:cNvPr id="26" name="TextBox 25"/>
          <p:cNvSpPr txBox="1"/>
          <p:nvPr/>
        </p:nvSpPr>
        <p:spPr>
          <a:xfrm>
            <a:off x="3289672" y="621336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200</a:t>
            </a:r>
            <a:endParaRPr lang="en-US" sz="3200">
              <a:solidFill>
                <a:prstClr val="white"/>
              </a:solidFill>
            </a:endParaRPr>
          </a:p>
        </p:txBody>
      </p:sp>
      <p:sp>
        <p:nvSpPr>
          <p:cNvPr id="27" name="TextBox 26"/>
          <p:cNvSpPr txBox="1"/>
          <p:nvPr/>
        </p:nvSpPr>
        <p:spPr>
          <a:xfrm>
            <a:off x="6742092" y="6235803"/>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smtClean="0">
                <a:solidFill>
                  <a:prstClr val="white"/>
                </a:solidFill>
              </a:rPr>
              <a:t>250</a:t>
            </a:r>
            <a:endParaRPr lang="en-US" sz="3200">
              <a:solidFill>
                <a:prstClr val="white"/>
              </a:solidFill>
            </a:endParaRPr>
          </a:p>
        </p:txBody>
      </p:sp>
      <p:pic>
        <p:nvPicPr>
          <p:cNvPr id="28" name="?">
            <a:hlinkClick r:id="rId25" action="ppaction://hlinksldjump"/>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4320746" y="3853448"/>
            <a:ext cx="1588320" cy="1957692"/>
          </a:xfrm>
          <a:prstGeom prst="rect">
            <a:avLst/>
          </a:prstGeom>
        </p:spPr>
      </p:pic>
      <p:pic>
        <p:nvPicPr>
          <p:cNvPr id="3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19110" y="0"/>
            <a:ext cx="304800" cy="304800"/>
          </a:xfrm>
          <a:prstGeom prst="rect">
            <a:avLst/>
          </a:prstGeom>
        </p:spPr>
      </p:pic>
      <p:pic>
        <p:nvPicPr>
          <p:cNvPr id="31"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175567" y="290286"/>
            <a:ext cx="304800" cy="304800"/>
          </a:xfrm>
          <a:prstGeom prst="rect">
            <a:avLst/>
          </a:prstGeom>
        </p:spPr>
      </p:pic>
      <p:pic>
        <p:nvPicPr>
          <p:cNvPr id="32"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28906" y="609600"/>
            <a:ext cx="304800" cy="304800"/>
          </a:xfrm>
          <a:prstGeom prst="rect">
            <a:avLst/>
          </a:prstGeom>
        </p:spPr>
      </p:pic>
      <p:pic>
        <p:nvPicPr>
          <p:cNvPr id="33"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45959" y="914400"/>
            <a:ext cx="304800" cy="304800"/>
          </a:xfrm>
          <a:prstGeom prst="rect">
            <a:avLst/>
          </a:prstGeom>
        </p:spPr>
      </p:pic>
      <p:pic>
        <p:nvPicPr>
          <p:cNvPr id="34"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70269" y="1240971"/>
            <a:ext cx="304800" cy="304800"/>
          </a:xfrm>
          <a:prstGeom prst="rect">
            <a:avLst/>
          </a:prstGeom>
        </p:spPr>
      </p:pic>
      <p:pic>
        <p:nvPicPr>
          <p:cNvPr id="35"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87321" y="1545771"/>
            <a:ext cx="304800" cy="304800"/>
          </a:xfrm>
          <a:prstGeom prst="rect">
            <a:avLst/>
          </a:prstGeom>
        </p:spPr>
      </p:pic>
      <p:pic>
        <p:nvPicPr>
          <p:cNvPr id="3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65550" y="2242001"/>
            <a:ext cx="304800" cy="304800"/>
          </a:xfrm>
          <a:prstGeom prst="rect">
            <a:avLst/>
          </a:prstGeom>
        </p:spPr>
      </p:pic>
      <p:pic>
        <p:nvPicPr>
          <p:cNvPr id="37"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97475" y="2668804"/>
            <a:ext cx="304800" cy="304800"/>
          </a:xfrm>
          <a:prstGeom prst="rect">
            <a:avLst/>
          </a:prstGeom>
        </p:spPr>
      </p:pic>
      <p:pic>
        <p:nvPicPr>
          <p:cNvPr id="38"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260832" y="2973604"/>
            <a:ext cx="304800" cy="304800"/>
          </a:xfrm>
          <a:prstGeom prst="rect">
            <a:avLst/>
          </a:prstGeom>
        </p:spPr>
      </p:pic>
      <p:pic>
        <p:nvPicPr>
          <p:cNvPr id="39"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352277" y="1937201"/>
            <a:ext cx="304800" cy="304800"/>
          </a:xfrm>
          <a:prstGeom prst="rect">
            <a:avLst/>
          </a:prstGeom>
        </p:spPr>
      </p:pic>
      <p:pic>
        <p:nvPicPr>
          <p:cNvPr id="4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330506" y="3402018"/>
            <a:ext cx="304800" cy="304800"/>
          </a:xfrm>
          <a:prstGeom prst="rect">
            <a:avLst/>
          </a:prstGeom>
        </p:spPr>
      </p:pic>
    </p:spTree>
    <p:controls>
      <mc:AlternateContent xmlns:mc="http://schemas.openxmlformats.org/markup-compatibility/2006">
        <mc:Choice xmlns:v="urn:schemas-microsoft-com:vml" Requires="v">
          <p:control spid="2078" name="TextBox1" r:id="rId4" imgW="1752480" imgH="838080"/>
        </mc:Choice>
        <mc:Fallback>
          <p:control name="TextBox1" r:id="rId4" imgW="1752480" imgH="838080">
            <p:pic>
              <p:nvPicPr>
                <p:cNvPr id="11" name="TextBox1"/>
                <p:cNvPicPr preferRelativeResize="0">
                  <a:picLocks noChangeArrowheads="1" noChangeShapeType="1"/>
                </p:cNvPicPr>
                <p:nvPr/>
              </p:nvPicPr>
              <p:blipFill>
                <a:blip r:embed="rId29"/>
                <a:srcRect/>
                <a:stretch>
                  <a:fillRect/>
                </a:stretch>
              </p:blipFill>
              <p:spPr bwMode="auto">
                <a:xfrm>
                  <a:off x="0" y="304800"/>
                  <a:ext cx="1752600" cy="838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079" name="TextBox2" r:id="rId5" imgW="1752480" imgH="838080"/>
        </mc:Choice>
        <mc:Fallback>
          <p:control name="TextBox2" r:id="rId5" imgW="1752480" imgH="838080">
            <p:pic>
              <p:nvPicPr>
                <p:cNvPr id="16" name="TextBox2"/>
                <p:cNvPicPr preferRelativeResize="0">
                  <a:picLocks noChangeArrowheads="1" noChangeShapeType="1"/>
                </p:cNvPicPr>
                <p:nvPr/>
              </p:nvPicPr>
              <p:blipFill>
                <a:blip r:embed="rId30"/>
                <a:srcRect/>
                <a:stretch>
                  <a:fillRect/>
                </a:stretch>
              </p:blipFill>
              <p:spPr bwMode="auto">
                <a:xfrm>
                  <a:off x="7391400" y="228600"/>
                  <a:ext cx="1752600" cy="838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609614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10" presetClass="exit" presetSubtype="0" fill="hold" grpId="1" nodeType="withEffect">
                                  <p:stCondLst>
                                    <p:cond delay="0"/>
                                  </p:stCondLst>
                                  <p:childTnLst>
                                    <p:animEffect transition="out" filter="fade">
                                      <p:cBhvr>
                                        <p:cTn id="14" dur="2000"/>
                                        <p:tgtEl>
                                          <p:spTgt spid="18"/>
                                        </p:tgtEl>
                                      </p:cBhvr>
                                    </p:animEffect>
                                    <p:set>
                                      <p:cBhvr>
                                        <p:cTn id="15" dur="1" fill="hold">
                                          <p:stCondLst>
                                            <p:cond delay="1999"/>
                                          </p:stCondLst>
                                        </p:cTn>
                                        <p:tgtEl>
                                          <p:spTgt spid="18"/>
                                        </p:tgtEl>
                                        <p:attrNameLst>
                                          <p:attrName>style.visibility</p:attrName>
                                        </p:attrNameLst>
                                      </p:cBhvr>
                                      <p:to>
                                        <p:strVal val="hidden"/>
                                      </p:to>
                                    </p:se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8091" fill="hold"/>
                                        <p:tgtEl>
                                          <p:spTgt spid="30"/>
                                        </p:tgtEl>
                                      </p:cBhvr>
                                    </p:cmd>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anim calcmode="lin" valueType="num">
                                      <p:cBhvr>
                                        <p:cTn id="28" dur="2000" fill="hold"/>
                                        <p:tgtEl>
                                          <p:spTgt spid="26"/>
                                        </p:tgtEl>
                                        <p:attrNameLst>
                                          <p:attrName>ppt_x</p:attrName>
                                        </p:attrNameLst>
                                      </p:cBhvr>
                                      <p:tavLst>
                                        <p:tav tm="0">
                                          <p:val>
                                            <p:strVal val="#ppt_x"/>
                                          </p:val>
                                        </p:tav>
                                        <p:tav tm="100000">
                                          <p:val>
                                            <p:strVal val="#ppt_x"/>
                                          </p:val>
                                        </p:tav>
                                      </p:tavLst>
                                    </p:anim>
                                    <p:anim calcmode="lin" valueType="num">
                                      <p:cBhvr>
                                        <p:cTn id="29" dur="2000" fill="hold"/>
                                        <p:tgtEl>
                                          <p:spTgt spid="26"/>
                                        </p:tgtEl>
                                        <p:attrNameLst>
                                          <p:attrName>ppt_y</p:attrName>
                                        </p:attrNameLst>
                                      </p:cBhvr>
                                      <p:tavLst>
                                        <p:tav tm="0">
                                          <p:val>
                                            <p:strVal val="#ppt_y+.1"/>
                                          </p:val>
                                        </p:tav>
                                        <p:tav tm="100000">
                                          <p:val>
                                            <p:strVal val="#ppt_y"/>
                                          </p:val>
                                        </p:tav>
                                      </p:tavLst>
                                    </p:anim>
                                  </p:childTnLst>
                                </p:cTn>
                              </p:par>
                              <p:par>
                                <p:cTn id="30" presetID="10" presetClass="exit" presetSubtype="0" fill="hold" grpId="1" nodeType="withEffect">
                                  <p:stCondLst>
                                    <p:cond delay="0"/>
                                  </p:stCondLst>
                                  <p:childTnLst>
                                    <p:animEffect transition="out" filter="fade">
                                      <p:cBhvr>
                                        <p:cTn id="31" dur="2000"/>
                                        <p:tgtEl>
                                          <p:spTgt spid="26"/>
                                        </p:tgtEl>
                                      </p:cBhvr>
                                    </p:animEffect>
                                    <p:set>
                                      <p:cBhvr>
                                        <p:cTn id="32" dur="1" fill="hold">
                                          <p:stCondLst>
                                            <p:cond delay="19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 presetClass="mediacall" presetSubtype="0" fill="hold" nodeType="afterEffect">
                                  <p:stCondLst>
                                    <p:cond delay="0"/>
                                  </p:stCondLst>
                                  <p:childTnLst>
                                    <p:cmd type="call" cmd="playFrom(0.0)">
                                      <p:cBhvr>
                                        <p:cTn id="35" dur="8091" fill="hold"/>
                                        <p:tgtEl>
                                          <p:spTgt spid="31"/>
                                        </p:tgtEl>
                                      </p:cBhvr>
                                    </p:cmd>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anim calcmode="lin" valueType="num">
                                      <p:cBhvr>
                                        <p:cTn id="45" dur="2000" fill="hold"/>
                                        <p:tgtEl>
                                          <p:spTgt spid="25"/>
                                        </p:tgtEl>
                                        <p:attrNameLst>
                                          <p:attrName>ppt_x</p:attrName>
                                        </p:attrNameLst>
                                      </p:cBhvr>
                                      <p:tavLst>
                                        <p:tav tm="0">
                                          <p:val>
                                            <p:strVal val="#ppt_x"/>
                                          </p:val>
                                        </p:tav>
                                        <p:tav tm="100000">
                                          <p:val>
                                            <p:strVal val="#ppt_x"/>
                                          </p:val>
                                        </p:tav>
                                      </p:tavLst>
                                    </p:anim>
                                    <p:anim calcmode="lin" valueType="num">
                                      <p:cBhvr>
                                        <p:cTn id="46" dur="2000" fill="hold"/>
                                        <p:tgtEl>
                                          <p:spTgt spid="25"/>
                                        </p:tgtEl>
                                        <p:attrNameLst>
                                          <p:attrName>ppt_y</p:attrName>
                                        </p:attrNameLst>
                                      </p:cBhvr>
                                      <p:tavLst>
                                        <p:tav tm="0">
                                          <p:val>
                                            <p:strVal val="#ppt_y+.1"/>
                                          </p:val>
                                        </p:tav>
                                        <p:tav tm="100000">
                                          <p:val>
                                            <p:strVal val="#ppt_y"/>
                                          </p:val>
                                        </p:tav>
                                      </p:tavLst>
                                    </p:anim>
                                  </p:childTnLst>
                                </p:cTn>
                              </p:par>
                              <p:par>
                                <p:cTn id="47" presetID="10" presetClass="exit" presetSubtype="0" fill="hold" grpId="1" nodeType="withEffect">
                                  <p:stCondLst>
                                    <p:cond delay="0"/>
                                  </p:stCondLst>
                                  <p:childTnLst>
                                    <p:animEffect transition="out" filter="fade">
                                      <p:cBhvr>
                                        <p:cTn id="48" dur="2000"/>
                                        <p:tgtEl>
                                          <p:spTgt spid="25"/>
                                        </p:tgtEl>
                                      </p:cBhvr>
                                    </p:animEffect>
                                    <p:set>
                                      <p:cBhvr>
                                        <p:cTn id="49" dur="1" fill="hold">
                                          <p:stCondLst>
                                            <p:cond delay="1999"/>
                                          </p:stCondLst>
                                        </p:cTn>
                                        <p:tgtEl>
                                          <p:spTgt spid="25"/>
                                        </p:tgtEl>
                                        <p:attrNameLst>
                                          <p:attrName>style.visibility</p:attrName>
                                        </p:attrNameLst>
                                      </p:cBhvr>
                                      <p:to>
                                        <p:strVal val="hidden"/>
                                      </p:to>
                                    </p:set>
                                  </p:childTnLst>
                                </p:cTn>
                              </p:par>
                            </p:childTnLst>
                          </p:cTn>
                        </p:par>
                        <p:par>
                          <p:cTn id="50" fill="hold">
                            <p:stCondLst>
                              <p:cond delay="2000"/>
                            </p:stCondLst>
                            <p:childTnLst>
                              <p:par>
                                <p:cTn id="51" presetID="1" presetClass="mediacall" presetSubtype="0" fill="hold" nodeType="afterEffect">
                                  <p:stCondLst>
                                    <p:cond delay="0"/>
                                  </p:stCondLst>
                                  <p:childTnLst>
                                    <p:cmd type="call" cmd="playFrom(0.0)">
                                      <p:cBhvr>
                                        <p:cTn id="52" dur="8091" fill="hold"/>
                                        <p:tgtEl>
                                          <p:spTgt spid="32"/>
                                        </p:tgtEl>
                                      </p:cBhvr>
                                    </p:cmd>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000"/>
                                        <p:tgtEl>
                                          <p:spTgt spid="19"/>
                                        </p:tgtEl>
                                      </p:cBhvr>
                                    </p:animEffect>
                                    <p:anim calcmode="lin" valueType="num">
                                      <p:cBhvr>
                                        <p:cTn id="62" dur="2000" fill="hold"/>
                                        <p:tgtEl>
                                          <p:spTgt spid="19"/>
                                        </p:tgtEl>
                                        <p:attrNameLst>
                                          <p:attrName>ppt_x</p:attrName>
                                        </p:attrNameLst>
                                      </p:cBhvr>
                                      <p:tavLst>
                                        <p:tav tm="0">
                                          <p:val>
                                            <p:strVal val="#ppt_x"/>
                                          </p:val>
                                        </p:tav>
                                        <p:tav tm="100000">
                                          <p:val>
                                            <p:strVal val="#ppt_x"/>
                                          </p:val>
                                        </p:tav>
                                      </p:tavLst>
                                    </p:anim>
                                    <p:anim calcmode="lin" valueType="num">
                                      <p:cBhvr>
                                        <p:cTn id="63" dur="2000" fill="hold"/>
                                        <p:tgtEl>
                                          <p:spTgt spid="19"/>
                                        </p:tgtEl>
                                        <p:attrNameLst>
                                          <p:attrName>ppt_y</p:attrName>
                                        </p:attrNameLst>
                                      </p:cBhvr>
                                      <p:tavLst>
                                        <p:tav tm="0">
                                          <p:val>
                                            <p:strVal val="#ppt_y+.1"/>
                                          </p:val>
                                        </p:tav>
                                        <p:tav tm="100000">
                                          <p:val>
                                            <p:strVal val="#ppt_y"/>
                                          </p:val>
                                        </p:tav>
                                      </p:tavLst>
                                    </p:anim>
                                  </p:childTnLst>
                                </p:cTn>
                              </p:par>
                              <p:par>
                                <p:cTn id="64" presetID="10" presetClass="exit" presetSubtype="0" fill="hold" grpId="1" nodeType="withEffect">
                                  <p:stCondLst>
                                    <p:cond delay="0"/>
                                  </p:stCondLst>
                                  <p:childTnLst>
                                    <p:animEffect transition="out" filter="fade">
                                      <p:cBhvr>
                                        <p:cTn id="65" dur="2000"/>
                                        <p:tgtEl>
                                          <p:spTgt spid="19"/>
                                        </p:tgtEl>
                                      </p:cBhvr>
                                    </p:animEffect>
                                    <p:set>
                                      <p:cBhvr>
                                        <p:cTn id="66" dur="1" fill="hold">
                                          <p:stCondLst>
                                            <p:cond delay="1999"/>
                                          </p:stCondLst>
                                        </p:cTn>
                                        <p:tgtEl>
                                          <p:spTgt spid="19"/>
                                        </p:tgtEl>
                                        <p:attrNameLst>
                                          <p:attrName>style.visibility</p:attrName>
                                        </p:attrNameLst>
                                      </p:cBhvr>
                                      <p:to>
                                        <p:strVal val="hidden"/>
                                      </p:to>
                                    </p:set>
                                  </p:childTnLst>
                                </p:cTn>
                              </p:par>
                            </p:childTnLst>
                          </p:cTn>
                        </p:par>
                        <p:par>
                          <p:cTn id="67" fill="hold">
                            <p:stCondLst>
                              <p:cond delay="2000"/>
                            </p:stCondLst>
                            <p:childTnLst>
                              <p:par>
                                <p:cTn id="68" presetID="1" presetClass="mediacall" presetSubtype="0" fill="hold" nodeType="afterEffect">
                                  <p:stCondLst>
                                    <p:cond delay="0"/>
                                  </p:stCondLst>
                                  <p:childTnLst>
                                    <p:cmd type="call" cmd="playFrom(0.0)">
                                      <p:cBhvr>
                                        <p:cTn id="69" dur="8091" fill="hold"/>
                                        <p:tgtEl>
                                          <p:spTgt spid="33"/>
                                        </p:tgtEl>
                                      </p:cBhvr>
                                    </p:cmd>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2000"/>
                                        <p:tgtEl>
                                          <p:spTgt spid="27"/>
                                        </p:tgtEl>
                                      </p:cBhvr>
                                    </p:animEffect>
                                    <p:anim calcmode="lin" valueType="num">
                                      <p:cBhvr>
                                        <p:cTn id="79" dur="2000" fill="hold"/>
                                        <p:tgtEl>
                                          <p:spTgt spid="27"/>
                                        </p:tgtEl>
                                        <p:attrNameLst>
                                          <p:attrName>ppt_x</p:attrName>
                                        </p:attrNameLst>
                                      </p:cBhvr>
                                      <p:tavLst>
                                        <p:tav tm="0">
                                          <p:val>
                                            <p:strVal val="#ppt_x"/>
                                          </p:val>
                                        </p:tav>
                                        <p:tav tm="100000">
                                          <p:val>
                                            <p:strVal val="#ppt_x"/>
                                          </p:val>
                                        </p:tav>
                                      </p:tavLst>
                                    </p:anim>
                                    <p:anim calcmode="lin" valueType="num">
                                      <p:cBhvr>
                                        <p:cTn id="80" dur="2000" fill="hold"/>
                                        <p:tgtEl>
                                          <p:spTgt spid="27"/>
                                        </p:tgtEl>
                                        <p:attrNameLst>
                                          <p:attrName>ppt_y</p:attrName>
                                        </p:attrNameLst>
                                      </p:cBhvr>
                                      <p:tavLst>
                                        <p:tav tm="0">
                                          <p:val>
                                            <p:strVal val="#ppt_y+.1"/>
                                          </p:val>
                                        </p:tav>
                                        <p:tav tm="100000">
                                          <p:val>
                                            <p:strVal val="#ppt_y"/>
                                          </p:val>
                                        </p:tav>
                                      </p:tavLst>
                                    </p:anim>
                                  </p:childTnLst>
                                </p:cTn>
                              </p:par>
                              <p:par>
                                <p:cTn id="81" presetID="10" presetClass="exit" presetSubtype="0" fill="hold" grpId="1" nodeType="withEffect">
                                  <p:stCondLst>
                                    <p:cond delay="0"/>
                                  </p:stCondLst>
                                  <p:childTnLst>
                                    <p:animEffect transition="out" filter="fade">
                                      <p:cBhvr>
                                        <p:cTn id="82" dur="2000"/>
                                        <p:tgtEl>
                                          <p:spTgt spid="27"/>
                                        </p:tgtEl>
                                      </p:cBhvr>
                                    </p:animEffect>
                                    <p:set>
                                      <p:cBhvr>
                                        <p:cTn id="83" dur="1" fill="hold">
                                          <p:stCondLst>
                                            <p:cond delay="1999"/>
                                          </p:stCondLst>
                                        </p:cTn>
                                        <p:tgtEl>
                                          <p:spTgt spid="27"/>
                                        </p:tgtEl>
                                        <p:attrNameLst>
                                          <p:attrName>style.visibility</p:attrName>
                                        </p:attrNameLst>
                                      </p:cBhvr>
                                      <p:to>
                                        <p:strVal val="hidden"/>
                                      </p:to>
                                    </p:set>
                                  </p:childTnLst>
                                </p:cTn>
                              </p:par>
                            </p:childTnLst>
                          </p:cTn>
                        </p:par>
                        <p:par>
                          <p:cTn id="84" fill="hold">
                            <p:stCondLst>
                              <p:cond delay="2000"/>
                            </p:stCondLst>
                            <p:childTnLst>
                              <p:par>
                                <p:cTn id="85" presetID="1" presetClass="mediacall" presetSubtype="0" fill="hold" nodeType="afterEffect">
                                  <p:stCondLst>
                                    <p:cond delay="0"/>
                                  </p:stCondLst>
                                  <p:childTnLst>
                                    <p:cmd type="call" cmd="playFrom(0.0)">
                                      <p:cBhvr>
                                        <p:cTn id="86" dur="8091" fill="hold"/>
                                        <p:tgtEl>
                                          <p:spTgt spid="34"/>
                                        </p:tgtEl>
                                      </p:cBhvr>
                                    </p:cmd>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42"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2000"/>
                                        <p:tgtEl>
                                          <p:spTgt spid="22"/>
                                        </p:tgtEl>
                                      </p:cBhvr>
                                    </p:animEffect>
                                    <p:anim calcmode="lin" valueType="num">
                                      <p:cBhvr>
                                        <p:cTn id="96" dur="2000" fill="hold"/>
                                        <p:tgtEl>
                                          <p:spTgt spid="22"/>
                                        </p:tgtEl>
                                        <p:attrNameLst>
                                          <p:attrName>ppt_x</p:attrName>
                                        </p:attrNameLst>
                                      </p:cBhvr>
                                      <p:tavLst>
                                        <p:tav tm="0">
                                          <p:val>
                                            <p:strVal val="#ppt_x"/>
                                          </p:val>
                                        </p:tav>
                                        <p:tav tm="100000">
                                          <p:val>
                                            <p:strVal val="#ppt_x"/>
                                          </p:val>
                                        </p:tav>
                                      </p:tavLst>
                                    </p:anim>
                                    <p:anim calcmode="lin" valueType="num">
                                      <p:cBhvr>
                                        <p:cTn id="97" dur="2000" fill="hold"/>
                                        <p:tgtEl>
                                          <p:spTgt spid="22"/>
                                        </p:tgtEl>
                                        <p:attrNameLst>
                                          <p:attrName>ppt_y</p:attrName>
                                        </p:attrNameLst>
                                      </p:cBhvr>
                                      <p:tavLst>
                                        <p:tav tm="0">
                                          <p:val>
                                            <p:strVal val="#ppt_y+.1"/>
                                          </p:val>
                                        </p:tav>
                                        <p:tav tm="100000">
                                          <p:val>
                                            <p:strVal val="#ppt_y"/>
                                          </p:val>
                                        </p:tav>
                                      </p:tavLst>
                                    </p:anim>
                                  </p:childTnLst>
                                </p:cTn>
                              </p:par>
                              <p:par>
                                <p:cTn id="98" presetID="10" presetClass="exit" presetSubtype="0" fill="hold" grpId="1" nodeType="withEffect">
                                  <p:stCondLst>
                                    <p:cond delay="0"/>
                                  </p:stCondLst>
                                  <p:childTnLst>
                                    <p:animEffect transition="out" filter="fade">
                                      <p:cBhvr>
                                        <p:cTn id="99" dur="2000"/>
                                        <p:tgtEl>
                                          <p:spTgt spid="22"/>
                                        </p:tgtEl>
                                      </p:cBhvr>
                                    </p:animEffect>
                                    <p:set>
                                      <p:cBhvr>
                                        <p:cTn id="100" dur="1" fill="hold">
                                          <p:stCondLst>
                                            <p:cond delay="1999"/>
                                          </p:stCondLst>
                                        </p:cTn>
                                        <p:tgtEl>
                                          <p:spTgt spid="22"/>
                                        </p:tgtEl>
                                        <p:attrNameLst>
                                          <p:attrName>style.visibility</p:attrName>
                                        </p:attrNameLst>
                                      </p:cBhvr>
                                      <p:to>
                                        <p:strVal val="hidden"/>
                                      </p:to>
                                    </p:set>
                                  </p:childTnLst>
                                </p:cTn>
                              </p:par>
                            </p:childTnLst>
                          </p:cTn>
                        </p:par>
                        <p:par>
                          <p:cTn id="101" fill="hold">
                            <p:stCondLst>
                              <p:cond delay="2000"/>
                            </p:stCondLst>
                            <p:childTnLst>
                              <p:par>
                                <p:cTn id="102" presetID="1" presetClass="mediacall" presetSubtype="0" fill="hold" nodeType="afterEffect">
                                  <p:stCondLst>
                                    <p:cond delay="0"/>
                                  </p:stCondLst>
                                  <p:childTnLst>
                                    <p:cmd type="call" cmd="playFrom(0.0)">
                                      <p:cBhvr>
                                        <p:cTn id="103" dur="8091" fill="hold"/>
                                        <p:tgtEl>
                                          <p:spTgt spid="35"/>
                                        </p:tgtEl>
                                      </p:cBhvr>
                                    </p:cmd>
                                  </p:childTnLst>
                                </p:cTn>
                              </p:par>
                            </p:childTnLst>
                          </p:cTn>
                        </p:par>
                      </p:childTnLst>
                    </p:cTn>
                  </p:par>
                </p:childTnLst>
              </p:cTn>
              <p:nextCondLst>
                <p:cond evt="onClick" delay="0">
                  <p:tgtEl>
                    <p:spTgt spid="5"/>
                  </p:tgtEl>
                </p:cond>
              </p:nextCondLst>
            </p:seq>
            <p:seq concurrent="1" nextAc="seek">
              <p:cTn id="104" restart="whenNotActive" fill="hold" evtFilter="cancelBubble" nodeType="interactiveSeq">
                <p:stCondLst>
                  <p:cond evt="onClick" delay="0">
                    <p:tgtEl>
                      <p:spTgt spid="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100"/>
                                  </p:stCondLst>
                                  <p:childTnLst>
                                    <p:animEffect transition="out" filter="fade">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42" presetClass="entr" presetSubtype="0" fill="hold" grpId="0" nodeType="withEffect">
                                  <p:stCondLst>
                                    <p:cond delay="10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2000"/>
                                        <p:tgtEl>
                                          <p:spTgt spid="23"/>
                                        </p:tgtEl>
                                      </p:cBhvr>
                                    </p:animEffect>
                                    <p:anim calcmode="lin" valueType="num">
                                      <p:cBhvr>
                                        <p:cTn id="113" dur="2000" fill="hold"/>
                                        <p:tgtEl>
                                          <p:spTgt spid="23"/>
                                        </p:tgtEl>
                                        <p:attrNameLst>
                                          <p:attrName>ppt_x</p:attrName>
                                        </p:attrNameLst>
                                      </p:cBhvr>
                                      <p:tavLst>
                                        <p:tav tm="0">
                                          <p:val>
                                            <p:strVal val="#ppt_x"/>
                                          </p:val>
                                        </p:tav>
                                        <p:tav tm="100000">
                                          <p:val>
                                            <p:strVal val="#ppt_x"/>
                                          </p:val>
                                        </p:tav>
                                      </p:tavLst>
                                    </p:anim>
                                    <p:anim calcmode="lin" valueType="num">
                                      <p:cBhvr>
                                        <p:cTn id="114" dur="2000" fill="hold"/>
                                        <p:tgtEl>
                                          <p:spTgt spid="23"/>
                                        </p:tgtEl>
                                        <p:attrNameLst>
                                          <p:attrName>ppt_y</p:attrName>
                                        </p:attrNameLst>
                                      </p:cBhvr>
                                      <p:tavLst>
                                        <p:tav tm="0">
                                          <p:val>
                                            <p:strVal val="#ppt_y+.1"/>
                                          </p:val>
                                        </p:tav>
                                        <p:tav tm="100000">
                                          <p:val>
                                            <p:strVal val="#ppt_y"/>
                                          </p:val>
                                        </p:tav>
                                      </p:tavLst>
                                    </p:anim>
                                  </p:childTnLst>
                                </p:cTn>
                              </p:par>
                              <p:par>
                                <p:cTn id="115" presetID="10" presetClass="exit" presetSubtype="0" fill="hold" grpId="1" nodeType="withEffect">
                                  <p:stCondLst>
                                    <p:cond delay="100"/>
                                  </p:stCondLst>
                                  <p:childTnLst>
                                    <p:animEffect transition="out" filter="fade">
                                      <p:cBhvr>
                                        <p:cTn id="116" dur="2000"/>
                                        <p:tgtEl>
                                          <p:spTgt spid="23"/>
                                        </p:tgtEl>
                                      </p:cBhvr>
                                    </p:animEffect>
                                    <p:set>
                                      <p:cBhvr>
                                        <p:cTn id="117" dur="1" fill="hold">
                                          <p:stCondLst>
                                            <p:cond delay="1999"/>
                                          </p:stCondLst>
                                        </p:cTn>
                                        <p:tgtEl>
                                          <p:spTgt spid="23"/>
                                        </p:tgtEl>
                                        <p:attrNameLst>
                                          <p:attrName>style.visibility</p:attrName>
                                        </p:attrNameLst>
                                      </p:cBhvr>
                                      <p:to>
                                        <p:strVal val="hidden"/>
                                      </p:to>
                                    </p:set>
                                  </p:childTnLst>
                                </p:cTn>
                              </p:par>
                            </p:childTnLst>
                          </p:cTn>
                        </p:par>
                        <p:par>
                          <p:cTn id="118" fill="hold">
                            <p:stCondLst>
                              <p:cond delay="2100"/>
                            </p:stCondLst>
                            <p:childTnLst>
                              <p:par>
                                <p:cTn id="119" presetID="1" presetClass="mediacall" presetSubtype="0" fill="hold" nodeType="afterEffect">
                                  <p:stCondLst>
                                    <p:cond delay="0"/>
                                  </p:stCondLst>
                                  <p:childTnLst>
                                    <p:cmd type="call" cmd="playFrom(0.0)">
                                      <p:cBhvr>
                                        <p:cTn id="120" dur="8091" fill="hold"/>
                                        <p:tgtEl>
                                          <p:spTgt spid="36"/>
                                        </p:tgtEl>
                                      </p:cBhvr>
                                    </p:cmd>
                                  </p:childTnLst>
                                </p:cTn>
                              </p:par>
                            </p:childTnLst>
                          </p:cTn>
                        </p:par>
                      </p:childTnLst>
                    </p:cTn>
                  </p:par>
                </p:childTnLst>
              </p:cTn>
              <p:nextCondLst>
                <p:cond evt="onClick" delay="0">
                  <p:tgtEl>
                    <p:spTgt spid="4"/>
                  </p:tgtEl>
                </p:cond>
              </p:nextCondLst>
            </p:seq>
            <p:seq concurrent="1" nextAc="seek">
              <p:cTn id="121" restart="whenNotActive" fill="hold" evtFilter="cancelBubble" nodeType="interactiveSeq">
                <p:stCondLst>
                  <p:cond evt="onClick" delay="0">
                    <p:tgtEl>
                      <p:spTgt spid="2"/>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2"/>
                                        </p:tgtEl>
                                      </p:cBhvr>
                                    </p:animEffect>
                                    <p:set>
                                      <p:cBhvr>
                                        <p:cTn id="126" dur="1" fill="hold">
                                          <p:stCondLst>
                                            <p:cond delay="499"/>
                                          </p:stCondLst>
                                        </p:cTn>
                                        <p:tgtEl>
                                          <p:spTgt spid="2"/>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fade">
                                      <p:cBhvr>
                                        <p:cTn id="129" dur="2000"/>
                                        <p:tgtEl>
                                          <p:spTgt spid="21"/>
                                        </p:tgtEl>
                                      </p:cBhvr>
                                    </p:animEffect>
                                    <p:anim calcmode="lin" valueType="num">
                                      <p:cBhvr>
                                        <p:cTn id="130" dur="2000" fill="hold"/>
                                        <p:tgtEl>
                                          <p:spTgt spid="21"/>
                                        </p:tgtEl>
                                        <p:attrNameLst>
                                          <p:attrName>ppt_x</p:attrName>
                                        </p:attrNameLst>
                                      </p:cBhvr>
                                      <p:tavLst>
                                        <p:tav tm="0">
                                          <p:val>
                                            <p:strVal val="#ppt_x"/>
                                          </p:val>
                                        </p:tav>
                                        <p:tav tm="100000">
                                          <p:val>
                                            <p:strVal val="#ppt_x"/>
                                          </p:val>
                                        </p:tav>
                                      </p:tavLst>
                                    </p:anim>
                                    <p:anim calcmode="lin" valueType="num">
                                      <p:cBhvr>
                                        <p:cTn id="131" dur="2000" fill="hold"/>
                                        <p:tgtEl>
                                          <p:spTgt spid="21"/>
                                        </p:tgtEl>
                                        <p:attrNameLst>
                                          <p:attrName>ppt_y</p:attrName>
                                        </p:attrNameLst>
                                      </p:cBhvr>
                                      <p:tavLst>
                                        <p:tav tm="0">
                                          <p:val>
                                            <p:strVal val="#ppt_y+.1"/>
                                          </p:val>
                                        </p:tav>
                                        <p:tav tm="100000">
                                          <p:val>
                                            <p:strVal val="#ppt_y"/>
                                          </p:val>
                                        </p:tav>
                                      </p:tavLst>
                                    </p:anim>
                                  </p:childTnLst>
                                </p:cTn>
                              </p:par>
                              <p:par>
                                <p:cTn id="132" presetID="10" presetClass="exit" presetSubtype="0" fill="hold" grpId="1" nodeType="withEffect">
                                  <p:stCondLst>
                                    <p:cond delay="0"/>
                                  </p:stCondLst>
                                  <p:childTnLst>
                                    <p:animEffect transition="out" filter="fade">
                                      <p:cBhvr>
                                        <p:cTn id="133" dur="2000"/>
                                        <p:tgtEl>
                                          <p:spTgt spid="21"/>
                                        </p:tgtEl>
                                      </p:cBhvr>
                                    </p:animEffect>
                                    <p:set>
                                      <p:cBhvr>
                                        <p:cTn id="134" dur="1" fill="hold">
                                          <p:stCondLst>
                                            <p:cond delay="1999"/>
                                          </p:stCondLst>
                                        </p:cTn>
                                        <p:tgtEl>
                                          <p:spTgt spid="21"/>
                                        </p:tgtEl>
                                        <p:attrNameLst>
                                          <p:attrName>style.visibility</p:attrName>
                                        </p:attrNameLst>
                                      </p:cBhvr>
                                      <p:to>
                                        <p:strVal val="hidden"/>
                                      </p:to>
                                    </p:set>
                                  </p:childTnLst>
                                </p:cTn>
                              </p:par>
                            </p:childTnLst>
                          </p:cTn>
                        </p:par>
                        <p:par>
                          <p:cTn id="135" fill="hold">
                            <p:stCondLst>
                              <p:cond delay="2000"/>
                            </p:stCondLst>
                            <p:childTnLst>
                              <p:par>
                                <p:cTn id="136" presetID="1" presetClass="mediacall" presetSubtype="0" fill="hold" nodeType="afterEffect">
                                  <p:stCondLst>
                                    <p:cond delay="0"/>
                                  </p:stCondLst>
                                  <p:childTnLst>
                                    <p:cmd type="call" cmd="playFrom(0.0)">
                                      <p:cBhvr>
                                        <p:cTn id="137" dur="8091" fill="hold"/>
                                        <p:tgtEl>
                                          <p:spTgt spid="37"/>
                                        </p:tgtEl>
                                      </p:cBhvr>
                                    </p:cmd>
                                  </p:childTnLst>
                                </p:cTn>
                              </p:par>
                            </p:childTnLst>
                          </p:cTn>
                        </p:par>
                      </p:childTnLst>
                    </p:cTn>
                  </p:par>
                </p:childTnLst>
              </p:cTn>
              <p:nextCondLst>
                <p:cond evt="onClick" delay="0">
                  <p:tgtEl>
                    <p:spTgt spid="2"/>
                  </p:tgtEl>
                </p:cond>
              </p:nextCondLst>
            </p:seq>
            <p:seq concurrent="1" nextAc="seek">
              <p:cTn id="138" restart="whenNotActive" fill="hold" evtFilter="cancelBubble" nodeType="interactiveSeq">
                <p:stCondLst>
                  <p:cond evt="onClick" delay="0">
                    <p:tgtEl>
                      <p:spTgt spid="3"/>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3"/>
                                        </p:tgtEl>
                                      </p:cBhvr>
                                    </p:animEffect>
                                    <p:set>
                                      <p:cBhvr>
                                        <p:cTn id="143" dur="1" fill="hold">
                                          <p:stCondLst>
                                            <p:cond delay="499"/>
                                          </p:stCondLst>
                                        </p:cTn>
                                        <p:tgtEl>
                                          <p:spTgt spid="3"/>
                                        </p:tgtEl>
                                        <p:attrNameLst>
                                          <p:attrName>style.visibility</p:attrName>
                                        </p:attrNameLst>
                                      </p:cBhvr>
                                      <p:to>
                                        <p:strVal val="hidden"/>
                                      </p:to>
                                    </p:set>
                                  </p:childTnLst>
                                </p:cTn>
                              </p:par>
                              <p:par>
                                <p:cTn id="144" presetID="42" presetClass="entr"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fade">
                                      <p:cBhvr>
                                        <p:cTn id="146" dur="2000"/>
                                        <p:tgtEl>
                                          <p:spTgt spid="24"/>
                                        </p:tgtEl>
                                      </p:cBhvr>
                                    </p:animEffect>
                                    <p:anim calcmode="lin" valueType="num">
                                      <p:cBhvr>
                                        <p:cTn id="147" dur="2000" fill="hold"/>
                                        <p:tgtEl>
                                          <p:spTgt spid="24"/>
                                        </p:tgtEl>
                                        <p:attrNameLst>
                                          <p:attrName>ppt_x</p:attrName>
                                        </p:attrNameLst>
                                      </p:cBhvr>
                                      <p:tavLst>
                                        <p:tav tm="0">
                                          <p:val>
                                            <p:strVal val="#ppt_x"/>
                                          </p:val>
                                        </p:tav>
                                        <p:tav tm="100000">
                                          <p:val>
                                            <p:strVal val="#ppt_x"/>
                                          </p:val>
                                        </p:tav>
                                      </p:tavLst>
                                    </p:anim>
                                    <p:anim calcmode="lin" valueType="num">
                                      <p:cBhvr>
                                        <p:cTn id="148" dur="2000" fill="hold"/>
                                        <p:tgtEl>
                                          <p:spTgt spid="24"/>
                                        </p:tgtEl>
                                        <p:attrNameLst>
                                          <p:attrName>ppt_y</p:attrName>
                                        </p:attrNameLst>
                                      </p:cBhvr>
                                      <p:tavLst>
                                        <p:tav tm="0">
                                          <p:val>
                                            <p:strVal val="#ppt_y+.1"/>
                                          </p:val>
                                        </p:tav>
                                        <p:tav tm="100000">
                                          <p:val>
                                            <p:strVal val="#ppt_y"/>
                                          </p:val>
                                        </p:tav>
                                      </p:tavLst>
                                    </p:anim>
                                  </p:childTnLst>
                                </p:cTn>
                              </p:par>
                              <p:par>
                                <p:cTn id="149" presetID="10" presetClass="exit" presetSubtype="0" fill="hold" grpId="1" nodeType="withEffect">
                                  <p:stCondLst>
                                    <p:cond delay="0"/>
                                  </p:stCondLst>
                                  <p:childTnLst>
                                    <p:animEffect transition="out" filter="fade">
                                      <p:cBhvr>
                                        <p:cTn id="150" dur="2000"/>
                                        <p:tgtEl>
                                          <p:spTgt spid="24"/>
                                        </p:tgtEl>
                                      </p:cBhvr>
                                    </p:animEffect>
                                    <p:set>
                                      <p:cBhvr>
                                        <p:cTn id="151" dur="1" fill="hold">
                                          <p:stCondLst>
                                            <p:cond delay="1999"/>
                                          </p:stCondLst>
                                        </p:cTn>
                                        <p:tgtEl>
                                          <p:spTgt spid="24"/>
                                        </p:tgtEl>
                                        <p:attrNameLst>
                                          <p:attrName>style.visibility</p:attrName>
                                        </p:attrNameLst>
                                      </p:cBhvr>
                                      <p:to>
                                        <p:strVal val="hidden"/>
                                      </p:to>
                                    </p:set>
                                  </p:childTnLst>
                                </p:cTn>
                              </p:par>
                            </p:childTnLst>
                          </p:cTn>
                        </p:par>
                        <p:par>
                          <p:cTn id="152" fill="hold">
                            <p:stCondLst>
                              <p:cond delay="2000"/>
                            </p:stCondLst>
                            <p:childTnLst>
                              <p:par>
                                <p:cTn id="153" presetID="1" presetClass="mediacall" presetSubtype="0" fill="hold" nodeType="afterEffect">
                                  <p:stCondLst>
                                    <p:cond delay="0"/>
                                  </p:stCondLst>
                                  <p:childTnLst>
                                    <p:cmd type="call" cmd="playFrom(0.0)">
                                      <p:cBhvr>
                                        <p:cTn id="154" dur="8091" fill="hold"/>
                                        <p:tgtEl>
                                          <p:spTgt spid="38"/>
                                        </p:tgtEl>
                                      </p:cBhvr>
                                    </p:cmd>
                                  </p:childTnLst>
                                </p:cTn>
                              </p:par>
                            </p:childTnLst>
                          </p:cTn>
                        </p:par>
                      </p:childTnLst>
                    </p:cTn>
                  </p:par>
                </p:childTnLst>
              </p:cTn>
              <p:nextCondLst>
                <p:cond evt="onClick" delay="0">
                  <p:tgtEl>
                    <p:spTgt spid="3"/>
                  </p:tgtEl>
                </p:cond>
              </p:nextCondLst>
            </p:seq>
            <p:seq concurrent="1" nextAc="seek">
              <p:cTn id="155" restart="whenNotActive" fill="hold" evtFilter="cancelBubble" nodeType="interactiveSeq">
                <p:stCondLst>
                  <p:cond evt="onClick" delay="0">
                    <p:tgtEl>
                      <p:spTgt spid="2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28"/>
                                        </p:tgtEl>
                                      </p:cBhvr>
                                    </p:animEffect>
                                    <p:set>
                                      <p:cBhvr>
                                        <p:cTn id="160" dur="1" fill="hold">
                                          <p:stCondLst>
                                            <p:cond delay="499"/>
                                          </p:stCondLst>
                                        </p:cTn>
                                        <p:tgtEl>
                                          <p:spTgt spid="28"/>
                                        </p:tgtEl>
                                        <p:attrNameLst>
                                          <p:attrName>style.visibility</p:attrName>
                                        </p:attrNameLst>
                                      </p:cBhvr>
                                      <p:to>
                                        <p:strVal val="hidden"/>
                                      </p:to>
                                    </p:set>
                                  </p:childTnLst>
                                </p:cTn>
                              </p:par>
                              <p:par>
                                <p:cTn id="161" presetID="42" presetClass="entr" presetSubtype="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Effect transition="in" filter="fade">
                                      <p:cBhvr>
                                        <p:cTn id="163" dur="2000"/>
                                        <p:tgtEl>
                                          <p:spTgt spid="20"/>
                                        </p:tgtEl>
                                      </p:cBhvr>
                                    </p:animEffect>
                                    <p:anim calcmode="lin" valueType="num">
                                      <p:cBhvr>
                                        <p:cTn id="164" dur="2000" fill="hold"/>
                                        <p:tgtEl>
                                          <p:spTgt spid="20"/>
                                        </p:tgtEl>
                                        <p:attrNameLst>
                                          <p:attrName>ppt_x</p:attrName>
                                        </p:attrNameLst>
                                      </p:cBhvr>
                                      <p:tavLst>
                                        <p:tav tm="0">
                                          <p:val>
                                            <p:strVal val="#ppt_x"/>
                                          </p:val>
                                        </p:tav>
                                        <p:tav tm="100000">
                                          <p:val>
                                            <p:strVal val="#ppt_x"/>
                                          </p:val>
                                        </p:tav>
                                      </p:tavLst>
                                    </p:anim>
                                    <p:anim calcmode="lin" valueType="num">
                                      <p:cBhvr>
                                        <p:cTn id="165" dur="2000" fill="hold"/>
                                        <p:tgtEl>
                                          <p:spTgt spid="20"/>
                                        </p:tgtEl>
                                        <p:attrNameLst>
                                          <p:attrName>ppt_y</p:attrName>
                                        </p:attrNameLst>
                                      </p:cBhvr>
                                      <p:tavLst>
                                        <p:tav tm="0">
                                          <p:val>
                                            <p:strVal val="#ppt_y+.1"/>
                                          </p:val>
                                        </p:tav>
                                        <p:tav tm="100000">
                                          <p:val>
                                            <p:strVal val="#ppt_y"/>
                                          </p:val>
                                        </p:tav>
                                      </p:tavLst>
                                    </p:anim>
                                  </p:childTnLst>
                                </p:cTn>
                              </p:par>
                              <p:par>
                                <p:cTn id="166" presetID="10" presetClass="exit" presetSubtype="0" fill="hold" grpId="1" nodeType="withEffect">
                                  <p:stCondLst>
                                    <p:cond delay="0"/>
                                  </p:stCondLst>
                                  <p:childTnLst>
                                    <p:animEffect transition="out" filter="fade">
                                      <p:cBhvr>
                                        <p:cTn id="167" dur="2000"/>
                                        <p:tgtEl>
                                          <p:spTgt spid="20"/>
                                        </p:tgtEl>
                                      </p:cBhvr>
                                    </p:animEffect>
                                    <p:set>
                                      <p:cBhvr>
                                        <p:cTn id="168" dur="1" fill="hold">
                                          <p:stCondLst>
                                            <p:cond delay="1999"/>
                                          </p:stCondLst>
                                        </p:cTn>
                                        <p:tgtEl>
                                          <p:spTgt spid="20"/>
                                        </p:tgtEl>
                                        <p:attrNameLst>
                                          <p:attrName>style.visibility</p:attrName>
                                        </p:attrNameLst>
                                      </p:cBhvr>
                                      <p:to>
                                        <p:strVal val="hidden"/>
                                      </p:to>
                                    </p:set>
                                  </p:childTnLst>
                                </p:cTn>
                              </p:par>
                            </p:childTnLst>
                          </p:cTn>
                        </p:par>
                        <p:par>
                          <p:cTn id="169" fill="hold">
                            <p:stCondLst>
                              <p:cond delay="2000"/>
                            </p:stCondLst>
                            <p:childTnLst>
                              <p:par>
                                <p:cTn id="170" presetID="1" presetClass="mediacall" presetSubtype="0" fill="hold" nodeType="afterEffect">
                                  <p:stCondLst>
                                    <p:cond delay="0"/>
                                  </p:stCondLst>
                                  <p:childTnLst>
                                    <p:cmd type="call" cmd="playFrom(0.0)">
                                      <p:cBhvr>
                                        <p:cTn id="171" dur="8091" fill="hold"/>
                                        <p:tgtEl>
                                          <p:spTgt spid="39"/>
                                        </p:tgtEl>
                                      </p:cBhvr>
                                    </p:cmd>
                                  </p:childTnLst>
                                </p:cTn>
                              </p:par>
                            </p:childTnLst>
                          </p:cTn>
                        </p:par>
                      </p:childTnLst>
                    </p:cTn>
                  </p:par>
                </p:childTnLst>
              </p:cTn>
              <p:nextCondLst>
                <p:cond evt="onClick" delay="0">
                  <p:tgtEl>
                    <p:spTgt spid="28"/>
                  </p:tgtEl>
                </p:cond>
              </p:nextCondLst>
            </p:seq>
            <p:audio>
              <p:cMediaNode vol="80000">
                <p:cTn id="172" fill="hold" display="0">
                  <p:stCondLst>
                    <p:cond delay="indefinite"/>
                  </p:stCondLst>
                  <p:endCondLst>
                    <p:cond evt="onStopAudio" delay="0">
                      <p:tgtEl>
                        <p:sldTgt/>
                      </p:tgtEl>
                    </p:cond>
                  </p:endCondLst>
                </p:cTn>
                <p:tgtEl>
                  <p:spTgt spid="30"/>
                </p:tgtEl>
              </p:cMediaNode>
            </p:audio>
            <p:audio>
              <p:cMediaNode vol="80000">
                <p:cTn id="173" fill="hold" display="0">
                  <p:stCondLst>
                    <p:cond delay="indefinite"/>
                  </p:stCondLst>
                  <p:endCondLst>
                    <p:cond evt="onStopAudio" delay="0">
                      <p:tgtEl>
                        <p:sldTgt/>
                      </p:tgtEl>
                    </p:cond>
                  </p:endCondLst>
                </p:cTn>
                <p:tgtEl>
                  <p:spTgt spid="31"/>
                </p:tgtEl>
              </p:cMediaNode>
            </p:audio>
            <p:audio>
              <p:cMediaNode vol="80000">
                <p:cTn id="174" fill="hold" display="0">
                  <p:stCondLst>
                    <p:cond delay="indefinite"/>
                  </p:stCondLst>
                  <p:endCondLst>
                    <p:cond evt="onStopAudio" delay="0">
                      <p:tgtEl>
                        <p:sldTgt/>
                      </p:tgtEl>
                    </p:cond>
                  </p:endCondLst>
                </p:cTn>
                <p:tgtEl>
                  <p:spTgt spid="32"/>
                </p:tgtEl>
              </p:cMediaNode>
            </p:audio>
            <p:audio>
              <p:cMediaNode vol="80000">
                <p:cTn id="175" fill="hold" display="0">
                  <p:stCondLst>
                    <p:cond delay="indefinite"/>
                  </p:stCondLst>
                  <p:endCondLst>
                    <p:cond evt="onStopAudio" delay="0">
                      <p:tgtEl>
                        <p:sldTgt/>
                      </p:tgtEl>
                    </p:cond>
                  </p:endCondLst>
                </p:cTn>
                <p:tgtEl>
                  <p:spTgt spid="33"/>
                </p:tgtEl>
              </p:cMediaNode>
            </p:audio>
            <p:audio>
              <p:cMediaNode vol="80000">
                <p:cTn id="176" fill="hold" display="0">
                  <p:stCondLst>
                    <p:cond delay="indefinite"/>
                  </p:stCondLst>
                  <p:endCondLst>
                    <p:cond evt="onStopAudio" delay="0">
                      <p:tgtEl>
                        <p:sldTgt/>
                      </p:tgtEl>
                    </p:cond>
                  </p:endCondLst>
                </p:cTn>
                <p:tgtEl>
                  <p:spTgt spid="34"/>
                </p:tgtEl>
              </p:cMediaNode>
            </p:audio>
            <p:audio>
              <p:cMediaNode vol="80000">
                <p:cTn id="177" fill="hold" display="0">
                  <p:stCondLst>
                    <p:cond delay="indefinite"/>
                  </p:stCondLst>
                  <p:endCondLst>
                    <p:cond evt="onStopAudio" delay="0">
                      <p:tgtEl>
                        <p:sldTgt/>
                      </p:tgtEl>
                    </p:cond>
                  </p:endCondLst>
                </p:cTn>
                <p:tgtEl>
                  <p:spTgt spid="35"/>
                </p:tgtEl>
              </p:cMediaNode>
            </p:audio>
            <p:audio>
              <p:cMediaNode vol="80000">
                <p:cTn id="178" fill="hold" display="0">
                  <p:stCondLst>
                    <p:cond delay="indefinite"/>
                  </p:stCondLst>
                  <p:endCondLst>
                    <p:cond evt="onStopAudio" delay="0">
                      <p:tgtEl>
                        <p:sldTgt/>
                      </p:tgtEl>
                    </p:cond>
                  </p:endCondLst>
                </p:cTn>
                <p:tgtEl>
                  <p:spTgt spid="36"/>
                </p:tgtEl>
              </p:cMediaNode>
            </p:audio>
            <p:audio>
              <p:cMediaNode vol="80000">
                <p:cTn id="179" fill="hold" display="0">
                  <p:stCondLst>
                    <p:cond delay="indefinite"/>
                  </p:stCondLst>
                  <p:endCondLst>
                    <p:cond evt="onStopAudio" delay="0">
                      <p:tgtEl>
                        <p:sldTgt/>
                      </p:tgtEl>
                    </p:cond>
                  </p:endCondLst>
                </p:cTn>
                <p:tgtEl>
                  <p:spTgt spid="37"/>
                </p:tgtEl>
              </p:cMediaNode>
            </p:audio>
            <p:audio>
              <p:cMediaNode vol="80000">
                <p:cTn id="180" fill="hold" display="0">
                  <p:stCondLst>
                    <p:cond delay="indefinite"/>
                  </p:stCondLst>
                  <p:endCondLst>
                    <p:cond evt="onStopAudio" delay="0">
                      <p:tgtEl>
                        <p:sldTgt/>
                      </p:tgtEl>
                    </p:cond>
                  </p:endCondLst>
                </p:cTn>
                <p:tgtEl>
                  <p:spTgt spid="38"/>
                </p:tgtEl>
              </p:cMediaNode>
            </p:audio>
            <p:audio>
              <p:cMediaNode vol="80000">
                <p:cTn id="181" fill="hold" display="0">
                  <p:stCondLst>
                    <p:cond delay="indefinite"/>
                  </p:stCondLst>
                  <p:endCondLst>
                    <p:cond evt="onStopAudio" delay="0">
                      <p:tgtEl>
                        <p:sldTgt/>
                      </p:tgtEl>
                    </p:cond>
                  </p:endCondLst>
                </p:cTn>
                <p:tgtEl>
                  <p:spTgt spid="39"/>
                </p:tgtEl>
              </p:cMediaNode>
            </p:audio>
            <p:audio>
              <p:cMediaNode vol="80000">
                <p:cTn id="182" fill="hold" display="0">
                  <p:stCondLst>
                    <p:cond delay="indefinite"/>
                  </p:stCondLst>
                  <p:endCondLst>
                    <p:cond evt="onStopAudio" delay="0">
                      <p:tgtEl>
                        <p:sldTgt/>
                      </p:tgtEl>
                    </p:cond>
                  </p:endCondLst>
                </p:cTn>
                <p:tgtEl>
                  <p:spTgt spid="40"/>
                </p:tgtEl>
              </p:cMediaNode>
            </p:audio>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254269" y="609600"/>
            <a:ext cx="6594331" cy="29238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2400" b="1" dirty="0" err="1">
                <a:solidFill>
                  <a:srgbClr val="00B0F0"/>
                </a:solidFill>
                <a:latin typeface="Times New Roman" pitchFamily="18" charset="0"/>
                <a:cs typeface="Times New Roman" pitchFamily="18" charset="0"/>
              </a:rPr>
              <a:t>Trao</a:t>
            </a:r>
            <a:r>
              <a:rPr lang="fr-FR" sz="2400" b="1" dirty="0">
                <a:solidFill>
                  <a:srgbClr val="00B0F0"/>
                </a:solidFill>
                <a:latin typeface="Times New Roman" pitchFamily="18" charset="0"/>
                <a:cs typeface="Times New Roman" pitchFamily="18" charset="0"/>
              </a:rPr>
              <a:t> </a:t>
            </a:r>
            <a:r>
              <a:rPr lang="fr-FR" sz="2400" b="1" dirty="0" err="1">
                <a:solidFill>
                  <a:srgbClr val="00B0F0"/>
                </a:solidFill>
                <a:latin typeface="Times New Roman" pitchFamily="18" charset="0"/>
                <a:cs typeface="Times New Roman" pitchFamily="18" charset="0"/>
              </a:rPr>
              <a:t>đổi</a:t>
            </a:r>
            <a:r>
              <a:rPr lang="fr-FR" sz="2400" b="1" dirty="0">
                <a:solidFill>
                  <a:srgbClr val="00B0F0"/>
                </a:solidFill>
                <a:latin typeface="Times New Roman" pitchFamily="18" charset="0"/>
                <a:cs typeface="Times New Roman" pitchFamily="18" charset="0"/>
              </a:rPr>
              <a:t> </a:t>
            </a:r>
            <a:r>
              <a:rPr lang="fr-FR" sz="2400" b="1" dirty="0" err="1">
                <a:solidFill>
                  <a:srgbClr val="00B0F0"/>
                </a:solidFill>
                <a:latin typeface="Times New Roman" pitchFamily="18" charset="0"/>
                <a:cs typeface="Times New Roman" pitchFamily="18" charset="0"/>
              </a:rPr>
              <a:t>khí</a:t>
            </a:r>
            <a:r>
              <a:rPr lang="fr-FR" sz="2400" b="1" dirty="0">
                <a:solidFill>
                  <a:srgbClr val="00B0F0"/>
                </a:solidFill>
                <a:latin typeface="Times New Roman" pitchFamily="18" charset="0"/>
                <a:cs typeface="Times New Roman" pitchFamily="18" charset="0"/>
              </a:rPr>
              <a:t> ở </a:t>
            </a:r>
            <a:r>
              <a:rPr lang="fr-FR" sz="2400" b="1" dirty="0" err="1">
                <a:solidFill>
                  <a:srgbClr val="00B0F0"/>
                </a:solidFill>
                <a:latin typeface="Times New Roman" pitchFamily="18" charset="0"/>
                <a:cs typeface="Times New Roman" pitchFamily="18" charset="0"/>
              </a:rPr>
              <a:t>sinh</a:t>
            </a:r>
            <a:r>
              <a:rPr lang="fr-FR" sz="2400" b="1" dirty="0">
                <a:solidFill>
                  <a:srgbClr val="00B0F0"/>
                </a:solidFill>
                <a:latin typeface="Times New Roman" pitchFamily="18" charset="0"/>
                <a:cs typeface="Times New Roman" pitchFamily="18" charset="0"/>
              </a:rPr>
              <a:t> </a:t>
            </a:r>
            <a:r>
              <a:rPr lang="fr-FR" sz="2400" b="1" dirty="0" err="1">
                <a:solidFill>
                  <a:srgbClr val="00B0F0"/>
                </a:solidFill>
                <a:latin typeface="Times New Roman" pitchFamily="18" charset="0"/>
                <a:cs typeface="Times New Roman" pitchFamily="18" charset="0"/>
              </a:rPr>
              <a:t>vật</a:t>
            </a:r>
            <a:r>
              <a:rPr lang="fr-FR" sz="2400" b="1" dirty="0">
                <a:solidFill>
                  <a:srgbClr val="00B0F0"/>
                </a:solidFill>
                <a:latin typeface="Times New Roman" pitchFamily="18" charset="0"/>
                <a:cs typeface="Times New Roman" pitchFamily="18" charset="0"/>
              </a:rPr>
              <a:t> là </a:t>
            </a:r>
            <a:r>
              <a:rPr lang="fr-FR" sz="2400" b="1" dirty="0" err="1">
                <a:solidFill>
                  <a:srgbClr val="00B0F0"/>
                </a:solidFill>
                <a:latin typeface="Times New Roman" pitchFamily="18" charset="0"/>
                <a:cs typeface="Times New Roman" pitchFamily="18" charset="0"/>
              </a:rPr>
              <a:t>quá</a:t>
            </a:r>
            <a:r>
              <a:rPr lang="fr-FR" sz="2400" b="1" dirty="0">
                <a:solidFill>
                  <a:srgbClr val="00B0F0"/>
                </a:solidFill>
                <a:latin typeface="Times New Roman" pitchFamily="18" charset="0"/>
                <a:cs typeface="Times New Roman" pitchFamily="18" charset="0"/>
              </a:rPr>
              <a:t> </a:t>
            </a:r>
            <a:r>
              <a:rPr lang="fr-FR" sz="2400" b="1" dirty="0" err="1">
                <a:solidFill>
                  <a:srgbClr val="00B0F0"/>
                </a:solidFill>
                <a:latin typeface="Times New Roman" pitchFamily="18" charset="0"/>
                <a:cs typeface="Times New Roman" pitchFamily="18" charset="0"/>
              </a:rPr>
              <a:t>trình</a:t>
            </a:r>
            <a:endParaRPr lang="en-US" sz="2400" b="1" dirty="0">
              <a:solidFill>
                <a:srgbClr val="00B0F0"/>
              </a:solidFill>
              <a:latin typeface="Times New Roman" pitchFamily="18" charset="0"/>
              <a:cs typeface="Times New Roman" pitchFamily="18" charset="0"/>
            </a:endParaRPr>
          </a:p>
          <a:p>
            <a:r>
              <a:rPr lang="fr-FR" sz="2000" dirty="0">
                <a:latin typeface="Times New Roman" pitchFamily="18" charset="0"/>
                <a:cs typeface="Times New Roman" pitchFamily="18" charset="0"/>
              </a:rPr>
              <a:t>A. </a:t>
            </a:r>
            <a:r>
              <a:rPr lang="fr-FR" sz="2000" dirty="0" err="1">
                <a:latin typeface="Times New Roman" pitchFamily="18" charset="0"/>
                <a:cs typeface="Times New Roman" pitchFamily="18" charset="0"/>
              </a:rPr>
              <a:t>Lấy</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O</a:t>
            </a:r>
            <a:r>
              <a:rPr lang="fr-FR" sz="2000" baseline="-25000" dirty="0">
                <a:latin typeface="Times New Roman" pitchFamily="18" charset="0"/>
                <a:cs typeface="Times New Roman" pitchFamily="18" charset="0"/>
              </a:rPr>
              <a:t>2</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smtClean="0">
                <a:latin typeface="Times New Roman" pitchFamily="18" charset="0"/>
                <a:cs typeface="Times New Roman" pitchFamily="18" charset="0"/>
              </a:rPr>
              <a:t>môi</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vào</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thể</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và</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thải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CO</a:t>
            </a:r>
            <a:r>
              <a:rPr lang="fr-FR" sz="2000" baseline="-25000" dirty="0">
                <a:latin typeface="Times New Roman" pitchFamily="18" charset="0"/>
                <a:cs typeface="Times New Roman" pitchFamily="18" charset="0"/>
              </a:rPr>
              <a:t>2</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thể</a:t>
            </a:r>
            <a:r>
              <a:rPr lang="fr-FR" sz="2000" dirty="0">
                <a:latin typeface="Times New Roman" pitchFamily="18" charset="0"/>
                <a:cs typeface="Times New Roman" pitchFamily="18" charset="0"/>
              </a:rPr>
              <a:t> ra </a:t>
            </a:r>
            <a:r>
              <a:rPr lang="fr-FR" sz="2000" dirty="0" err="1">
                <a:latin typeface="Times New Roman" pitchFamily="18" charset="0"/>
                <a:cs typeface="Times New Roman" pitchFamily="18" charset="0"/>
              </a:rPr>
              <a:t>môi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B. </a:t>
            </a:r>
            <a:r>
              <a:rPr lang="fr-FR" sz="2000" dirty="0" err="1">
                <a:latin typeface="Times New Roman" pitchFamily="18" charset="0"/>
                <a:cs typeface="Times New Roman" pitchFamily="18" charset="0"/>
              </a:rPr>
              <a:t>Lấy</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CO</a:t>
            </a:r>
            <a:r>
              <a:rPr lang="fr-FR" sz="2000" baseline="-25000" dirty="0">
                <a:latin typeface="Times New Roman" pitchFamily="18" charset="0"/>
                <a:cs typeface="Times New Roman" pitchFamily="18" charset="0"/>
              </a:rPr>
              <a:t>2</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mòi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vào</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thể</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và</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thải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O</a:t>
            </a:r>
            <a:r>
              <a:rPr lang="fr-FR" sz="2000" baseline="-25000" dirty="0">
                <a:latin typeface="Times New Roman" pitchFamily="18" charset="0"/>
                <a:cs typeface="Times New Roman" pitchFamily="18" charset="0"/>
              </a:rPr>
              <a:t>2</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thể</a:t>
            </a:r>
            <a:r>
              <a:rPr lang="fr-FR" sz="2000" dirty="0">
                <a:latin typeface="Times New Roman" pitchFamily="18" charset="0"/>
                <a:cs typeface="Times New Roman" pitchFamily="18" charset="0"/>
              </a:rPr>
              <a:t> ra </a:t>
            </a:r>
            <a:r>
              <a:rPr lang="fr-FR" sz="2000" dirty="0" err="1">
                <a:latin typeface="Times New Roman" pitchFamily="18" charset="0"/>
                <a:cs typeface="Times New Roman" pitchFamily="18" charset="0"/>
              </a:rPr>
              <a:t>mòi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C. </a:t>
            </a:r>
            <a:r>
              <a:rPr lang="fr-FR" sz="2000" dirty="0" err="1">
                <a:latin typeface="Times New Roman" pitchFamily="18" charset="0"/>
                <a:cs typeface="Times New Roman" pitchFamily="18" charset="0"/>
              </a:rPr>
              <a:t>Lấy</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O</a:t>
            </a:r>
            <a:r>
              <a:rPr lang="fr-FR" sz="2000" baseline="-25000" dirty="0">
                <a:latin typeface="Times New Roman" pitchFamily="18" charset="0"/>
                <a:cs typeface="Times New Roman" pitchFamily="18" charset="0"/>
              </a:rPr>
              <a:t>2</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hoặc</a:t>
            </a:r>
            <a:r>
              <a:rPr lang="fr-FR" sz="2000" dirty="0">
                <a:latin typeface="Times New Roman" pitchFamily="18" charset="0"/>
                <a:cs typeface="Times New Roman" pitchFamily="18" charset="0"/>
              </a:rPr>
              <a:t> CO</a:t>
            </a:r>
            <a:r>
              <a:rPr lang="fr-FR" sz="2000" baseline="-25000" dirty="0">
                <a:latin typeface="Times New Roman" pitchFamily="18" charset="0"/>
                <a:cs typeface="Times New Roman" pitchFamily="18" charset="0"/>
              </a:rPr>
              <a:t>2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môi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vào</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thể</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đóng</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thời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thải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CO</a:t>
            </a:r>
            <a:r>
              <a:rPr lang="fr-FR" sz="2000" baseline="-25000" dirty="0">
                <a:latin typeface="Times New Roman" pitchFamily="18" charset="0"/>
                <a:cs typeface="Times New Roman" pitchFamily="18" charset="0"/>
              </a:rPr>
              <a:t>2</a:t>
            </a:r>
            <a:r>
              <a:rPr lang="fr-FR" sz="2000" dirty="0">
                <a:latin typeface="Times New Roman" pitchFamily="18" charset="0"/>
                <a:cs typeface="Times New Roman" pitchFamily="18" charset="0"/>
              </a:rPr>
              <a:t> </a:t>
            </a:r>
            <a:r>
              <a:rPr lang="fr-FR" sz="2000" dirty="0" err="1" smtClean="0">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O</a:t>
            </a:r>
            <a:r>
              <a:rPr lang="fr-FR" sz="2000" baseline="-25000" dirty="0" smtClean="0">
                <a:latin typeface="Times New Roman" pitchFamily="18" charset="0"/>
                <a:cs typeface="Times New Roman" pitchFamily="18" charset="0"/>
              </a:rPr>
              <a:t>2</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thể</a:t>
            </a:r>
            <a:r>
              <a:rPr lang="fr-FR" sz="2000" dirty="0">
                <a:latin typeface="Times New Roman" pitchFamily="18" charset="0"/>
                <a:cs typeface="Times New Roman" pitchFamily="18" charset="0"/>
              </a:rPr>
              <a:t> ra </a:t>
            </a:r>
            <a:r>
              <a:rPr lang="fr-FR" sz="2000" dirty="0" err="1">
                <a:latin typeface="Times New Roman" pitchFamily="18" charset="0"/>
                <a:cs typeface="Times New Roman" pitchFamily="18" charset="0"/>
              </a:rPr>
              <a:t>môi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D. </a:t>
            </a:r>
            <a:r>
              <a:rPr lang="fr-FR" sz="2000" dirty="0" err="1">
                <a:latin typeface="Times New Roman" pitchFamily="18" charset="0"/>
                <a:cs typeface="Times New Roman" pitchFamily="18" charset="0"/>
              </a:rPr>
              <a:t>Lấy</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CO</a:t>
            </a:r>
            <a:r>
              <a:rPr lang="fr-FR" sz="2000" baseline="-25000" dirty="0">
                <a:latin typeface="Times New Roman" pitchFamily="18" charset="0"/>
                <a:cs typeface="Times New Roman" pitchFamily="18" charset="0"/>
              </a:rPr>
              <a:t>2</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từ</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môi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vào</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cơthể</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đồng</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thời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thải</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khí</a:t>
            </a:r>
            <a:r>
              <a:rPr lang="fr-FR" sz="2000" dirty="0">
                <a:latin typeface="Times New Roman" pitchFamily="18" charset="0"/>
                <a:cs typeface="Times New Roman" pitchFamily="18" charset="0"/>
              </a:rPr>
              <a:t> O</a:t>
            </a:r>
            <a:r>
              <a:rPr lang="fr-FR" sz="2000" baseline="-25000" dirty="0">
                <a:latin typeface="Times New Roman" pitchFamily="18" charset="0"/>
                <a:cs typeface="Times New Roman" pitchFamily="18" charset="0"/>
              </a:rPr>
              <a:t>2</a:t>
            </a:r>
            <a:r>
              <a:rPr lang="fr-FR" sz="2000" dirty="0">
                <a:latin typeface="Times New Roman" pitchFamily="18" charset="0"/>
                <a:cs typeface="Times New Roman" pitchFamily="18" charset="0"/>
              </a:rPr>
              <a:t>và CO</a:t>
            </a:r>
            <a:r>
              <a:rPr lang="fr-FR" sz="2000" baseline="-25000" dirty="0">
                <a:latin typeface="Times New Roman" pitchFamily="18" charset="0"/>
                <a:cs typeface="Times New Roman" pitchFamily="18" charset="0"/>
              </a:rPr>
              <a:t>2 </a:t>
            </a:r>
            <a:r>
              <a:rPr lang="fr-FR" sz="2000" dirty="0">
                <a:latin typeface="Times New Roman" pitchFamily="18" charset="0"/>
                <a:cs typeface="Times New Roman" pitchFamily="18" charset="0"/>
              </a:rPr>
              <a:t>ra </a:t>
            </a:r>
            <a:r>
              <a:rPr lang="fr-FR" sz="2000" dirty="0" err="1" smtClean="0">
                <a:latin typeface="Times New Roman" pitchFamily="18" charset="0"/>
                <a:cs typeface="Times New Roman" pitchFamily="18" charset="0"/>
              </a:rPr>
              <a:t>ngoài</a:t>
            </a:r>
            <a:r>
              <a:rPr lang="en-US" sz="2000" dirty="0">
                <a:latin typeface="Times New Roman" pitchFamily="18" charset="0"/>
                <a:cs typeface="Times New Roman" pitchFamily="18" charset="0"/>
              </a:rPr>
              <a:t> </a:t>
            </a:r>
            <a:r>
              <a:rPr lang="fr-FR" sz="2000" dirty="0" err="1" smtClean="0">
                <a:latin typeface="Times New Roman" pitchFamily="18" charset="0"/>
                <a:cs typeface="Times New Roman" pitchFamily="18" charset="0"/>
              </a:rPr>
              <a:t>môi</a:t>
            </a:r>
            <a:r>
              <a:rPr lang="fr-FR" sz="2000" dirty="0" smtClean="0">
                <a:latin typeface="Times New Roman" pitchFamily="18" charset="0"/>
                <a:cs typeface="Times New Roman" pitchFamily="18" charset="0"/>
              </a:rPr>
              <a:t> </a:t>
            </a:r>
            <a:r>
              <a:rPr lang="fr-FR" sz="2000" dirty="0" err="1">
                <a:latin typeface="Times New Roman" pitchFamily="18" charset="0"/>
                <a:cs typeface="Times New Roman" pitchFamily="18" charset="0"/>
              </a:rPr>
              <a:t>trường</a:t>
            </a:r>
            <a:r>
              <a:rPr lang="fr-FR"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6" name="TextBox 5"/>
          <p:cNvSpPr txBox="1"/>
          <p:nvPr/>
        </p:nvSpPr>
        <p:spPr>
          <a:xfrm>
            <a:off x="5309754" y="4648200"/>
            <a:ext cx="294755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solidFill>
                  <a:prstClr val="black"/>
                </a:solidFill>
                <a:latin typeface="Times New Roman" pitchFamily="18" charset="0"/>
                <a:cs typeface="Times New Roman" pitchFamily="18" charset="0"/>
              </a:rPr>
              <a:t>Đ/</a:t>
            </a:r>
            <a:r>
              <a:rPr lang="en-US" sz="3200" dirty="0" err="1">
                <a:solidFill>
                  <a:prstClr val="black"/>
                </a:solidFill>
                <a:latin typeface="Times New Roman" pitchFamily="18" charset="0"/>
                <a:cs typeface="Times New Roman" pitchFamily="18" charset="0"/>
              </a:rPr>
              <a:t>án</a:t>
            </a:r>
            <a:r>
              <a:rPr lang="en-US" sz="3200" dirty="0">
                <a:solidFill>
                  <a:prstClr val="black"/>
                </a:solidFill>
                <a:latin typeface="Times New Roman" pitchFamily="18" charset="0"/>
                <a:cs typeface="Times New Roman" pitchFamily="18" charset="0"/>
              </a:rPr>
              <a:t>: </a:t>
            </a:r>
            <a:r>
              <a:rPr lang="en-US" sz="3200" b="1" dirty="0" smtClean="0">
                <a:solidFill>
                  <a:srgbClr val="C00000"/>
                </a:solidFill>
                <a:latin typeface="Times New Roman" pitchFamily="18" charset="0"/>
                <a:cs typeface="Times New Roman" pitchFamily="18" charset="0"/>
              </a:rPr>
              <a:t>C</a:t>
            </a:r>
            <a:endParaRPr lang="en-US" sz="3200" b="1" dirty="0">
              <a:solidFill>
                <a:srgbClr val="C00000"/>
              </a:solidFill>
              <a:latin typeface="Times New Roman" pitchFamily="18" charset="0"/>
              <a:cs typeface="Times New Roman" pitchFamily="18" charset="0"/>
            </a:endParaRPr>
          </a:p>
        </p:txBody>
      </p:sp>
      <p:grpSp>
        <p:nvGrpSpPr>
          <p:cNvPr id="19" name="times up"/>
          <p:cNvGrpSpPr/>
          <p:nvPr/>
        </p:nvGrpSpPr>
        <p:grpSpPr>
          <a:xfrm>
            <a:off x="63476" y="1734399"/>
            <a:ext cx="1205624" cy="362438"/>
            <a:chOff x="4284637" y="-304827"/>
            <a:chExt cx="2669678" cy="697560"/>
          </a:xfrm>
        </p:grpSpPr>
        <p:sp>
          <p:nvSpPr>
            <p:cNvPr id="20" name="Rounded Rectangle 19"/>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1" name="Rounded Rectangle 20"/>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2" name="Rectangle 21"/>
          <p:cNvSpPr/>
          <p:nvPr/>
        </p:nvSpPr>
        <p:spPr>
          <a:xfrm>
            <a:off x="378590"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77" y="287170"/>
            <a:ext cx="1370670" cy="1366322"/>
          </a:xfrm>
          <a:prstGeom prst="rect">
            <a:avLst/>
          </a:prstGeom>
        </p:spPr>
      </p:pic>
      <p:grpSp>
        <p:nvGrpSpPr>
          <p:cNvPr id="24" name="Clock hand spin">
            <a:extLst>
              <a:ext uri="{FF2B5EF4-FFF2-40B4-BE49-F238E27FC236}">
                <a16:creationId xmlns:a16="http://schemas.microsoft.com/office/drawing/2014/main" id="{BB0445D5-A6E5-40E7-BBDD-5E3EFA13BDED}"/>
              </a:ext>
            </a:extLst>
          </p:cNvPr>
          <p:cNvGrpSpPr/>
          <p:nvPr/>
        </p:nvGrpSpPr>
        <p:grpSpPr>
          <a:xfrm rot="1786145">
            <a:off x="400808" y="864540"/>
            <a:ext cx="525701" cy="509437"/>
            <a:chOff x="840573" y="2379277"/>
            <a:chExt cx="3829048" cy="3849975"/>
          </a:xfrm>
        </p:grpSpPr>
        <p:sp>
          <p:nvSpPr>
            <p:cNvPr id="2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27" name="TextBox 26"/>
          <p:cNvSpPr txBox="1"/>
          <p:nvPr/>
        </p:nvSpPr>
        <p:spPr>
          <a:xfrm>
            <a:off x="821093" y="909903"/>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28" name="TextBox 27"/>
          <p:cNvSpPr txBox="1"/>
          <p:nvPr/>
        </p:nvSpPr>
        <p:spPr>
          <a:xfrm>
            <a:off x="568506" y="1163550"/>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29" name="TextBox 28"/>
          <p:cNvSpPr txBox="1"/>
          <p:nvPr/>
        </p:nvSpPr>
        <p:spPr>
          <a:xfrm>
            <a:off x="222781" y="947473"/>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30" name="TextBox 29"/>
          <p:cNvSpPr txBox="1"/>
          <p:nvPr/>
        </p:nvSpPr>
        <p:spPr>
          <a:xfrm>
            <a:off x="506679" y="663682"/>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9991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24"/>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0" fill="hold"/>
                                        <p:tgtEl>
                                          <p:spTgt spid="19"/>
                                        </p:tgtEl>
                                        <p:attrNameLst>
                                          <p:attrName>ppt_w</p:attrName>
                                        </p:attrNameLst>
                                      </p:cBhvr>
                                      <p:tavLst>
                                        <p:tav tm="0">
                                          <p:val>
                                            <p:fltVal val="0"/>
                                          </p:val>
                                        </p:tav>
                                        <p:tav tm="100000">
                                          <p:val>
                                            <p:strVal val="#ppt_w"/>
                                          </p:val>
                                        </p:tav>
                                      </p:tavLst>
                                    </p:anim>
                                    <p:anim calcmode="lin" valueType="num">
                                      <p:cBhvr>
                                        <p:cTn id="24" dur="3000" fill="hold"/>
                                        <p:tgtEl>
                                          <p:spTgt spid="19"/>
                                        </p:tgtEl>
                                        <p:attrNameLst>
                                          <p:attrName>ppt_h</p:attrName>
                                        </p:attrNameLst>
                                      </p:cBhvr>
                                      <p:tavLst>
                                        <p:tav tm="0">
                                          <p:val>
                                            <p:fltVal val="0"/>
                                          </p:val>
                                        </p:tav>
                                        <p:tav tm="100000">
                                          <p:val>
                                            <p:strVal val="#ppt_h"/>
                                          </p:val>
                                        </p:tav>
                                      </p:tavLst>
                                    </p:anim>
                                    <p:animEffect transition="in" filter="fade">
                                      <p:cBhvr>
                                        <p:cTn id="25" dur="30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905000" y="609600"/>
            <a:ext cx="60198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400" dirty="0" err="1">
                <a:solidFill>
                  <a:srgbClr val="0070C0"/>
                </a:solidFill>
                <a:latin typeface="Times New Roman" pitchFamily="18" charset="0"/>
                <a:cs typeface="Times New Roman" pitchFamily="18" charset="0"/>
              </a:rPr>
              <a:t>Trao</a:t>
            </a:r>
            <a:r>
              <a:rPr lang="fr-FR" sz="2400" dirty="0">
                <a:solidFill>
                  <a:srgbClr val="0070C0"/>
                </a:solidFill>
                <a:latin typeface="Times New Roman" pitchFamily="18" charset="0"/>
                <a:cs typeface="Times New Roman" pitchFamily="18" charset="0"/>
              </a:rPr>
              <a:t> </a:t>
            </a:r>
            <a:r>
              <a:rPr lang="fr-FR" sz="2400" dirty="0" err="1">
                <a:solidFill>
                  <a:srgbClr val="0070C0"/>
                </a:solidFill>
                <a:latin typeface="Times New Roman" pitchFamily="18" charset="0"/>
                <a:cs typeface="Times New Roman" pitchFamily="18" charset="0"/>
              </a:rPr>
              <a:t>đổi</a:t>
            </a:r>
            <a:r>
              <a:rPr lang="fr-FR" sz="2400" dirty="0">
                <a:solidFill>
                  <a:srgbClr val="0070C0"/>
                </a:solidFill>
                <a:latin typeface="Times New Roman" pitchFamily="18" charset="0"/>
                <a:cs typeface="Times New Roman" pitchFamily="18" charset="0"/>
              </a:rPr>
              <a:t> </a:t>
            </a:r>
            <a:r>
              <a:rPr lang="fr-FR" sz="2400" dirty="0" err="1">
                <a:solidFill>
                  <a:srgbClr val="0070C0"/>
                </a:solidFill>
                <a:latin typeface="Times New Roman" pitchFamily="18" charset="0"/>
                <a:cs typeface="Times New Roman" pitchFamily="18" charset="0"/>
              </a:rPr>
              <a:t>khí</a:t>
            </a:r>
            <a:r>
              <a:rPr lang="fr-FR" sz="2400" dirty="0">
                <a:solidFill>
                  <a:srgbClr val="0070C0"/>
                </a:solidFill>
                <a:latin typeface="Times New Roman" pitchFamily="18" charset="0"/>
                <a:cs typeface="Times New Roman" pitchFamily="18" charset="0"/>
              </a:rPr>
              <a:t> ở </a:t>
            </a:r>
            <a:r>
              <a:rPr lang="fr-FR" sz="2400" dirty="0" err="1">
                <a:solidFill>
                  <a:srgbClr val="0070C0"/>
                </a:solidFill>
                <a:latin typeface="Times New Roman" pitchFamily="18" charset="0"/>
                <a:cs typeface="Times New Roman" pitchFamily="18" charset="0"/>
              </a:rPr>
              <a:t>thực</a:t>
            </a:r>
            <a:r>
              <a:rPr lang="fr-FR" sz="2400" dirty="0">
                <a:solidFill>
                  <a:srgbClr val="0070C0"/>
                </a:solidFill>
                <a:latin typeface="Times New Roman" pitchFamily="18" charset="0"/>
                <a:cs typeface="Times New Roman" pitchFamily="18" charset="0"/>
              </a:rPr>
              <a:t> </a:t>
            </a:r>
            <a:r>
              <a:rPr lang="fr-FR" sz="2400" dirty="0" err="1">
                <a:solidFill>
                  <a:srgbClr val="0070C0"/>
                </a:solidFill>
                <a:latin typeface="Times New Roman" pitchFamily="18" charset="0"/>
                <a:cs typeface="Times New Roman" pitchFamily="18" charset="0"/>
              </a:rPr>
              <a:t>vật</a:t>
            </a:r>
            <a:r>
              <a:rPr lang="fr-FR" sz="2400" dirty="0">
                <a:solidFill>
                  <a:srgbClr val="0070C0"/>
                </a:solidFill>
                <a:latin typeface="Times New Roman" pitchFamily="18" charset="0"/>
                <a:cs typeface="Times New Roman" pitchFamily="18" charset="0"/>
              </a:rPr>
              <a:t> </a:t>
            </a:r>
            <a:r>
              <a:rPr lang="fr-FR" sz="2400" dirty="0" err="1">
                <a:solidFill>
                  <a:srgbClr val="0070C0"/>
                </a:solidFill>
                <a:latin typeface="Times New Roman" pitchFamily="18" charset="0"/>
                <a:cs typeface="Times New Roman" pitchFamily="18" charset="0"/>
              </a:rPr>
              <a:t>diễn</a:t>
            </a:r>
            <a:r>
              <a:rPr lang="fr-FR" sz="2400" dirty="0">
                <a:solidFill>
                  <a:srgbClr val="0070C0"/>
                </a:solidFill>
                <a:latin typeface="Times New Roman" pitchFamily="18" charset="0"/>
                <a:cs typeface="Times New Roman" pitchFamily="18" charset="0"/>
              </a:rPr>
              <a:t> ra </a:t>
            </a:r>
            <a:r>
              <a:rPr lang="fr-FR" sz="2400" dirty="0" err="1">
                <a:solidFill>
                  <a:srgbClr val="0070C0"/>
                </a:solidFill>
                <a:latin typeface="Times New Roman" pitchFamily="18" charset="0"/>
                <a:cs typeface="Times New Roman" pitchFamily="18" charset="0"/>
              </a:rPr>
              <a:t>thông</a:t>
            </a:r>
            <a:r>
              <a:rPr lang="fr-FR" sz="2400" dirty="0">
                <a:solidFill>
                  <a:srgbClr val="0070C0"/>
                </a:solidFill>
                <a:latin typeface="Times New Roman" pitchFamily="18" charset="0"/>
                <a:cs typeface="Times New Roman" pitchFamily="18" charset="0"/>
              </a:rPr>
              <a:t> qua </a:t>
            </a:r>
            <a:r>
              <a:rPr lang="fr-FR" sz="2400" dirty="0" err="1">
                <a:solidFill>
                  <a:srgbClr val="0070C0"/>
                </a:solidFill>
                <a:latin typeface="Times New Roman" pitchFamily="18" charset="0"/>
                <a:cs typeface="Times New Roman" pitchFamily="18" charset="0"/>
              </a:rPr>
              <a:t>quá</a:t>
            </a:r>
            <a:r>
              <a:rPr lang="fr-FR" sz="2400" dirty="0">
                <a:solidFill>
                  <a:srgbClr val="0070C0"/>
                </a:solidFill>
                <a:latin typeface="Times New Roman" pitchFamily="18" charset="0"/>
                <a:cs typeface="Times New Roman" pitchFamily="18" charset="0"/>
              </a:rPr>
              <a:t> </a:t>
            </a:r>
            <a:r>
              <a:rPr lang="fr-FR" sz="2400" dirty="0" err="1">
                <a:solidFill>
                  <a:srgbClr val="0070C0"/>
                </a:solidFill>
                <a:latin typeface="Times New Roman" pitchFamily="18" charset="0"/>
                <a:cs typeface="Times New Roman" pitchFamily="18" charset="0"/>
              </a:rPr>
              <a:t>trình</a:t>
            </a:r>
            <a:r>
              <a:rPr lang="fr-FR" sz="2400" dirty="0">
                <a:solidFill>
                  <a:srgbClr val="0070C0"/>
                </a:solidFill>
                <a:latin typeface="Times New Roman" pitchFamily="18" charset="0"/>
                <a:cs typeface="Times New Roman" pitchFamily="18" charset="0"/>
              </a:rPr>
              <a:t> </a:t>
            </a:r>
            <a:r>
              <a:rPr lang="fr-FR" sz="2400" dirty="0" err="1">
                <a:solidFill>
                  <a:srgbClr val="0070C0"/>
                </a:solidFill>
                <a:latin typeface="Times New Roman" pitchFamily="18" charset="0"/>
                <a:cs typeface="Times New Roman" pitchFamily="18" charset="0"/>
              </a:rPr>
              <a:t>nào</a:t>
            </a:r>
            <a:r>
              <a:rPr lang="fr-FR" sz="2400" dirty="0">
                <a:solidFill>
                  <a:srgbClr val="0070C0"/>
                </a:solidFill>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a:p>
            <a:pPr marL="457200" indent="-457200">
              <a:buAutoNum type="alphaUcPeriod"/>
            </a:pPr>
            <a:r>
              <a:rPr lang="fr-FR" sz="2400" dirty="0" smtClean="0">
                <a:latin typeface="Times New Roman" pitchFamily="18" charset="0"/>
                <a:cs typeface="Times New Roman" pitchFamily="18" charset="0"/>
              </a:rPr>
              <a:t>Quang </a:t>
            </a:r>
            <a:r>
              <a:rPr lang="fr-FR" sz="2400" dirty="0" err="1">
                <a:latin typeface="Times New Roman" pitchFamily="18" charset="0"/>
                <a:cs typeface="Times New Roman" pitchFamily="18" charset="0"/>
              </a:rPr>
              <a:t>hợp</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và</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thoát</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hơi</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nước</a:t>
            </a:r>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pPr marL="457200" indent="-457200">
              <a:buAutoNum type="alphaUcPeriod"/>
            </a:pPr>
            <a:r>
              <a:rPr lang="fr-FR" sz="2400" dirty="0" smtClean="0">
                <a:latin typeface="Times New Roman" pitchFamily="18" charset="0"/>
                <a:cs typeface="Times New Roman" pitchFamily="18" charset="0"/>
              </a:rPr>
              <a:t>Hô </a:t>
            </a:r>
            <a:r>
              <a:rPr lang="fr-FR" sz="2400" dirty="0" err="1">
                <a:latin typeface="Times New Roman" pitchFamily="18" charset="0"/>
                <a:cs typeface="Times New Roman" pitchFamily="18" charset="0"/>
              </a:rPr>
              <a:t>hấp</a:t>
            </a:r>
            <a:r>
              <a:rPr lang="fr-FR"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fr-FR" sz="2400" dirty="0">
                <a:latin typeface="Times New Roman" pitchFamily="18" charset="0"/>
                <a:cs typeface="Times New Roman" pitchFamily="18" charset="0"/>
              </a:rPr>
              <a:t>C. </a:t>
            </a:r>
            <a:r>
              <a:rPr lang="fr-FR" sz="2400" dirty="0" err="1">
                <a:latin typeface="Times New Roman" pitchFamily="18" charset="0"/>
                <a:cs typeface="Times New Roman" pitchFamily="18" charset="0"/>
              </a:rPr>
              <a:t>Thoát</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hơi</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nước</a:t>
            </a:r>
            <a:r>
              <a:rPr lang="fr-FR" sz="2400" dirty="0">
                <a:latin typeface="Times New Roman" pitchFamily="18" charset="0"/>
                <a:cs typeface="Times New Roman" pitchFamily="18" charset="0"/>
              </a:rPr>
              <a:t>.			</a:t>
            </a:r>
          </a:p>
          <a:p>
            <a:r>
              <a:rPr lang="fr-FR" sz="2400" dirty="0" smtClean="0">
                <a:latin typeface="Times New Roman" pitchFamily="18" charset="0"/>
                <a:cs typeface="Times New Roman" pitchFamily="18" charset="0"/>
              </a:rPr>
              <a:t>D</a:t>
            </a:r>
            <a:r>
              <a:rPr lang="fr-FR" sz="2400" dirty="0">
                <a:latin typeface="Times New Roman" pitchFamily="18" charset="0"/>
                <a:cs typeface="Times New Roman" pitchFamily="18" charset="0"/>
              </a:rPr>
              <a:t>. Quang </a:t>
            </a:r>
            <a:r>
              <a:rPr lang="fr-FR" sz="2400" dirty="0" err="1">
                <a:latin typeface="Times New Roman" pitchFamily="18" charset="0"/>
                <a:cs typeface="Times New Roman" pitchFamily="18" charset="0"/>
              </a:rPr>
              <a:t>hợp</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và</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hô</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hấp</a:t>
            </a:r>
            <a:r>
              <a:rPr lang="fr-FR"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6" name="TextBox 5"/>
          <p:cNvSpPr txBox="1"/>
          <p:nvPr/>
        </p:nvSpPr>
        <p:spPr>
          <a:xfrm>
            <a:off x="5462153" y="3810000"/>
            <a:ext cx="294755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solidFill>
                  <a:prstClr val="black"/>
                </a:solidFill>
                <a:latin typeface="Times New Roman" pitchFamily="18" charset="0"/>
                <a:cs typeface="Times New Roman" pitchFamily="18" charset="0"/>
              </a:rPr>
              <a:t>Đ/</a:t>
            </a:r>
            <a:r>
              <a:rPr lang="en-US" sz="3200" dirty="0" err="1">
                <a:solidFill>
                  <a:prstClr val="black"/>
                </a:solidFill>
                <a:latin typeface="Times New Roman" pitchFamily="18" charset="0"/>
                <a:cs typeface="Times New Roman" pitchFamily="18" charset="0"/>
              </a:rPr>
              <a:t>án</a:t>
            </a:r>
            <a:r>
              <a:rPr lang="en-US" sz="3200" dirty="0">
                <a:solidFill>
                  <a:prstClr val="black"/>
                </a:solidFill>
                <a:latin typeface="Times New Roman" pitchFamily="18" charset="0"/>
                <a:cs typeface="Times New Roman" pitchFamily="18" charset="0"/>
              </a:rPr>
              <a:t>: </a:t>
            </a:r>
            <a:r>
              <a:rPr lang="en-US" sz="3200" b="1" dirty="0" smtClean="0">
                <a:solidFill>
                  <a:srgbClr val="C00000"/>
                </a:solidFill>
                <a:latin typeface="Times New Roman" pitchFamily="18" charset="0"/>
                <a:cs typeface="Times New Roman" pitchFamily="18" charset="0"/>
              </a:rPr>
              <a:t>D</a:t>
            </a:r>
            <a:endParaRPr lang="en-US" sz="3200" b="1" dirty="0">
              <a:solidFill>
                <a:srgbClr val="C00000"/>
              </a:solidFill>
              <a:latin typeface="Times New Roman" pitchFamily="18" charset="0"/>
              <a:cs typeface="Times New Roman" pitchFamily="18" charset="0"/>
            </a:endParaRPr>
          </a:p>
        </p:txBody>
      </p:sp>
      <p:grpSp>
        <p:nvGrpSpPr>
          <p:cNvPr id="7" name="times up"/>
          <p:cNvGrpSpPr/>
          <p:nvPr/>
        </p:nvGrpSpPr>
        <p:grpSpPr>
          <a:xfrm>
            <a:off x="85153" y="1748254"/>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335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1025"/>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878395"/>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23758"/>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90183" y="1177405"/>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244458" y="961328"/>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528356" y="677537"/>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23320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600200" y="609600"/>
            <a:ext cx="61722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err="1"/>
              <a:t>Trong</a:t>
            </a:r>
            <a:r>
              <a:rPr lang="fr-FR" sz="3200" dirty="0"/>
              <a:t> </a:t>
            </a:r>
            <a:r>
              <a:rPr lang="fr-FR" sz="3200" dirty="0" err="1"/>
              <a:t>quá</a:t>
            </a:r>
            <a:r>
              <a:rPr lang="fr-FR" sz="3200" dirty="0"/>
              <a:t> </a:t>
            </a:r>
            <a:r>
              <a:rPr lang="fr-FR" sz="3200" dirty="0" err="1"/>
              <a:t>trình</a:t>
            </a:r>
            <a:r>
              <a:rPr lang="fr-FR" sz="3200" dirty="0"/>
              <a:t> </a:t>
            </a:r>
            <a:r>
              <a:rPr lang="fr-FR" sz="3200" dirty="0" err="1"/>
              <a:t>quang</a:t>
            </a:r>
            <a:r>
              <a:rPr lang="fr-FR" sz="3200" dirty="0"/>
              <a:t> </a:t>
            </a:r>
            <a:r>
              <a:rPr lang="fr-FR" sz="3200" dirty="0" err="1"/>
              <a:t>hợp</a:t>
            </a:r>
            <a:r>
              <a:rPr lang="fr-FR" sz="3200" dirty="0"/>
              <a:t> ở </a:t>
            </a:r>
            <a:r>
              <a:rPr lang="fr-FR" sz="3200" dirty="0" err="1"/>
              <a:t>thực</a:t>
            </a:r>
            <a:r>
              <a:rPr lang="fr-FR" sz="3200" dirty="0"/>
              <a:t> </a:t>
            </a:r>
            <a:r>
              <a:rPr lang="fr-FR" sz="3200" dirty="0" err="1"/>
              <a:t>vật</a:t>
            </a:r>
            <a:r>
              <a:rPr lang="fr-FR" sz="3200" dirty="0"/>
              <a:t>, </a:t>
            </a:r>
            <a:r>
              <a:rPr lang="fr-FR" sz="3200" dirty="0" err="1"/>
              <a:t>các</a:t>
            </a:r>
            <a:r>
              <a:rPr lang="fr-FR" sz="3200" dirty="0"/>
              <a:t> </a:t>
            </a:r>
            <a:r>
              <a:rPr lang="fr-FR" sz="3200" dirty="0" err="1"/>
              <a:t>khí</a:t>
            </a:r>
            <a:r>
              <a:rPr lang="fr-FR" sz="3200" dirty="0"/>
              <a:t> </a:t>
            </a:r>
            <a:r>
              <a:rPr lang="fr-FR" sz="3200" dirty="0" err="1"/>
              <a:t>được</a:t>
            </a:r>
            <a:r>
              <a:rPr lang="fr-FR" sz="3200" dirty="0"/>
              <a:t> </a:t>
            </a:r>
            <a:r>
              <a:rPr lang="fr-FR" sz="3200" dirty="0" err="1"/>
              <a:t>trao</a:t>
            </a:r>
            <a:r>
              <a:rPr lang="fr-FR" sz="3200" dirty="0"/>
              <a:t> </a:t>
            </a:r>
            <a:r>
              <a:rPr lang="fr-FR" sz="3200" dirty="0" err="1"/>
              <a:t>đổi</a:t>
            </a:r>
            <a:r>
              <a:rPr lang="fr-FR" sz="3200" dirty="0"/>
              <a:t> qua </a:t>
            </a:r>
            <a:r>
              <a:rPr lang="fr-FR" sz="3200" dirty="0" err="1"/>
              <a:t>khí</a:t>
            </a:r>
            <a:r>
              <a:rPr lang="fr-FR" sz="3200" dirty="0"/>
              <a:t> </a:t>
            </a:r>
            <a:r>
              <a:rPr lang="fr-FR" sz="3200" dirty="0" err="1" smtClean="0"/>
              <a:t>khổng</a:t>
            </a:r>
            <a:r>
              <a:rPr lang="en-US" sz="3200" dirty="0"/>
              <a:t> </a:t>
            </a:r>
            <a:r>
              <a:rPr lang="fr-FR" sz="3200" dirty="0" err="1" smtClean="0"/>
              <a:t>như</a:t>
            </a:r>
            <a:r>
              <a:rPr lang="fr-FR" sz="3200" dirty="0" smtClean="0"/>
              <a:t> </a:t>
            </a:r>
            <a:r>
              <a:rPr lang="fr-FR" sz="3200" dirty="0" err="1"/>
              <a:t>thế</a:t>
            </a:r>
            <a:r>
              <a:rPr lang="fr-FR" sz="3200" dirty="0"/>
              <a:t> </a:t>
            </a:r>
            <a:r>
              <a:rPr lang="fr-FR" sz="3200" dirty="0" err="1"/>
              <a:t>nào</a:t>
            </a:r>
            <a:r>
              <a:rPr lang="fr-FR" sz="3200" dirty="0"/>
              <a:t>?</a:t>
            </a:r>
            <a:endParaRPr lang="en-US" sz="3200" dirty="0"/>
          </a:p>
        </p:txBody>
      </p:sp>
      <p:sp>
        <p:nvSpPr>
          <p:cNvPr id="6" name="TextBox 5"/>
          <p:cNvSpPr txBox="1"/>
          <p:nvPr/>
        </p:nvSpPr>
        <p:spPr>
          <a:xfrm>
            <a:off x="2514599" y="3810000"/>
            <a:ext cx="5895109"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Đ/</a:t>
            </a:r>
            <a:r>
              <a:rPr lang="en-US" sz="3200" dirty="0" err="1">
                <a:solidFill>
                  <a:prstClr val="black"/>
                </a:solidFill>
                <a:latin typeface="Times New Roman" pitchFamily="18" charset="0"/>
                <a:cs typeface="Times New Roman" pitchFamily="18" charset="0"/>
              </a:rPr>
              <a:t>án</a:t>
            </a:r>
            <a:r>
              <a:rPr lang="en-US" sz="3200" dirty="0">
                <a:solidFill>
                  <a:prstClr val="black"/>
                </a:solidFill>
                <a:latin typeface="Times New Roman" pitchFamily="18" charset="0"/>
                <a:cs typeface="Times New Roman" pitchFamily="18" charset="0"/>
              </a:rPr>
              <a:t>: </a:t>
            </a:r>
            <a:r>
              <a:rPr lang="fr-FR" sz="3200" dirty="0" smtClean="0"/>
              <a:t>CO</a:t>
            </a:r>
            <a:r>
              <a:rPr lang="fr-FR" sz="3200" baseline="-25000" dirty="0" smtClean="0"/>
              <a:t>2</a:t>
            </a:r>
            <a:r>
              <a:rPr lang="fr-FR" sz="3200" dirty="0" smtClean="0"/>
              <a:t> </a:t>
            </a:r>
            <a:r>
              <a:rPr lang="fr-FR" sz="3200" dirty="0" err="1"/>
              <a:t>khuếch</a:t>
            </a:r>
            <a:r>
              <a:rPr lang="fr-FR" sz="3200" dirty="0"/>
              <a:t> </a:t>
            </a:r>
            <a:r>
              <a:rPr lang="fr-FR" sz="3200" dirty="0" err="1"/>
              <a:t>tán</a:t>
            </a:r>
            <a:r>
              <a:rPr lang="fr-FR" sz="3200" dirty="0"/>
              <a:t> </a:t>
            </a:r>
            <a:r>
              <a:rPr lang="fr-FR" sz="3200" dirty="0" err="1"/>
              <a:t>từ</a:t>
            </a:r>
            <a:r>
              <a:rPr lang="fr-FR" sz="3200" dirty="0"/>
              <a:t> </a:t>
            </a:r>
            <a:r>
              <a:rPr lang="fr-FR" sz="3200" dirty="0" err="1"/>
              <a:t>môi</a:t>
            </a:r>
            <a:r>
              <a:rPr lang="fr-FR" sz="3200" dirty="0"/>
              <a:t> </a:t>
            </a:r>
            <a:r>
              <a:rPr lang="fr-FR" sz="3200" dirty="0" err="1"/>
              <a:t>trường</a:t>
            </a:r>
            <a:r>
              <a:rPr lang="fr-FR" sz="3200" dirty="0"/>
              <a:t> </a:t>
            </a:r>
            <a:r>
              <a:rPr lang="fr-FR" sz="3200" dirty="0" err="1"/>
              <a:t>vào</a:t>
            </a:r>
            <a:r>
              <a:rPr lang="fr-FR" sz="3200" dirty="0"/>
              <a:t> </a:t>
            </a:r>
            <a:r>
              <a:rPr lang="fr-FR" sz="3200" dirty="0" err="1"/>
              <a:t>trong</a:t>
            </a:r>
            <a:r>
              <a:rPr lang="fr-FR" sz="3200" dirty="0"/>
              <a:t> </a:t>
            </a:r>
            <a:r>
              <a:rPr lang="fr-FR" sz="3200" dirty="0" err="1"/>
              <a:t>tế</a:t>
            </a:r>
            <a:r>
              <a:rPr lang="fr-FR" sz="3200" dirty="0"/>
              <a:t> </a:t>
            </a:r>
            <a:r>
              <a:rPr lang="fr-FR" sz="3200" dirty="0" err="1"/>
              <a:t>bào</a:t>
            </a:r>
            <a:r>
              <a:rPr lang="fr-FR" sz="3200" dirty="0"/>
              <a:t> </a:t>
            </a:r>
            <a:r>
              <a:rPr lang="fr-FR" sz="3200" dirty="0" err="1"/>
              <a:t>lá</a:t>
            </a:r>
            <a:r>
              <a:rPr lang="fr-FR" sz="3200" dirty="0"/>
              <a:t>, O</a:t>
            </a:r>
            <a:r>
              <a:rPr lang="fr-FR" sz="3200" baseline="-25000" dirty="0"/>
              <a:t>2</a:t>
            </a:r>
            <a:r>
              <a:rPr lang="fr-FR" sz="3200" dirty="0"/>
              <a:t> </a:t>
            </a:r>
            <a:r>
              <a:rPr lang="fr-FR" sz="3200" dirty="0" err="1"/>
              <a:t>khuếch</a:t>
            </a:r>
            <a:r>
              <a:rPr lang="fr-FR" sz="3200" dirty="0"/>
              <a:t> </a:t>
            </a:r>
            <a:r>
              <a:rPr lang="fr-FR" sz="3200" dirty="0" err="1"/>
              <a:t>tán</a:t>
            </a:r>
            <a:r>
              <a:rPr lang="fr-FR" sz="3200" dirty="0"/>
              <a:t> </a:t>
            </a:r>
            <a:r>
              <a:rPr lang="fr-FR" sz="3200" dirty="0" err="1"/>
              <a:t>từ</a:t>
            </a:r>
            <a:r>
              <a:rPr lang="fr-FR" sz="3200" dirty="0"/>
              <a:t> </a:t>
            </a:r>
            <a:r>
              <a:rPr lang="fr-FR" sz="3200" dirty="0" err="1" smtClean="0"/>
              <a:t>trong</a:t>
            </a:r>
            <a:r>
              <a:rPr lang="en-US" sz="3200" dirty="0"/>
              <a:t> </a:t>
            </a:r>
            <a:r>
              <a:rPr lang="fr-FR" sz="3200" dirty="0" err="1" smtClean="0"/>
              <a:t>tế</a:t>
            </a:r>
            <a:r>
              <a:rPr lang="fr-FR" sz="3200" dirty="0" smtClean="0"/>
              <a:t> </a:t>
            </a:r>
            <a:r>
              <a:rPr lang="fr-FR" sz="3200" dirty="0" err="1"/>
              <a:t>bào</a:t>
            </a:r>
            <a:r>
              <a:rPr lang="fr-FR" sz="3200" dirty="0"/>
              <a:t> </a:t>
            </a:r>
            <a:r>
              <a:rPr lang="fr-FR" sz="3200" dirty="0" err="1"/>
              <a:t>lá</a:t>
            </a:r>
            <a:r>
              <a:rPr lang="fr-FR" sz="3200" dirty="0"/>
              <a:t> ra </a:t>
            </a:r>
            <a:r>
              <a:rPr lang="fr-FR" sz="3200" dirty="0" err="1"/>
              <a:t>môi</a:t>
            </a:r>
            <a:r>
              <a:rPr lang="fr-FR" sz="3200" dirty="0"/>
              <a:t> </a:t>
            </a:r>
            <a:r>
              <a:rPr lang="fr-FR" sz="3200" dirty="0" err="1"/>
              <a:t>trường</a:t>
            </a:r>
            <a:r>
              <a:rPr lang="fr-FR" sz="3200" dirty="0"/>
              <a:t>.</a:t>
            </a:r>
            <a:endParaRPr lang="en-US" sz="3200" dirty="0"/>
          </a:p>
        </p:txBody>
      </p:sp>
      <p:grpSp>
        <p:nvGrpSpPr>
          <p:cNvPr id="7" name="times up"/>
          <p:cNvGrpSpPr/>
          <p:nvPr/>
        </p:nvGrpSpPr>
        <p:grpSpPr>
          <a:xfrm>
            <a:off x="73921" y="1803672"/>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89035" y="5206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32" y="356443"/>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11253" y="933813"/>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31538" y="979176"/>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78951" y="1232823"/>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233226" y="1016746"/>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517124" y="732955"/>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228286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2209800" y="2500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2"/>
          <p:cNvSpPr>
            <a:spLocks noChangeArrowheads="1"/>
          </p:cNvSpPr>
          <p:nvPr/>
        </p:nvSpPr>
        <p:spPr bwMode="auto">
          <a:xfrm>
            <a:off x="30051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Picture 2" descr="Hình ảnh Cậu Bé đứng Trên Cỏ Hít Thở Không Khí Trong Lành Vùng Ngoại ô Du  Lịch PNG , Rừng, Mái Xanh, Cậu Bé Nhỏ PNG và Vector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159" y="19049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286959" y="5752195"/>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b="1" dirty="0" err="1" smtClean="0">
                <a:solidFill>
                  <a:srgbClr val="0070C0"/>
                </a:solidFill>
                <a:latin typeface="Times New Roman" panose="02020603050405020304" pitchFamily="18" charset="0"/>
                <a:cs typeface="Times New Roman" panose="02020603050405020304" pitchFamily="18" charset="0"/>
              </a:rPr>
              <a:t>Cậu</a:t>
            </a:r>
            <a:r>
              <a:rPr lang="en-US" altLang="en-US" sz="3600" b="1" dirty="0" smtClean="0">
                <a:solidFill>
                  <a:srgbClr val="0070C0"/>
                </a:solidFill>
                <a:latin typeface="Times New Roman" panose="02020603050405020304" pitchFamily="18" charset="0"/>
                <a:cs typeface="Times New Roman" panose="02020603050405020304" pitchFamily="18" charset="0"/>
              </a:rPr>
              <a:t> </a:t>
            </a:r>
            <a:r>
              <a:rPr lang="en-US" altLang="en-US" sz="3600" b="1" dirty="0" err="1" smtClean="0">
                <a:solidFill>
                  <a:srgbClr val="0070C0"/>
                </a:solidFill>
                <a:latin typeface="Times New Roman" panose="02020603050405020304" pitchFamily="18" charset="0"/>
                <a:cs typeface="Times New Roman" panose="02020603050405020304" pitchFamily="18" charset="0"/>
              </a:rPr>
              <a:t>bé</a:t>
            </a:r>
            <a:r>
              <a:rPr lang="en-US" altLang="en-US" sz="3600" b="1" dirty="0" smtClean="0">
                <a:solidFill>
                  <a:srgbClr val="0070C0"/>
                </a:solidFill>
                <a:latin typeface="Times New Roman" panose="02020603050405020304" pitchFamily="18" charset="0"/>
                <a:cs typeface="Times New Roman" panose="02020603050405020304" pitchFamily="18" charset="0"/>
              </a:rPr>
              <a:t> </a:t>
            </a:r>
            <a:r>
              <a:rPr lang="en-US" altLang="en-US" sz="3600" b="1" dirty="0" err="1" smtClean="0">
                <a:solidFill>
                  <a:srgbClr val="0070C0"/>
                </a:solidFill>
                <a:latin typeface="Times New Roman" panose="02020603050405020304" pitchFamily="18" charset="0"/>
                <a:cs typeface="Times New Roman" panose="02020603050405020304" pitchFamily="18" charset="0"/>
              </a:rPr>
              <a:t>đang</a:t>
            </a:r>
            <a:r>
              <a:rPr lang="en-US" altLang="en-US" sz="3600" b="1" dirty="0" smtClean="0">
                <a:solidFill>
                  <a:srgbClr val="0070C0"/>
                </a:solidFill>
                <a:latin typeface="Times New Roman" panose="02020603050405020304" pitchFamily="18" charset="0"/>
                <a:cs typeface="Times New Roman" panose="02020603050405020304" pitchFamily="18" charset="0"/>
              </a:rPr>
              <a:t> </a:t>
            </a:r>
            <a:r>
              <a:rPr lang="en-US" altLang="en-US" sz="3600" b="1" dirty="0" err="1" smtClean="0">
                <a:solidFill>
                  <a:srgbClr val="0070C0"/>
                </a:solidFill>
                <a:latin typeface="Times New Roman" panose="02020603050405020304" pitchFamily="18" charset="0"/>
                <a:cs typeface="Times New Roman" panose="02020603050405020304" pitchFamily="18" charset="0"/>
              </a:rPr>
              <a:t>hít</a:t>
            </a:r>
            <a:r>
              <a:rPr lang="en-US" altLang="en-US" sz="3600" b="1" dirty="0" smtClean="0">
                <a:solidFill>
                  <a:srgbClr val="0070C0"/>
                </a:solidFill>
                <a:latin typeface="Times New Roman" panose="02020603050405020304" pitchFamily="18" charset="0"/>
                <a:cs typeface="Times New Roman" panose="02020603050405020304" pitchFamily="18" charset="0"/>
              </a:rPr>
              <a:t> </a:t>
            </a:r>
            <a:r>
              <a:rPr lang="en-US" altLang="en-US" sz="3600" b="1" dirty="0" err="1" smtClean="0">
                <a:solidFill>
                  <a:srgbClr val="0070C0"/>
                </a:solidFill>
                <a:latin typeface="Times New Roman" panose="02020603050405020304" pitchFamily="18" charset="0"/>
                <a:cs typeface="Times New Roman" panose="02020603050405020304" pitchFamily="18" charset="0"/>
              </a:rPr>
              <a:t>thở</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
        <p:nvSpPr>
          <p:cNvPr id="4" name="Arc 3"/>
          <p:cNvSpPr/>
          <p:nvPr/>
        </p:nvSpPr>
        <p:spPr>
          <a:xfrm rot="18029687">
            <a:off x="4853292" y="3194530"/>
            <a:ext cx="762000" cy="381000"/>
          </a:xfrm>
          <a:prstGeom prst="arc">
            <a:avLst/>
          </a:prstGeom>
          <a:noFill/>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9068550">
            <a:off x="4921431" y="3208228"/>
            <a:ext cx="762000" cy="381000"/>
          </a:xfrm>
          <a:prstGeom prst="arc">
            <a:avLst/>
          </a:prstGeom>
          <a:noFill/>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5754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371600" y="637310"/>
            <a:ext cx="53340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err="1"/>
              <a:t>Độ</a:t>
            </a:r>
            <a:r>
              <a:rPr lang="fr-FR" sz="3200" dirty="0"/>
              <a:t> </a:t>
            </a:r>
            <a:r>
              <a:rPr lang="fr-FR" sz="3200" dirty="0" err="1"/>
              <a:t>mở</a:t>
            </a:r>
            <a:r>
              <a:rPr lang="fr-FR" sz="3200" dirty="0"/>
              <a:t> </a:t>
            </a:r>
            <a:r>
              <a:rPr lang="fr-FR" sz="3200" dirty="0" err="1"/>
              <a:t>của</a:t>
            </a:r>
            <a:r>
              <a:rPr lang="fr-FR" sz="3200" dirty="0"/>
              <a:t> </a:t>
            </a:r>
            <a:r>
              <a:rPr lang="fr-FR" sz="3200" dirty="0" err="1"/>
              <a:t>khí</a:t>
            </a:r>
            <a:r>
              <a:rPr lang="fr-FR" sz="3200" dirty="0"/>
              <a:t> </a:t>
            </a:r>
            <a:r>
              <a:rPr lang="fr-FR" sz="3200" dirty="0" err="1"/>
              <a:t>khổng</a:t>
            </a:r>
            <a:r>
              <a:rPr lang="fr-FR" sz="3200" dirty="0"/>
              <a:t> </a:t>
            </a:r>
            <a:r>
              <a:rPr lang="fr-FR" sz="3200" dirty="0" err="1"/>
              <a:t>tăng</a:t>
            </a:r>
            <a:r>
              <a:rPr lang="fr-FR" sz="3200" dirty="0"/>
              <a:t> </a:t>
            </a:r>
            <a:r>
              <a:rPr lang="fr-FR" sz="3200" dirty="0" err="1"/>
              <a:t>dần</a:t>
            </a:r>
            <a:r>
              <a:rPr lang="fr-FR" sz="3200" dirty="0"/>
              <a:t> </a:t>
            </a:r>
            <a:r>
              <a:rPr lang="fr-FR" sz="3200" dirty="0" err="1"/>
              <a:t>từ</a:t>
            </a:r>
            <a:r>
              <a:rPr lang="fr-FR" sz="3200" dirty="0"/>
              <a:t> </a:t>
            </a:r>
            <a:r>
              <a:rPr lang="fr-FR" sz="3200" dirty="0" err="1"/>
              <a:t>sáng</a:t>
            </a:r>
            <a:r>
              <a:rPr lang="fr-FR" sz="3200" dirty="0"/>
              <a:t> </a:t>
            </a:r>
            <a:r>
              <a:rPr lang="fr-FR" sz="3200" dirty="0" err="1"/>
              <a:t>đến</a:t>
            </a:r>
            <a:r>
              <a:rPr lang="fr-FR" sz="3200" dirty="0"/>
              <a:t> </a:t>
            </a:r>
            <a:r>
              <a:rPr lang="fr-FR" sz="3200" dirty="0" err="1" smtClean="0"/>
              <a:t>tối</a:t>
            </a:r>
            <a:r>
              <a:rPr lang="fr-FR" sz="3200" dirty="0"/>
              <a:t>?</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5791200" y="3810000"/>
            <a:ext cx="26185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Đ/</a:t>
            </a:r>
            <a:r>
              <a:rPr lang="en-US" sz="3200" dirty="0" err="1" smtClean="0">
                <a:solidFill>
                  <a:prstClr val="black"/>
                </a:solidFill>
                <a:latin typeface="Times New Roman" pitchFamily="18" charset="0"/>
                <a:cs typeface="Times New Roman" pitchFamily="18" charset="0"/>
              </a:rPr>
              <a:t>án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Sai</a:t>
            </a:r>
            <a:endParaRPr lang="en-US" sz="3200" dirty="0">
              <a:solidFill>
                <a:prstClr val="black"/>
              </a:solidFill>
              <a:latin typeface="Times New Roman" pitchFamily="18" charset="0"/>
              <a:cs typeface="Times New Roman" pitchFamily="18" charset="0"/>
            </a:endParaRPr>
          </a:p>
        </p:txBody>
      </p:sp>
      <p:grpSp>
        <p:nvGrpSpPr>
          <p:cNvPr id="7" name="times up"/>
          <p:cNvGrpSpPr/>
          <p:nvPr/>
        </p:nvGrpSpPr>
        <p:grpSpPr>
          <a:xfrm>
            <a:off x="21260"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36374" y="1049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93" y="314879"/>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358592" y="89224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778877" y="937612"/>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26290" y="1191259"/>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180565" y="975182"/>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464463" y="691391"/>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31466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524000" y="623455"/>
            <a:ext cx="53340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fr-FR" sz="3200" dirty="0"/>
              <a:t>Khi </a:t>
            </a:r>
            <a:r>
              <a:rPr lang="fr-FR" sz="3200" dirty="0" err="1"/>
              <a:t>cây</a:t>
            </a:r>
            <a:r>
              <a:rPr lang="fr-FR" sz="3200" dirty="0"/>
              <a:t> </a:t>
            </a:r>
            <a:r>
              <a:rPr lang="fr-FR" sz="3200" dirty="0" err="1"/>
              <a:t>thiếu</a:t>
            </a:r>
            <a:r>
              <a:rPr lang="fr-FR" sz="3200" dirty="0"/>
              <a:t> </a:t>
            </a:r>
            <a:r>
              <a:rPr lang="fr-FR" sz="3200" dirty="0" err="1"/>
              <a:t>ánh</a:t>
            </a:r>
            <a:r>
              <a:rPr lang="fr-FR" sz="3200" dirty="0"/>
              <a:t> </a:t>
            </a:r>
            <a:r>
              <a:rPr lang="fr-FR" sz="3200" dirty="0" err="1"/>
              <a:t>sáng</a:t>
            </a:r>
            <a:r>
              <a:rPr lang="fr-FR" sz="3200" dirty="0"/>
              <a:t> </a:t>
            </a:r>
            <a:r>
              <a:rPr lang="fr-FR" sz="3200" dirty="0" err="1"/>
              <a:t>và</a:t>
            </a:r>
            <a:r>
              <a:rPr lang="fr-FR" sz="3200" dirty="0"/>
              <a:t> </a:t>
            </a:r>
            <a:r>
              <a:rPr lang="fr-FR" sz="3200" dirty="0" err="1"/>
              <a:t>nước</a:t>
            </a:r>
            <a:r>
              <a:rPr lang="fr-FR" sz="3200" dirty="0"/>
              <a:t>, </a:t>
            </a:r>
            <a:r>
              <a:rPr lang="fr-FR" sz="3200" dirty="0" err="1"/>
              <a:t>quá</a:t>
            </a:r>
            <a:r>
              <a:rPr lang="fr-FR" sz="3200" dirty="0"/>
              <a:t> </a:t>
            </a:r>
            <a:r>
              <a:rPr lang="fr-FR" sz="3200" dirty="0" err="1"/>
              <a:t>trình</a:t>
            </a:r>
            <a:r>
              <a:rPr lang="fr-FR" sz="3200" dirty="0"/>
              <a:t> </a:t>
            </a:r>
            <a:r>
              <a:rPr lang="fr-FR" sz="3200" dirty="0" err="1"/>
              <a:t>trao</a:t>
            </a:r>
            <a:r>
              <a:rPr lang="fr-FR" sz="3200" dirty="0"/>
              <a:t> </a:t>
            </a:r>
            <a:r>
              <a:rPr lang="fr-FR" sz="3200" dirty="0" err="1"/>
              <a:t>đổi</a:t>
            </a:r>
            <a:r>
              <a:rPr lang="fr-FR" sz="3200" dirty="0"/>
              <a:t> </a:t>
            </a:r>
            <a:r>
              <a:rPr lang="fr-FR" sz="3200" dirty="0" err="1"/>
              <a:t>khí</a:t>
            </a:r>
            <a:r>
              <a:rPr lang="fr-FR" sz="3200" dirty="0"/>
              <a:t> </a:t>
            </a:r>
            <a:r>
              <a:rPr lang="fr-FR" sz="3200" dirty="0" err="1"/>
              <a:t>sẽ</a:t>
            </a:r>
            <a:endParaRPr lang="en-US" sz="3200" dirty="0"/>
          </a:p>
          <a:p>
            <a:pPr algn="just"/>
            <a:r>
              <a:rPr lang="fr-FR" sz="3200" dirty="0" err="1"/>
              <a:t>bị</a:t>
            </a:r>
            <a:r>
              <a:rPr lang="fr-FR" sz="3200" dirty="0"/>
              <a:t> </a:t>
            </a:r>
            <a:r>
              <a:rPr lang="fr-FR" sz="3200" dirty="0" err="1"/>
              <a:t>hạn</a:t>
            </a:r>
            <a:r>
              <a:rPr lang="fr-FR" sz="3200" dirty="0"/>
              <a:t> </a:t>
            </a:r>
            <a:r>
              <a:rPr lang="fr-FR" sz="3200" dirty="0" err="1" smtClean="0"/>
              <a:t>chế</a:t>
            </a:r>
            <a:r>
              <a:rPr lang="fr-FR" sz="3200" dirty="0" smtClean="0"/>
              <a:t>?</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2514599" y="3810000"/>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Đ/</a:t>
            </a:r>
            <a:r>
              <a:rPr lang="en-US" sz="3200" dirty="0" err="1">
                <a:solidFill>
                  <a:prstClr val="black"/>
                </a:solidFill>
                <a:latin typeface="Times New Roman" pitchFamily="18" charset="0"/>
                <a:cs typeface="Times New Roman" pitchFamily="18" charset="0"/>
              </a:rPr>
              <a:t>án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Sai</a:t>
            </a:r>
            <a:endParaRPr lang="en-US" sz="3200" dirty="0">
              <a:solidFill>
                <a:prstClr val="black"/>
              </a:solidFill>
              <a:latin typeface="Times New Roman" pitchFamily="18" charset="0"/>
              <a:cs typeface="Times New Roman" pitchFamily="18" charset="0"/>
            </a:endParaRPr>
          </a:p>
        </p:txBody>
      </p:sp>
      <p:grpSp>
        <p:nvGrpSpPr>
          <p:cNvPr id="7" name="times up"/>
          <p:cNvGrpSpPr/>
          <p:nvPr/>
        </p:nvGrpSpPr>
        <p:grpSpPr>
          <a:xfrm>
            <a:off x="85153"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3820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2588"/>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919958"/>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65321"/>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90183" y="1218968"/>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244458" y="1002891"/>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528356" y="719100"/>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29496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371600" y="623455"/>
            <a:ext cx="53340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a:t>Ở </a:t>
            </a:r>
            <a:r>
              <a:rPr lang="fr-FR" sz="3200" dirty="0" err="1"/>
              <a:t>tất</a:t>
            </a:r>
            <a:r>
              <a:rPr lang="fr-FR" sz="3200" dirty="0"/>
              <a:t> </a:t>
            </a:r>
            <a:r>
              <a:rPr lang="fr-FR" sz="3200" dirty="0" err="1"/>
              <a:t>cả</a:t>
            </a:r>
            <a:r>
              <a:rPr lang="fr-FR" sz="3200" dirty="0"/>
              <a:t> </a:t>
            </a:r>
            <a:r>
              <a:rPr lang="fr-FR" sz="3200" dirty="0" err="1"/>
              <a:t>các</a:t>
            </a:r>
            <a:r>
              <a:rPr lang="fr-FR" sz="3200" dirty="0"/>
              <a:t> </a:t>
            </a:r>
            <a:r>
              <a:rPr lang="fr-FR" sz="3200" dirty="0" err="1"/>
              <a:t>loài</a:t>
            </a:r>
            <a:r>
              <a:rPr lang="fr-FR" sz="3200" dirty="0"/>
              <a:t> </a:t>
            </a:r>
            <a:r>
              <a:rPr lang="fr-FR" sz="3200" dirty="0" err="1"/>
              <a:t>thực</a:t>
            </a:r>
            <a:r>
              <a:rPr lang="fr-FR" sz="3200" dirty="0"/>
              <a:t> </a:t>
            </a:r>
            <a:r>
              <a:rPr lang="fr-FR" sz="3200" dirty="0" err="1"/>
              <a:t>vật</a:t>
            </a:r>
            <a:r>
              <a:rPr lang="fr-FR" sz="3200" dirty="0"/>
              <a:t>, </a:t>
            </a:r>
            <a:r>
              <a:rPr lang="fr-FR" sz="3200" dirty="0" err="1"/>
              <a:t>khí</a:t>
            </a:r>
            <a:r>
              <a:rPr lang="fr-FR" sz="3200" dirty="0"/>
              <a:t> </a:t>
            </a:r>
            <a:r>
              <a:rPr lang="fr-FR" sz="3200" dirty="0" err="1"/>
              <a:t>khổng</a:t>
            </a:r>
            <a:r>
              <a:rPr lang="fr-FR" sz="3200" dirty="0"/>
              <a:t> </a:t>
            </a:r>
            <a:r>
              <a:rPr lang="fr-FR" sz="3200" dirty="0" err="1"/>
              <a:t>tập</a:t>
            </a:r>
            <a:r>
              <a:rPr lang="fr-FR" sz="3200" dirty="0"/>
              <a:t> </a:t>
            </a:r>
            <a:r>
              <a:rPr lang="fr-FR" sz="3200" dirty="0" err="1"/>
              <a:t>trung</a:t>
            </a:r>
            <a:r>
              <a:rPr lang="fr-FR" sz="3200" dirty="0"/>
              <a:t> </a:t>
            </a:r>
            <a:r>
              <a:rPr lang="fr-FR" sz="3200" dirty="0" err="1"/>
              <a:t>chủ</a:t>
            </a:r>
            <a:r>
              <a:rPr lang="fr-FR" sz="3200" dirty="0"/>
              <a:t> </a:t>
            </a:r>
            <a:r>
              <a:rPr lang="fr-FR" sz="3200" dirty="0" err="1"/>
              <a:t>yếu</a:t>
            </a:r>
            <a:r>
              <a:rPr lang="fr-FR" sz="3200" dirty="0"/>
              <a:t> ở</a:t>
            </a:r>
            <a:endParaRPr lang="en-US" sz="3200" dirty="0"/>
          </a:p>
          <a:p>
            <a:r>
              <a:rPr lang="fr-FR" sz="3200" dirty="0" err="1"/>
              <a:t>mặt</a:t>
            </a:r>
            <a:r>
              <a:rPr lang="fr-FR" sz="3200" dirty="0"/>
              <a:t> </a:t>
            </a:r>
            <a:r>
              <a:rPr lang="fr-FR" sz="3200" dirty="0" err="1"/>
              <a:t>trên</a:t>
            </a:r>
            <a:r>
              <a:rPr lang="fr-FR" sz="3200" dirty="0"/>
              <a:t> </a:t>
            </a:r>
            <a:r>
              <a:rPr lang="fr-FR" sz="3200" dirty="0" err="1"/>
              <a:t>của</a:t>
            </a:r>
            <a:r>
              <a:rPr lang="fr-FR" sz="3200" dirty="0"/>
              <a:t> </a:t>
            </a:r>
            <a:r>
              <a:rPr lang="fr-FR" sz="3200" dirty="0" err="1" smtClean="0"/>
              <a:t>lá</a:t>
            </a:r>
            <a:r>
              <a:rPr lang="fr-FR" sz="3200" dirty="0" smtClean="0"/>
              <a:t>?</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2514599" y="3810000"/>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Đ/</a:t>
            </a:r>
            <a:r>
              <a:rPr lang="en-US" sz="3200" dirty="0" err="1" smtClean="0">
                <a:solidFill>
                  <a:prstClr val="black"/>
                </a:solidFill>
                <a:latin typeface="Times New Roman" pitchFamily="18" charset="0"/>
                <a:cs typeface="Times New Roman" pitchFamily="18" charset="0"/>
              </a:rPr>
              <a:t>án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Sai</a:t>
            </a:r>
            <a:endParaRPr lang="en-US" sz="3200" dirty="0">
              <a:solidFill>
                <a:prstClr val="black"/>
              </a:solidFill>
              <a:latin typeface="Times New Roman" pitchFamily="18" charset="0"/>
              <a:cs typeface="Times New Roman" pitchFamily="18" charset="0"/>
            </a:endParaRPr>
          </a:p>
        </p:txBody>
      </p:sp>
      <p:grpSp>
        <p:nvGrpSpPr>
          <p:cNvPr id="7" name="times up"/>
          <p:cNvGrpSpPr/>
          <p:nvPr/>
        </p:nvGrpSpPr>
        <p:grpSpPr>
          <a:xfrm>
            <a:off x="21260"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36374" y="3820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93" y="342588"/>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358592" y="919958"/>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778877" y="965321"/>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26290" y="1218968"/>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180565" y="1002891"/>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464463" y="719100"/>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5462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371600" y="637310"/>
            <a:ext cx="66294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a:t>Lau </a:t>
            </a:r>
            <a:r>
              <a:rPr lang="fr-FR" sz="3200" dirty="0" err="1"/>
              <a:t>bụi</a:t>
            </a:r>
            <a:r>
              <a:rPr lang="fr-FR" sz="3200" dirty="0"/>
              <a:t> </a:t>
            </a:r>
            <a:r>
              <a:rPr lang="fr-FR" sz="3200" dirty="0" err="1"/>
              <a:t>cho</a:t>
            </a:r>
            <a:r>
              <a:rPr lang="fr-FR" sz="3200" dirty="0"/>
              <a:t> </a:t>
            </a:r>
            <a:r>
              <a:rPr lang="fr-FR" sz="3200" dirty="0" err="1"/>
              <a:t>lá</a:t>
            </a:r>
            <a:r>
              <a:rPr lang="fr-FR" sz="3200" dirty="0"/>
              <a:t> là </a:t>
            </a:r>
            <a:r>
              <a:rPr lang="fr-FR" sz="3200" dirty="0" err="1"/>
              <a:t>một</a:t>
            </a:r>
            <a:r>
              <a:rPr lang="fr-FR" sz="3200" dirty="0"/>
              <a:t> </a:t>
            </a:r>
            <a:r>
              <a:rPr lang="fr-FR" sz="3200" dirty="0" err="1"/>
              <a:t>biện</a:t>
            </a:r>
            <a:r>
              <a:rPr lang="fr-FR" sz="3200" dirty="0"/>
              <a:t> </a:t>
            </a:r>
            <a:r>
              <a:rPr lang="fr-FR" sz="3200" dirty="0" err="1"/>
              <a:t>pháp</a:t>
            </a:r>
            <a:r>
              <a:rPr lang="fr-FR" sz="3200" dirty="0"/>
              <a:t> </a:t>
            </a:r>
            <a:r>
              <a:rPr lang="fr-FR" sz="3200" dirty="0" err="1"/>
              <a:t>giúp</a:t>
            </a:r>
            <a:r>
              <a:rPr lang="fr-FR" sz="3200" dirty="0"/>
              <a:t> </a:t>
            </a:r>
            <a:r>
              <a:rPr lang="fr-FR" sz="3200" dirty="0" err="1"/>
              <a:t>quá</a:t>
            </a:r>
            <a:r>
              <a:rPr lang="fr-FR" sz="3200" dirty="0"/>
              <a:t> </a:t>
            </a:r>
            <a:r>
              <a:rPr lang="fr-FR" sz="3200" dirty="0" err="1"/>
              <a:t>trình</a:t>
            </a:r>
            <a:r>
              <a:rPr lang="fr-FR" sz="3200" dirty="0"/>
              <a:t> </a:t>
            </a:r>
            <a:r>
              <a:rPr lang="fr-FR" sz="3200" dirty="0" err="1"/>
              <a:t>trao</a:t>
            </a:r>
            <a:r>
              <a:rPr lang="fr-FR" sz="3200" dirty="0"/>
              <a:t> </a:t>
            </a:r>
            <a:r>
              <a:rPr lang="fr-FR" sz="3200" dirty="0" err="1"/>
              <a:t>đổi</a:t>
            </a:r>
            <a:r>
              <a:rPr lang="fr-FR" sz="3200" dirty="0"/>
              <a:t> </a:t>
            </a:r>
            <a:r>
              <a:rPr lang="fr-FR" sz="3200" dirty="0" err="1" smtClean="0"/>
              <a:t>khí</a:t>
            </a:r>
            <a:r>
              <a:rPr lang="en-US" sz="3200" dirty="0"/>
              <a:t> </a:t>
            </a:r>
            <a:r>
              <a:rPr lang="fr-FR" sz="3200" dirty="0" smtClean="0"/>
              <a:t>ở </a:t>
            </a:r>
            <a:r>
              <a:rPr lang="fr-FR" sz="3200" dirty="0" err="1"/>
              <a:t>thực</a:t>
            </a:r>
            <a:r>
              <a:rPr lang="fr-FR" sz="3200" dirty="0"/>
              <a:t> </a:t>
            </a:r>
            <a:r>
              <a:rPr lang="fr-FR" sz="3200" dirty="0" err="1"/>
              <a:t>vật</a:t>
            </a:r>
            <a:r>
              <a:rPr lang="fr-FR" sz="3200" dirty="0"/>
              <a:t> </a:t>
            </a:r>
            <a:r>
              <a:rPr lang="fr-FR" sz="3200" dirty="0" err="1"/>
              <a:t>diễn</a:t>
            </a:r>
            <a:r>
              <a:rPr lang="fr-FR" sz="3200" dirty="0"/>
              <a:t> ra </a:t>
            </a:r>
            <a:r>
              <a:rPr lang="fr-FR" sz="3200" dirty="0" err="1"/>
              <a:t>thuận</a:t>
            </a:r>
            <a:r>
              <a:rPr lang="fr-FR" sz="3200" dirty="0"/>
              <a:t> </a:t>
            </a:r>
            <a:r>
              <a:rPr lang="fr-FR" sz="3200" dirty="0" err="1" smtClean="0"/>
              <a:t>lợi</a:t>
            </a:r>
            <a:r>
              <a:rPr lang="fr-FR" sz="3200" dirty="0" smtClean="0"/>
              <a:t> </a:t>
            </a:r>
            <a:r>
              <a:rPr lang="fr-FR" sz="3200" dirty="0" err="1" smtClean="0"/>
              <a:t>đúng</a:t>
            </a:r>
            <a:r>
              <a:rPr lang="fr-FR" sz="3200" dirty="0" smtClean="0"/>
              <a:t> </a:t>
            </a:r>
            <a:r>
              <a:rPr lang="fr-FR" sz="3200" dirty="0" err="1" smtClean="0"/>
              <a:t>hay</a:t>
            </a:r>
            <a:r>
              <a:rPr lang="fr-FR" sz="3200" dirty="0" smtClean="0"/>
              <a:t> </a:t>
            </a:r>
            <a:r>
              <a:rPr lang="fr-FR" sz="3200" dirty="0" err="1" smtClean="0"/>
              <a:t>sai</a:t>
            </a:r>
            <a:r>
              <a:rPr lang="fr-FR" sz="3200" dirty="0" smtClean="0"/>
              <a:t>?</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2514599" y="3810000"/>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Đ/</a:t>
            </a:r>
            <a:r>
              <a:rPr lang="en-US" sz="3200" dirty="0" err="1">
                <a:solidFill>
                  <a:prstClr val="black"/>
                </a:solidFill>
                <a:latin typeface="Times New Roman" pitchFamily="18" charset="0"/>
                <a:cs typeface="Times New Roman" pitchFamily="18" charset="0"/>
              </a:rPr>
              <a:t>án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Đúng</a:t>
            </a:r>
            <a:endParaRPr lang="en-US" sz="3200" dirty="0">
              <a:solidFill>
                <a:prstClr val="black"/>
              </a:solidFill>
              <a:latin typeface="Times New Roman" pitchFamily="18" charset="0"/>
              <a:cs typeface="Times New Roman" pitchFamily="18" charset="0"/>
            </a:endParaRPr>
          </a:p>
        </p:txBody>
      </p:sp>
      <p:grpSp>
        <p:nvGrpSpPr>
          <p:cNvPr id="7" name="times up"/>
          <p:cNvGrpSpPr/>
          <p:nvPr/>
        </p:nvGrpSpPr>
        <p:grpSpPr>
          <a:xfrm>
            <a:off x="85153"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1049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14879"/>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89224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37612"/>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90183" y="1191259"/>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244458" y="975182"/>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528356" y="691391"/>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3169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600200" y="609600"/>
            <a:ext cx="640080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200" dirty="0" err="1"/>
              <a:t>T</a:t>
            </a:r>
            <a:r>
              <a:rPr lang="en-US" sz="3200" dirty="0" err="1" smtClean="0"/>
              <a:t>ại</a:t>
            </a:r>
            <a:r>
              <a:rPr lang="en-US" sz="3200" dirty="0" smtClean="0"/>
              <a:t> </a:t>
            </a:r>
            <a:r>
              <a:rPr lang="en-US" sz="3200" dirty="0" err="1"/>
              <a:t>sao</a:t>
            </a:r>
            <a:r>
              <a:rPr lang="en-US" sz="3200" dirty="0"/>
              <a:t> </a:t>
            </a:r>
            <a:r>
              <a:rPr lang="en-US" sz="3200" dirty="0" err="1"/>
              <a:t>khi</a:t>
            </a:r>
            <a:r>
              <a:rPr lang="en-US" sz="3200" dirty="0"/>
              <a:t> </a:t>
            </a:r>
            <a:r>
              <a:rPr lang="en-US" sz="3200" dirty="0" err="1"/>
              <a:t>sưởi</a:t>
            </a:r>
            <a:r>
              <a:rPr lang="en-US" sz="3200" dirty="0"/>
              <a:t> </a:t>
            </a:r>
            <a:r>
              <a:rPr lang="en-US" sz="3200" dirty="0" err="1"/>
              <a:t>ấm</a:t>
            </a:r>
            <a:r>
              <a:rPr lang="en-US" sz="3200" dirty="0"/>
              <a:t> </a:t>
            </a:r>
            <a:r>
              <a:rPr lang="en-US" sz="3200" dirty="0" err="1"/>
              <a:t>bằng</a:t>
            </a:r>
            <a:r>
              <a:rPr lang="en-US" sz="3200" dirty="0"/>
              <a:t> than </a:t>
            </a:r>
            <a:r>
              <a:rPr lang="en-US" sz="3200" dirty="0" err="1"/>
              <a:t>hoặc</a:t>
            </a:r>
            <a:r>
              <a:rPr lang="en-US" sz="3200" dirty="0"/>
              <a:t> </a:t>
            </a:r>
            <a:r>
              <a:rPr lang="en-US" sz="3200" dirty="0" err="1"/>
              <a:t>củi</a:t>
            </a:r>
            <a:r>
              <a:rPr lang="en-US" sz="3200" dirty="0"/>
              <a:t> </a:t>
            </a:r>
            <a:r>
              <a:rPr lang="en-US" sz="3200" dirty="0" err="1"/>
              <a:t>trong</a:t>
            </a:r>
            <a:r>
              <a:rPr lang="en-US" sz="3200" dirty="0"/>
              <a:t> </a:t>
            </a:r>
            <a:r>
              <a:rPr lang="en-US" sz="3200" dirty="0" err="1"/>
              <a:t>phòng</a:t>
            </a:r>
            <a:r>
              <a:rPr lang="en-US" sz="3200" dirty="0"/>
              <a:t> </a:t>
            </a:r>
            <a:r>
              <a:rPr lang="en-US" sz="3200" dirty="0" err="1"/>
              <a:t>kín</a:t>
            </a:r>
            <a:r>
              <a:rPr lang="en-US" sz="3200" dirty="0"/>
              <a:t>, </a:t>
            </a:r>
            <a:r>
              <a:rPr lang="en-US" sz="3200" dirty="0" err="1"/>
              <a:t>người</a:t>
            </a:r>
            <a:r>
              <a:rPr lang="en-US" sz="3200" dirty="0"/>
              <a:t> </a:t>
            </a:r>
            <a:r>
              <a:rPr lang="en-US" sz="3200" dirty="0" err="1"/>
              <a:t>trong</a:t>
            </a:r>
            <a:r>
              <a:rPr lang="en-US" sz="3200" dirty="0"/>
              <a:t> </a:t>
            </a:r>
            <a:r>
              <a:rPr lang="en-US" sz="3200" dirty="0" err="1"/>
              <a:t>phòng</a:t>
            </a:r>
            <a:r>
              <a:rPr lang="en-US" sz="3200" dirty="0"/>
              <a:t> </a:t>
            </a:r>
            <a:r>
              <a:rPr lang="en-US" sz="3200" dirty="0" err="1"/>
              <a:t>có</a:t>
            </a:r>
            <a:r>
              <a:rPr lang="en-US" sz="3200" dirty="0"/>
              <a:t> </a:t>
            </a:r>
            <a:r>
              <a:rPr lang="en-US" sz="3200" dirty="0" err="1"/>
              <a:t>thể</a:t>
            </a:r>
            <a:r>
              <a:rPr lang="en-US" sz="3200" dirty="0"/>
              <a:t> </a:t>
            </a:r>
            <a:r>
              <a:rPr lang="en-US" sz="3200" dirty="0" err="1"/>
              <a:t>bị</a:t>
            </a:r>
            <a:r>
              <a:rPr lang="en-US" sz="3200" dirty="0"/>
              <a:t> </a:t>
            </a:r>
            <a:r>
              <a:rPr lang="en-US" sz="3200" dirty="0" err="1"/>
              <a:t>ngất</a:t>
            </a:r>
            <a:r>
              <a:rPr lang="en-US" sz="3200" dirty="0"/>
              <a:t> </a:t>
            </a:r>
            <a:r>
              <a:rPr lang="en-US" sz="3200" dirty="0" err="1"/>
              <a:t>hoặc</a:t>
            </a:r>
            <a:r>
              <a:rPr lang="en-US" sz="3200" dirty="0"/>
              <a:t> </a:t>
            </a:r>
            <a:r>
              <a:rPr lang="en-US" sz="3200" dirty="0" err="1"/>
              <a:t>nguy</a:t>
            </a:r>
            <a:r>
              <a:rPr lang="en-US" sz="3200" dirty="0"/>
              <a:t> </a:t>
            </a:r>
            <a:r>
              <a:rPr lang="en-US" sz="3200" dirty="0" err="1"/>
              <a:t>hiểm</a:t>
            </a:r>
            <a:r>
              <a:rPr lang="en-US" sz="3200" dirty="0"/>
              <a:t> </a:t>
            </a:r>
            <a:r>
              <a:rPr lang="en-US" sz="3200" dirty="0" err="1"/>
              <a:t>đến</a:t>
            </a:r>
            <a:r>
              <a:rPr lang="en-US" sz="3200" dirty="0"/>
              <a:t> </a:t>
            </a:r>
            <a:r>
              <a:rPr lang="en-US" sz="3200" dirty="0" err="1"/>
              <a:t>tính</a:t>
            </a:r>
            <a:r>
              <a:rPr lang="en-US" sz="3200" dirty="0"/>
              <a:t> </a:t>
            </a:r>
            <a:r>
              <a:rPr lang="en-US" sz="3200" dirty="0" err="1" smtClean="0"/>
              <a:t>mạng</a:t>
            </a:r>
            <a:r>
              <a:rPr lang="en-US" sz="3200" dirty="0" smtClean="0"/>
              <a:t>?</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1856509" y="3277106"/>
            <a:ext cx="5895109"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smtClean="0">
                <a:solidFill>
                  <a:prstClr val="black"/>
                </a:solidFill>
                <a:latin typeface="Times New Roman" pitchFamily="18" charset="0"/>
                <a:cs typeface="Times New Roman" pitchFamily="18" charset="0"/>
              </a:rPr>
              <a:t>Đ/</a:t>
            </a:r>
            <a:r>
              <a:rPr lang="en-US" sz="2400" dirty="0" err="1" smtClean="0">
                <a:solidFill>
                  <a:prstClr val="black"/>
                </a:solidFill>
                <a:latin typeface="Times New Roman" pitchFamily="18" charset="0"/>
                <a:cs typeface="Times New Roman" pitchFamily="18" charset="0"/>
              </a:rPr>
              <a:t>án</a:t>
            </a:r>
            <a:r>
              <a:rPr lang="en-US" sz="2400" dirty="0" smtClean="0">
                <a:solidFill>
                  <a:prstClr val="black"/>
                </a:solidFill>
                <a:latin typeface="Times New Roman" pitchFamily="18" charset="0"/>
                <a:cs typeface="Times New Roman" pitchFamily="18" charset="0"/>
              </a:rPr>
              <a:t>:</a:t>
            </a:r>
            <a:r>
              <a:rPr lang="vi-VN" sz="2400" dirty="0">
                <a:solidFill>
                  <a:prstClr val="black"/>
                </a:solidFill>
                <a:latin typeface="Times New Roman" pitchFamily="18" charset="0"/>
                <a:cs typeface="Times New Roman" pitchFamily="18" charset="0"/>
              </a:rPr>
              <a:t>	Khi sưởi ấm bằng cách đốt than, củi trong phòng kín, lượng khí </a:t>
            </a:r>
            <a:r>
              <a:rPr lang="fr-FR" sz="2400" dirty="0">
                <a:latin typeface="Times New Roman" pitchFamily="18" charset="0"/>
                <a:cs typeface="Times New Roman" pitchFamily="18" charset="0"/>
              </a:rPr>
              <a:t>O</a:t>
            </a:r>
            <a:r>
              <a:rPr lang="fr-FR" sz="2400" baseline="-25000" dirty="0">
                <a:latin typeface="Times New Roman" pitchFamily="18" charset="0"/>
                <a:cs typeface="Times New Roman" pitchFamily="18" charset="0"/>
              </a:rPr>
              <a:t>2</a:t>
            </a:r>
            <a:r>
              <a:rPr lang="vi-VN" sz="2400" dirty="0" smtClean="0">
                <a:solidFill>
                  <a:prstClr val="black"/>
                </a:solidFill>
                <a:latin typeface="Times New Roman" pitchFamily="18" charset="0"/>
                <a:cs typeface="Times New Roman" pitchFamily="18" charset="0"/>
              </a:rPr>
              <a:t> trong</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phòng </a:t>
            </a:r>
            <a:r>
              <a:rPr lang="vi-VN" sz="2400" dirty="0">
                <a:solidFill>
                  <a:prstClr val="black"/>
                </a:solidFill>
                <a:latin typeface="Times New Roman" pitchFamily="18" charset="0"/>
                <a:cs typeface="Times New Roman" pitchFamily="18" charset="0"/>
              </a:rPr>
              <a:t>tiêu hao dần, đóng thời sinh ra khí co và </a:t>
            </a:r>
            <a:r>
              <a:rPr lang="fr-FR" sz="2400" dirty="0">
                <a:latin typeface="Times New Roman" pitchFamily="18" charset="0"/>
                <a:cs typeface="Times New Roman" pitchFamily="18" charset="0"/>
              </a:rPr>
              <a:t>CO</a:t>
            </a:r>
            <a:r>
              <a:rPr lang="fr-FR" sz="2400" baseline="-25000" dirty="0">
                <a:latin typeface="Times New Roman" pitchFamily="18" charset="0"/>
                <a:cs typeface="Times New Roman" pitchFamily="18" charset="0"/>
              </a:rPr>
              <a:t>2</a:t>
            </a:r>
            <a:r>
              <a:rPr lang="vi-VN" sz="2400" dirty="0" smtClean="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trong quá trình </a:t>
            </a:r>
            <a:r>
              <a:rPr lang="vi-VN" sz="2400" dirty="0" smtClean="0">
                <a:solidFill>
                  <a:prstClr val="black"/>
                </a:solidFill>
                <a:latin typeface="Times New Roman" pitchFamily="18" charset="0"/>
                <a:cs typeface="Times New Roman" pitchFamily="18" charset="0"/>
              </a:rPr>
              <a:t>cháy.</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Khi </a:t>
            </a:r>
            <a:r>
              <a:rPr lang="vi-VN" sz="2400" dirty="0">
                <a:solidFill>
                  <a:prstClr val="black"/>
                </a:solidFill>
                <a:latin typeface="Times New Roman" pitchFamily="18" charset="0"/>
                <a:cs typeface="Times New Roman" pitchFamily="18" charset="0"/>
              </a:rPr>
              <a:t>hít vào cơ thể, co và </a:t>
            </a:r>
            <a:r>
              <a:rPr lang="fr-FR" sz="2400" dirty="0">
                <a:latin typeface="Times New Roman" pitchFamily="18" charset="0"/>
                <a:cs typeface="Times New Roman" pitchFamily="18" charset="0"/>
              </a:rPr>
              <a:t>CO</a:t>
            </a:r>
            <a:r>
              <a:rPr lang="fr-FR" sz="2400" baseline="-25000" dirty="0">
                <a:latin typeface="Times New Roman" pitchFamily="18" charset="0"/>
                <a:cs typeface="Times New Roman" pitchFamily="18" charset="0"/>
              </a:rPr>
              <a:t>2</a:t>
            </a:r>
            <a:r>
              <a:rPr lang="vi-VN" sz="2400" dirty="0" smtClean="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sẽ thay thế </a:t>
            </a:r>
            <a:r>
              <a:rPr lang="fr-FR" sz="2400" dirty="0">
                <a:latin typeface="Times New Roman" pitchFamily="18" charset="0"/>
                <a:cs typeface="Times New Roman" pitchFamily="18" charset="0"/>
              </a:rPr>
              <a:t>O</a:t>
            </a:r>
            <a:r>
              <a:rPr lang="fr-FR" sz="2400" baseline="-25000" dirty="0">
                <a:latin typeface="Times New Roman" pitchFamily="18" charset="0"/>
                <a:cs typeface="Times New Roman" pitchFamily="18" charset="0"/>
              </a:rPr>
              <a:t>2</a:t>
            </a:r>
            <a:r>
              <a:rPr lang="vi-VN" sz="2400" dirty="0" smtClean="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liên kết với tế bào hồng cẩu </a:t>
            </a:r>
            <a:r>
              <a:rPr lang="vi-VN" sz="2400" dirty="0" smtClean="0">
                <a:solidFill>
                  <a:prstClr val="black"/>
                </a:solidFill>
                <a:latin typeface="Times New Roman" pitchFamily="18" charset="0"/>
                <a:cs typeface="Times New Roman" pitchFamily="18" charset="0"/>
              </a:rPr>
              <a:t>dẫn</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đến </a:t>
            </a:r>
            <a:r>
              <a:rPr lang="vi-VN" sz="2400" dirty="0">
                <a:solidFill>
                  <a:prstClr val="black"/>
                </a:solidFill>
                <a:latin typeface="Times New Roman" pitchFamily="18" charset="0"/>
                <a:cs typeface="Times New Roman" pitchFamily="18" charset="0"/>
              </a:rPr>
              <a:t>tình trạng cơ thể thiếu </a:t>
            </a:r>
            <a:r>
              <a:rPr lang="fr-FR" sz="2400" dirty="0">
                <a:latin typeface="Times New Roman" pitchFamily="18" charset="0"/>
                <a:cs typeface="Times New Roman" pitchFamily="18" charset="0"/>
              </a:rPr>
              <a:t>O</a:t>
            </a:r>
            <a:r>
              <a:rPr lang="fr-FR" sz="2400" baseline="-25000" dirty="0">
                <a:latin typeface="Times New Roman" pitchFamily="18" charset="0"/>
                <a:cs typeface="Times New Roman" pitchFamily="18" charset="0"/>
              </a:rPr>
              <a:t>2</a:t>
            </a:r>
            <a:r>
              <a:rPr lang="vi-VN" sz="2400" dirty="0" smtClean="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gây nguy hiểm đến tính mạng.</a:t>
            </a:r>
          </a:p>
        </p:txBody>
      </p:sp>
      <p:grpSp>
        <p:nvGrpSpPr>
          <p:cNvPr id="7" name="times up"/>
          <p:cNvGrpSpPr/>
          <p:nvPr/>
        </p:nvGrpSpPr>
        <p:grpSpPr>
          <a:xfrm>
            <a:off x="4099"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19213" y="1049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54" y="314879"/>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341431" y="89224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761716" y="937612"/>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09129" y="1191259"/>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163404" y="975182"/>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447302" y="691391"/>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343619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524000" y="623455"/>
            <a:ext cx="62484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200" dirty="0" err="1"/>
              <a:t>Tại</a:t>
            </a:r>
            <a:r>
              <a:rPr lang="en-US" sz="3200" dirty="0"/>
              <a:t> </a:t>
            </a:r>
            <a:r>
              <a:rPr lang="en-US" sz="3200" dirty="0" err="1"/>
              <a:t>sao</a:t>
            </a:r>
            <a:r>
              <a:rPr lang="en-US" sz="3200" dirty="0"/>
              <a:t> </a:t>
            </a:r>
            <a:r>
              <a:rPr lang="en-US" sz="3200" dirty="0" err="1"/>
              <a:t>khi</a:t>
            </a:r>
            <a:r>
              <a:rPr lang="en-US" sz="3200" dirty="0"/>
              <a:t> ở </a:t>
            </a:r>
            <a:r>
              <a:rPr lang="en-US" sz="3200" dirty="0" err="1"/>
              <a:t>trong</a:t>
            </a:r>
            <a:r>
              <a:rPr lang="en-US" sz="3200" dirty="0"/>
              <a:t> </a:t>
            </a:r>
            <a:r>
              <a:rPr lang="en-US" sz="3200" dirty="0" err="1"/>
              <a:t>phòng</a:t>
            </a:r>
            <a:r>
              <a:rPr lang="en-US" sz="3200" dirty="0"/>
              <a:t> </a:t>
            </a:r>
            <a:r>
              <a:rPr lang="en-US" sz="3200" dirty="0" err="1"/>
              <a:t>kín</a:t>
            </a:r>
            <a:r>
              <a:rPr lang="en-US" sz="3200" dirty="0"/>
              <a:t> </a:t>
            </a:r>
            <a:r>
              <a:rPr lang="en-US" sz="3200" dirty="0" err="1"/>
              <a:t>đông</a:t>
            </a:r>
            <a:r>
              <a:rPr lang="en-US" sz="3200" dirty="0"/>
              <a:t> </a:t>
            </a:r>
            <a:r>
              <a:rPr lang="en-US" sz="3200" dirty="0" err="1"/>
              <a:t>người</a:t>
            </a:r>
            <a:r>
              <a:rPr lang="en-US" sz="3200" dirty="0"/>
              <a:t> </a:t>
            </a:r>
            <a:r>
              <a:rPr lang="en-US" sz="3200" dirty="0" err="1"/>
              <a:t>một</a:t>
            </a:r>
            <a:r>
              <a:rPr lang="en-US" sz="3200" dirty="0"/>
              <a:t> </a:t>
            </a:r>
            <a:r>
              <a:rPr lang="en-US" sz="3200" dirty="0" err="1"/>
              <a:t>thời</a:t>
            </a:r>
            <a:r>
              <a:rPr lang="en-US" sz="3200" dirty="0"/>
              <a:t> </a:t>
            </a:r>
            <a:r>
              <a:rPr lang="en-US" sz="3200" dirty="0" err="1"/>
              <a:t>gian</a:t>
            </a:r>
            <a:r>
              <a:rPr lang="en-US" sz="3200" dirty="0"/>
              <a:t> </a:t>
            </a:r>
            <a:r>
              <a:rPr lang="en-US" sz="3200" dirty="0" err="1"/>
              <a:t>thì</a:t>
            </a:r>
            <a:r>
              <a:rPr lang="en-US" sz="3200" dirty="0"/>
              <a:t> </a:t>
            </a:r>
            <a:r>
              <a:rPr lang="en-US" sz="3200" dirty="0" err="1"/>
              <a:t>cơ</a:t>
            </a:r>
            <a:r>
              <a:rPr lang="en-US" sz="3200" dirty="0"/>
              <a:t> </a:t>
            </a:r>
            <a:r>
              <a:rPr lang="en-US" sz="3200" dirty="0" err="1"/>
              <a:t>thể</a:t>
            </a:r>
            <a:r>
              <a:rPr lang="en-US" sz="3200" dirty="0"/>
              <a:t> </a:t>
            </a:r>
            <a:r>
              <a:rPr lang="en-US" sz="3200" dirty="0" err="1" smtClean="0"/>
              <a:t>thường</a:t>
            </a:r>
            <a:r>
              <a:rPr lang="en-US" sz="3200" dirty="0"/>
              <a:t> </a:t>
            </a:r>
            <a:r>
              <a:rPr lang="en-US" sz="3200" dirty="0" err="1" smtClean="0"/>
              <a:t>thấy</a:t>
            </a:r>
            <a:r>
              <a:rPr lang="en-US" sz="3200" dirty="0" smtClean="0"/>
              <a:t> </a:t>
            </a:r>
            <a:r>
              <a:rPr lang="en-US" sz="3200" dirty="0" err="1"/>
              <a:t>nhịp</a:t>
            </a:r>
            <a:r>
              <a:rPr lang="en-US" sz="3200" dirty="0"/>
              <a:t> </a:t>
            </a:r>
            <a:r>
              <a:rPr lang="en-US" sz="3200" dirty="0" err="1"/>
              <a:t>hô</a:t>
            </a:r>
            <a:r>
              <a:rPr lang="en-US" sz="3200" dirty="0"/>
              <a:t> </a:t>
            </a:r>
            <a:r>
              <a:rPr lang="en-US" sz="3200" dirty="0" err="1"/>
              <a:t>hấp</a:t>
            </a:r>
            <a:r>
              <a:rPr lang="en-US" sz="3200" dirty="0"/>
              <a:t> </a:t>
            </a:r>
            <a:r>
              <a:rPr lang="en-US" sz="3200" dirty="0" err="1"/>
              <a:t>tăng</a:t>
            </a:r>
            <a:r>
              <a:rPr lang="en-US" sz="3200" dirty="0"/>
              <a:t>?</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2514598" y="3810000"/>
            <a:ext cx="5895109"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solidFill>
                  <a:prstClr val="black"/>
                </a:solidFill>
                <a:latin typeface="Times New Roman" pitchFamily="18" charset="0"/>
                <a:cs typeface="Times New Roman" pitchFamily="18" charset="0"/>
              </a:rPr>
              <a:t>Đ/</a:t>
            </a:r>
            <a:r>
              <a:rPr lang="en-US" sz="2000" dirty="0" err="1">
                <a:solidFill>
                  <a:prstClr val="black"/>
                </a:solidFill>
                <a:latin typeface="Times New Roman" pitchFamily="18" charset="0"/>
                <a:cs typeface="Times New Roman" pitchFamily="18" charset="0"/>
              </a:rPr>
              <a:t>án</a:t>
            </a:r>
            <a:r>
              <a:rPr lang="en-US" sz="2000" dirty="0" smtClean="0">
                <a:solidFill>
                  <a:prstClr val="black"/>
                </a:solidFill>
                <a:latin typeface="Times New Roman" pitchFamily="18" charset="0"/>
                <a:cs typeface="Times New Roman" pitchFamily="18" charset="0"/>
              </a:rPr>
              <a:t>: </a:t>
            </a:r>
            <a:r>
              <a:rPr lang="vi-VN" sz="2000" dirty="0" smtClean="0">
                <a:solidFill>
                  <a:prstClr val="black"/>
                </a:solidFill>
                <a:latin typeface="Times New Roman" pitchFamily="18" charset="0"/>
                <a:cs typeface="Times New Roman" pitchFamily="18" charset="0"/>
              </a:rPr>
              <a:t>Trong </a:t>
            </a:r>
            <a:r>
              <a:rPr lang="vi-VN" sz="2000" dirty="0">
                <a:solidFill>
                  <a:prstClr val="black"/>
                </a:solidFill>
                <a:latin typeface="Times New Roman" pitchFamily="18" charset="0"/>
                <a:cs typeface="Times New Roman" pitchFamily="18" charset="0"/>
              </a:rPr>
              <a:t>phòng kín </a:t>
            </a:r>
            <a:r>
              <a:rPr lang="vi-VN" sz="2000" dirty="0" smtClean="0">
                <a:solidFill>
                  <a:prstClr val="black"/>
                </a:solidFill>
                <a:latin typeface="Times New Roman" pitchFamily="18" charset="0"/>
                <a:cs typeface="Times New Roman" pitchFamily="18" charset="0"/>
              </a:rPr>
              <a:t>đ</a:t>
            </a:r>
            <a:r>
              <a:rPr lang="en-US" sz="2000" dirty="0">
                <a:solidFill>
                  <a:prstClr val="black"/>
                </a:solidFill>
                <a:latin typeface="Times New Roman" pitchFamily="18" charset="0"/>
                <a:cs typeface="Times New Roman" pitchFamily="18" charset="0"/>
              </a:rPr>
              <a:t>ô</a:t>
            </a:r>
            <a:r>
              <a:rPr lang="vi-VN" sz="2000" dirty="0" smtClean="0">
                <a:solidFill>
                  <a:prstClr val="black"/>
                </a:solidFill>
                <a:latin typeface="Times New Roman" pitchFamily="18" charset="0"/>
                <a:cs typeface="Times New Roman" pitchFamily="18" charset="0"/>
              </a:rPr>
              <a:t>ng </a:t>
            </a:r>
            <a:r>
              <a:rPr lang="vi-VN" sz="2000" dirty="0">
                <a:solidFill>
                  <a:prstClr val="black"/>
                </a:solidFill>
                <a:latin typeface="Times New Roman" pitchFamily="18" charset="0"/>
                <a:cs typeface="Times New Roman" pitchFamily="18" charset="0"/>
              </a:rPr>
              <a:t>người, lượng </a:t>
            </a:r>
            <a:r>
              <a:rPr lang="fr-FR" sz="2000" dirty="0">
                <a:latin typeface="Times New Roman" pitchFamily="18" charset="0"/>
                <a:cs typeface="Times New Roman" pitchFamily="18" charset="0"/>
              </a:rPr>
              <a:t>CO</a:t>
            </a:r>
            <a:r>
              <a:rPr lang="fr-FR" sz="2000" baseline="-25000" dirty="0">
                <a:latin typeface="Times New Roman" pitchFamily="18" charset="0"/>
                <a:cs typeface="Times New Roman" pitchFamily="18" charset="0"/>
              </a:rPr>
              <a:t>2</a:t>
            </a:r>
            <a:r>
              <a:rPr lang="vi-VN" sz="2000" dirty="0" smtClean="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ngày càng tăng còn </a:t>
            </a:r>
            <a:r>
              <a:rPr lang="fr-FR" sz="2000" dirty="0">
                <a:latin typeface="Times New Roman" pitchFamily="18" charset="0"/>
                <a:cs typeface="Times New Roman" pitchFamily="18" charset="0"/>
              </a:rPr>
              <a:t>O</a:t>
            </a:r>
            <a:r>
              <a:rPr lang="fr-FR" sz="2000" baseline="-25000" dirty="0">
                <a:latin typeface="Times New Roman" pitchFamily="18" charset="0"/>
                <a:cs typeface="Times New Roman" pitchFamily="18" charset="0"/>
              </a:rPr>
              <a:t>2</a:t>
            </a:r>
            <a:r>
              <a:rPr lang="vi-VN" sz="2000" dirty="0" smtClean="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ngày </a:t>
            </a:r>
            <a:r>
              <a:rPr lang="vi-VN" sz="2000" dirty="0" smtClean="0">
                <a:solidFill>
                  <a:prstClr val="black"/>
                </a:solidFill>
                <a:latin typeface="Times New Roman" pitchFamily="18" charset="0"/>
                <a:cs typeface="Times New Roman" pitchFamily="18" charset="0"/>
              </a:rPr>
              <a:t>càng</a:t>
            </a:r>
            <a:r>
              <a:rPr lang="en-US" sz="2000" dirty="0" smtClean="0">
                <a:solidFill>
                  <a:prstClr val="black"/>
                </a:solidFill>
                <a:latin typeface="Times New Roman" pitchFamily="18" charset="0"/>
                <a:cs typeface="Times New Roman" pitchFamily="18" charset="0"/>
              </a:rPr>
              <a:t> </a:t>
            </a:r>
            <a:r>
              <a:rPr lang="vi-VN" sz="2000" dirty="0" smtClean="0">
                <a:solidFill>
                  <a:prstClr val="black"/>
                </a:solidFill>
                <a:latin typeface="Times New Roman" pitchFamily="18" charset="0"/>
                <a:cs typeface="Times New Roman" pitchFamily="18" charset="0"/>
              </a:rPr>
              <a:t>giảm </a:t>
            </a:r>
            <a:r>
              <a:rPr lang="vi-VN" sz="2000" dirty="0">
                <a:solidFill>
                  <a:prstClr val="black"/>
                </a:solidFill>
                <a:latin typeface="Times New Roman" pitchFamily="18" charset="0"/>
                <a:cs typeface="Times New Roman" pitchFamily="18" charset="0"/>
              </a:rPr>
              <a:t>do quá trình trao đồi khí của cơ thể dẫn đến không khí hít vào thiếu </a:t>
            </a:r>
            <a:r>
              <a:rPr lang="fr-FR" sz="2000" dirty="0">
                <a:latin typeface="Times New Roman" pitchFamily="18" charset="0"/>
                <a:cs typeface="Times New Roman" pitchFamily="18" charset="0"/>
              </a:rPr>
              <a:t>O</a:t>
            </a:r>
            <a:r>
              <a:rPr lang="fr-FR" sz="2000" baseline="-25000" dirty="0">
                <a:latin typeface="Times New Roman" pitchFamily="18" charset="0"/>
                <a:cs typeface="Times New Roman" pitchFamily="18" charset="0"/>
              </a:rPr>
              <a:t>2</a:t>
            </a:r>
            <a:r>
              <a:rPr lang="vi-VN" sz="2000" dirty="0" smtClean="0">
                <a:solidFill>
                  <a:prstClr val="black"/>
                </a:solidFill>
                <a:latin typeface="Times New Roman" pitchFamily="18" charset="0"/>
                <a:cs typeface="Times New Roman" pitchFamily="18" charset="0"/>
              </a:rPr>
              <a:t>,</a:t>
            </a:r>
            <a:endParaRPr lang="vi-VN" sz="2000" dirty="0">
              <a:solidFill>
                <a:prstClr val="black"/>
              </a:solidFill>
              <a:latin typeface="Times New Roman" pitchFamily="18" charset="0"/>
              <a:cs typeface="Times New Roman" pitchFamily="18" charset="0"/>
            </a:endParaRPr>
          </a:p>
          <a:p>
            <a:r>
              <a:rPr lang="vi-VN" sz="2000" dirty="0">
                <a:solidFill>
                  <a:prstClr val="black"/>
                </a:solidFill>
                <a:latin typeface="Times New Roman" pitchFamily="18" charset="0"/>
                <a:cs typeface="Times New Roman" pitchFamily="18" charset="0"/>
              </a:rPr>
              <a:t>vì vậy nhịp </a:t>
            </a:r>
            <a:r>
              <a:rPr lang="vi-VN" sz="2000" dirty="0" smtClean="0">
                <a:solidFill>
                  <a:prstClr val="black"/>
                </a:solidFill>
                <a:latin typeface="Times New Roman" pitchFamily="18" charset="0"/>
                <a:cs typeface="Times New Roman" pitchFamily="18" charset="0"/>
              </a:rPr>
              <a:t>h</a:t>
            </a:r>
            <a:r>
              <a:rPr lang="en-US" sz="2000" dirty="0">
                <a:solidFill>
                  <a:prstClr val="black"/>
                </a:solidFill>
                <a:latin typeface="Times New Roman" pitchFamily="18" charset="0"/>
                <a:cs typeface="Times New Roman" pitchFamily="18" charset="0"/>
              </a:rPr>
              <a:t>ô</a:t>
            </a:r>
            <a:r>
              <a:rPr lang="vi-VN" sz="2000" dirty="0" smtClean="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hấp tăng để lấy đủ </a:t>
            </a:r>
            <a:r>
              <a:rPr lang="fr-FR" sz="2000" dirty="0">
                <a:latin typeface="Times New Roman" pitchFamily="18" charset="0"/>
                <a:cs typeface="Times New Roman" pitchFamily="18" charset="0"/>
              </a:rPr>
              <a:t>O</a:t>
            </a:r>
            <a:r>
              <a:rPr lang="fr-FR" sz="2000" baseline="-25000" dirty="0">
                <a:latin typeface="Times New Roman" pitchFamily="18" charset="0"/>
                <a:cs typeface="Times New Roman" pitchFamily="18" charset="0"/>
              </a:rPr>
              <a:t>2</a:t>
            </a:r>
            <a:r>
              <a:rPr lang="vi-VN" sz="2000" dirty="0" smtClean="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cho cơ thể.</a:t>
            </a:r>
          </a:p>
          <a:p>
            <a:endParaRPr lang="en-US" sz="2000" dirty="0">
              <a:solidFill>
                <a:prstClr val="black"/>
              </a:solidFill>
              <a:latin typeface="Times New Roman" pitchFamily="18" charset="0"/>
              <a:cs typeface="Times New Roman" pitchFamily="18" charset="0"/>
            </a:endParaRPr>
          </a:p>
        </p:txBody>
      </p:sp>
      <p:grpSp>
        <p:nvGrpSpPr>
          <p:cNvPr id="7" name="times up"/>
          <p:cNvGrpSpPr/>
          <p:nvPr/>
        </p:nvGrpSpPr>
        <p:grpSpPr>
          <a:xfrm>
            <a:off x="22842" y="1734399"/>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smtClean="0">
                  <a:solidFill>
                    <a:sysClr val="window" lastClr="FFFFFF"/>
                  </a:solidFill>
                  <a:latin typeface="Arial" panose="020B0604020202020204" pitchFamily="34" charset="0"/>
                  <a:cs typeface="Arial" panose="020B0604020202020204" pitchFamily="34" charset="0"/>
                </a:rPr>
                <a:t>Hết</a:t>
              </a:r>
              <a:r>
                <a:rPr lang="en-GB" sz="1400" kern="0" dirty="0" smtClean="0">
                  <a:solidFill>
                    <a:sysClr val="window" lastClr="FFFFFF"/>
                  </a:solidFill>
                  <a:latin typeface="Arial" panose="020B0604020202020204" pitchFamily="34" charset="0"/>
                  <a:cs typeface="Arial" panose="020B0604020202020204" pitchFamily="34" charset="0"/>
                </a:rPr>
                <a:t> </a:t>
              </a:r>
              <a:r>
                <a:rPr lang="en-GB" sz="1400" kern="0" dirty="0" err="1" smtClean="0">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37956"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smtClean="0">
                <a:solidFill>
                  <a:srgbClr val="FF0000"/>
                </a:solidFill>
              </a:rPr>
              <a:t>START</a:t>
            </a:r>
            <a:endParaRPr lang="en-US" sz="1050" kern="0" dirty="0">
              <a:solidFill>
                <a:srgbClr val="FF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11" y="287170"/>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360174" y="864540"/>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780459" y="909903"/>
            <a:ext cx="281032" cy="246221"/>
          </a:xfrm>
          <a:prstGeom prst="rect">
            <a:avLst/>
          </a:prstGeom>
          <a:noFill/>
        </p:spPr>
        <p:txBody>
          <a:bodyPr wrap="square" rtlCol="0">
            <a:spAutoFit/>
          </a:bodyPr>
          <a:lstStyle/>
          <a:p>
            <a:pPr>
              <a:defRPr/>
            </a:pPr>
            <a:r>
              <a:rPr lang="en-US" sz="1000" b="1" kern="0" dirty="0" smtClean="0">
                <a:solidFill>
                  <a:srgbClr val="99B2C8"/>
                </a:solidFill>
              </a:rPr>
              <a:t>3</a:t>
            </a:r>
            <a:endParaRPr lang="en-US" sz="1000" b="1" kern="0" dirty="0">
              <a:solidFill>
                <a:srgbClr val="99B2C8"/>
              </a:solidFill>
            </a:endParaRPr>
          </a:p>
        </p:txBody>
      </p:sp>
      <p:sp>
        <p:nvSpPr>
          <p:cNvPr id="16" name="TextBox 15"/>
          <p:cNvSpPr txBox="1"/>
          <p:nvPr/>
        </p:nvSpPr>
        <p:spPr>
          <a:xfrm>
            <a:off x="527872" y="1163550"/>
            <a:ext cx="341087" cy="246221"/>
          </a:xfrm>
          <a:prstGeom prst="rect">
            <a:avLst/>
          </a:prstGeom>
          <a:noFill/>
        </p:spPr>
        <p:txBody>
          <a:bodyPr wrap="square" rtlCol="0">
            <a:spAutoFit/>
          </a:bodyPr>
          <a:lstStyle/>
          <a:p>
            <a:pPr>
              <a:defRPr/>
            </a:pPr>
            <a:r>
              <a:rPr lang="en-US" sz="1000" b="1" kern="0" dirty="0" smtClean="0">
                <a:solidFill>
                  <a:srgbClr val="99B2C8"/>
                </a:solidFill>
              </a:rPr>
              <a:t>6</a:t>
            </a:r>
            <a:endParaRPr lang="en-US" sz="1000" b="1" kern="0" dirty="0">
              <a:solidFill>
                <a:srgbClr val="99B2C8"/>
              </a:solidFill>
            </a:endParaRPr>
          </a:p>
        </p:txBody>
      </p:sp>
      <p:sp>
        <p:nvSpPr>
          <p:cNvPr id="17" name="TextBox 16"/>
          <p:cNvSpPr txBox="1"/>
          <p:nvPr/>
        </p:nvSpPr>
        <p:spPr>
          <a:xfrm>
            <a:off x="182147" y="947473"/>
            <a:ext cx="308455" cy="246221"/>
          </a:xfrm>
          <a:prstGeom prst="rect">
            <a:avLst/>
          </a:prstGeom>
          <a:noFill/>
        </p:spPr>
        <p:txBody>
          <a:bodyPr wrap="square" rtlCol="0">
            <a:spAutoFit/>
          </a:bodyPr>
          <a:lstStyle/>
          <a:p>
            <a:pPr>
              <a:defRPr/>
            </a:pPr>
            <a:r>
              <a:rPr lang="en-US" sz="1000" b="1" kern="0" dirty="0" smtClean="0">
                <a:solidFill>
                  <a:srgbClr val="99B2C8"/>
                </a:solidFill>
              </a:rPr>
              <a:t>9</a:t>
            </a:r>
            <a:endParaRPr lang="en-US" sz="1000" b="1" kern="0" dirty="0">
              <a:solidFill>
                <a:srgbClr val="99B2C8"/>
              </a:solidFill>
            </a:endParaRPr>
          </a:p>
        </p:txBody>
      </p:sp>
      <p:sp>
        <p:nvSpPr>
          <p:cNvPr id="18" name="TextBox 17"/>
          <p:cNvSpPr txBox="1"/>
          <p:nvPr/>
        </p:nvSpPr>
        <p:spPr>
          <a:xfrm>
            <a:off x="466045" y="663682"/>
            <a:ext cx="371406" cy="246221"/>
          </a:xfrm>
          <a:prstGeom prst="rect">
            <a:avLst/>
          </a:prstGeom>
          <a:noFill/>
        </p:spPr>
        <p:txBody>
          <a:bodyPr wrap="square" rtlCol="0">
            <a:spAutoFit/>
          </a:bodyPr>
          <a:lstStyle/>
          <a:p>
            <a:pPr>
              <a:defRPr/>
            </a:pPr>
            <a:r>
              <a:rPr lang="en-US" sz="1000" b="1" kern="0" dirty="0" smtClean="0">
                <a:solidFill>
                  <a:srgbClr val="99B2C8"/>
                </a:solidFill>
              </a:rPr>
              <a:t>12</a:t>
            </a:r>
            <a:endParaRPr lang="en-US" sz="1000" b="1" kern="0" dirty="0">
              <a:solidFill>
                <a:srgbClr val="99B2C8"/>
              </a:solidFill>
            </a:endParaRPr>
          </a:p>
        </p:txBody>
      </p:sp>
    </p:spTree>
    <p:extLst>
      <p:ext uri="{BB962C8B-B14F-4D97-AF65-F5344CB8AC3E}">
        <p14:creationId xmlns:p14="http://schemas.microsoft.com/office/powerpoint/2010/main" val="32325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9550" y="7620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itchFamily="18" charset="0"/>
                <a:cs typeface="Times New Roman" pitchFamily="18" charset="0"/>
              </a:rPr>
              <a:t>BÀI </a:t>
            </a:r>
            <a:r>
              <a:rPr lang="en-US" sz="3600" b="1" dirty="0">
                <a:solidFill>
                  <a:srgbClr val="0070C0"/>
                </a:solidFill>
                <a:latin typeface="Times New Roman" pitchFamily="18" charset="0"/>
                <a:cs typeface="Times New Roman" pitchFamily="18" charset="0"/>
              </a:rPr>
              <a:t>28</a:t>
            </a:r>
            <a:r>
              <a:rPr lang="vi-VN" sz="3600" b="1" dirty="0">
                <a:solidFill>
                  <a:srgbClr val="0070C0"/>
                </a:solidFill>
                <a:latin typeface="Times New Roman" pitchFamily="18" charset="0"/>
                <a:cs typeface="Times New Roman" pitchFamily="18" charset="0"/>
              </a:rPr>
              <a:t>: </a:t>
            </a:r>
            <a:r>
              <a:rPr lang="en-US" sz="3600" b="1" dirty="0">
                <a:solidFill>
                  <a:srgbClr val="0070C0"/>
                </a:solidFill>
                <a:latin typeface="Times New Roman" pitchFamily="18" charset="0"/>
                <a:cs typeface="Times New Roman" pitchFamily="18" charset="0"/>
              </a:rPr>
              <a:t>TRAO ĐỔI KHÍ Ở SINH VẬT</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4270690892"/>
              </p:ext>
            </p:extLst>
          </p:nvPr>
        </p:nvGraphicFramePr>
        <p:xfrm>
          <a:off x="685800" y="2362200"/>
          <a:ext cx="54864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0437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455372"/>
            <a:ext cx="9144000" cy="2402628"/>
          </a:xfrm>
          <a:prstGeom prst="rect">
            <a:avLst/>
          </a:prstGeom>
        </p:spPr>
      </p:pic>
      <p:sp>
        <p:nvSpPr>
          <p:cNvPr id="4" name="TextBox 3"/>
          <p:cNvSpPr txBox="1"/>
          <p:nvPr/>
        </p:nvSpPr>
        <p:spPr>
          <a:xfrm>
            <a:off x="304800" y="1676400"/>
            <a:ext cx="8382000" cy="3046988"/>
          </a:xfrm>
          <a:prstGeom prst="rect">
            <a:avLst/>
          </a:prstGeom>
          <a:solidFill>
            <a:schemeClr val="accent2">
              <a:lumMod val="20000"/>
              <a:lumOff val="80000"/>
            </a:schemeClr>
          </a:solidFill>
          <a:ln>
            <a:solidFill>
              <a:schemeClr val="tx1"/>
            </a:solidFill>
          </a:ln>
        </p:spPr>
        <p:txBody>
          <a:bodyPr wrap="square" rtlCol="0">
            <a:spAutoFit/>
          </a:bodyPr>
          <a:lstStyle/>
          <a:p>
            <a:pPr marL="342900" indent="-342900">
              <a:buFontTx/>
              <a:buChar char="-"/>
            </a:pPr>
            <a:r>
              <a:rPr lang="vi-VN" sz="2400" dirty="0" smtClean="0">
                <a:latin typeface="Times New Roman" pitchFamily="18" charset="0"/>
                <a:cs typeface="Times New Roman" pitchFamily="18" charset="0"/>
              </a:rPr>
              <a:t>Trao đổi khí </a:t>
            </a:r>
            <a:r>
              <a:rPr lang="vi-VN" sz="2400" dirty="0">
                <a:latin typeface="Times New Roman" pitchFamily="18" charset="0"/>
                <a:cs typeface="Times New Roman" pitchFamily="18" charset="0"/>
              </a:rPr>
              <a:t>là quá trình sinh vật lấy </a:t>
            </a:r>
            <a:r>
              <a:rPr lang="en-US" sz="2400" dirty="0" smtClean="0">
                <a:latin typeface="Times New Roman" pitchFamily="18" charset="0"/>
                <a:cs typeface="Times New Roman" pitchFamily="18" charset="0"/>
              </a:rPr>
              <a:t>..(1)..</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hoặc </a:t>
            </a:r>
            <a:r>
              <a:rPr lang="vi-VN" sz="2400"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O</a:t>
            </a:r>
            <a:r>
              <a:rPr lang="vi-VN" sz="2400" baseline="-25000" dirty="0" smtClean="0">
                <a:latin typeface="Times New Roman" pitchFamily="18" charset="0"/>
                <a:cs typeface="Times New Roman" pitchFamily="18" charset="0"/>
              </a:rPr>
              <a:t>2</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từ môi trường vào cơ thể, </a:t>
            </a:r>
            <a:r>
              <a:rPr lang="vi-VN" sz="2400" dirty="0" smtClean="0">
                <a:latin typeface="Times New Roman" pitchFamily="18" charset="0"/>
                <a:cs typeface="Times New Roman" pitchFamily="18" charset="0"/>
              </a:rPr>
              <a:t>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ng </a:t>
            </a:r>
            <a:r>
              <a:rPr lang="vi-VN" sz="2400" dirty="0">
                <a:latin typeface="Times New Roman" pitchFamily="18" charset="0"/>
                <a:cs typeface="Times New Roman" pitchFamily="18" charset="0"/>
              </a:rPr>
              <a:t>thời thải ra môi trường khí </a:t>
            </a:r>
            <a:r>
              <a:rPr lang="en-US" sz="2400" dirty="0" smtClean="0">
                <a:latin typeface="Times New Roman" pitchFamily="18" charset="0"/>
                <a:cs typeface="Times New Roman" pitchFamily="18" charset="0"/>
              </a:rPr>
              <a:t>..(2)..</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hoặc O</a:t>
            </a:r>
            <a:r>
              <a:rPr lang="vi-VN" sz="2400" baseline="-25000" dirty="0">
                <a:latin typeface="Times New Roman" pitchFamily="18" charset="0"/>
                <a:cs typeface="Times New Roman" pitchFamily="18" charset="0"/>
              </a:rPr>
              <a:t>2</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Tx/>
              <a:buChar char="-"/>
            </a:pP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..(4).</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342900" indent="-342900">
              <a:buFontTx/>
              <a:buChar char="-"/>
            </a:pP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..(6)..</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thải</a:t>
            </a:r>
            <a:r>
              <a:rPr lang="en-US" sz="2400" dirty="0">
                <a:latin typeface="Times New Roman" pitchFamily="18" charset="0"/>
                <a:cs typeface="Times New Roman" pitchFamily="18" charset="0"/>
              </a:rPr>
              <a:t> ..(7)..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..(8)..</a:t>
            </a:r>
          </a:p>
          <a:p>
            <a:pPr marL="342900" indent="-342900">
              <a:buFontTx/>
              <a:buChar char="-"/>
            </a:pPr>
            <a:endParaRPr lang="en-US" sz="2400" dirty="0">
              <a:latin typeface="Times New Roman" pitchFamily="18" charset="0"/>
              <a:cs typeface="Times New Roman" pitchFamily="18" charset="0"/>
            </a:endParaRPr>
          </a:p>
        </p:txBody>
      </p:sp>
      <p:sp>
        <p:nvSpPr>
          <p:cNvPr id="10" name="TextBox 9"/>
          <p:cNvSpPr txBox="1">
            <a:spLocks noChangeArrowheads="1"/>
          </p:cNvSpPr>
          <p:nvPr/>
        </p:nvSpPr>
        <p:spPr bwMode="auto">
          <a:xfrm>
            <a:off x="254758" y="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smtClean="0">
                <a:solidFill>
                  <a:srgbClr val="FF0000"/>
                </a:solidFill>
                <a:latin typeface="Times New Roman" pitchFamily="18" charset="0"/>
                <a:cs typeface="Times New Roman" pitchFamily="18" charset="0"/>
              </a:rPr>
              <a:t>ĐƯỜNG ĐUA</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64358" y="914400"/>
            <a:ext cx="5231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dirty="0" err="1" smtClean="0">
                <a:solidFill>
                  <a:srgbClr val="0070C0"/>
                </a:solidFill>
                <a:latin typeface="Times New Roman" panose="02020603050405020304" pitchFamily="18" charset="0"/>
                <a:cs typeface="Times New Roman" panose="02020603050405020304" pitchFamily="18" charset="0"/>
              </a:rPr>
              <a:t>Hoàn</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thành</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bài</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tập</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điền</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từ</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sau</a:t>
            </a:r>
            <a:endParaRPr lang="en-US" altLang="en-US" b="1" dirty="0">
              <a:solidFill>
                <a:srgbClr val="0070C0"/>
              </a:solidFill>
              <a:latin typeface="Times New Roman" panose="02020603050405020304" pitchFamily="18" charset="0"/>
              <a:cs typeface="Times New Roman" panose="02020603050405020304" pitchFamily="18" charset="0"/>
            </a:endParaRPr>
          </a:p>
        </p:txBody>
      </p:sp>
      <p:pic>
        <p:nvPicPr>
          <p:cNvPr id="3076" name="Picture 4" descr="Siêu xe tải - Những tập phim hoạt hình xe đua hay nhất - Thành phố xe hơi - Hoạt  hình thiếu nhi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0134" y="76200"/>
            <a:ext cx="2573866" cy="1447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Đồng hồ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251" y="48049"/>
            <a:ext cx="1302349" cy="732571"/>
          </a:xfrm>
          <a:prstGeom prst="rect">
            <a:avLst/>
          </a:prstGeom>
        </p:spPr>
      </p:pic>
      <p:sp>
        <p:nvSpPr>
          <p:cNvPr id="16" name="TextBox 15"/>
          <p:cNvSpPr txBox="1">
            <a:spLocks noChangeArrowheads="1"/>
          </p:cNvSpPr>
          <p:nvPr/>
        </p:nvSpPr>
        <p:spPr bwMode="auto">
          <a:xfrm>
            <a:off x="1219200" y="5235146"/>
            <a:ext cx="7467600" cy="954107"/>
          </a:xfrm>
          <a:prstGeom prst="rect">
            <a:avLst/>
          </a:prstGeom>
          <a:solidFill>
            <a:schemeClr val="accent2">
              <a:lumMod val="60000"/>
              <a:lumOff val="4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50" indent="-514350" fontAlgn="base">
              <a:lnSpc>
                <a:spcPct val="100000"/>
              </a:lnSpc>
              <a:spcBef>
                <a:spcPct val="0"/>
              </a:spcBef>
              <a:spcAft>
                <a:spcPct val="0"/>
              </a:spcAft>
              <a:buFontTx/>
              <a:buAutoNum type="arabicParenBoth"/>
            </a:pPr>
            <a:r>
              <a:rPr lang="en-US" altLang="en-US" b="1" dirty="0" smtClean="0">
                <a:solidFill>
                  <a:srgbClr val="0070C0"/>
                </a:solidFill>
                <a:latin typeface="Times New Roman" panose="02020603050405020304" pitchFamily="18" charset="0"/>
                <a:cs typeface="Times New Roman" panose="02020603050405020304" pitchFamily="18" charset="0"/>
              </a:rPr>
              <a:t>O</a:t>
            </a:r>
            <a:r>
              <a:rPr lang="en-US" altLang="en-US" b="1" baseline="-25000" dirty="0" smtClean="0">
                <a:solidFill>
                  <a:srgbClr val="0070C0"/>
                </a:solidFill>
                <a:latin typeface="Times New Roman" panose="02020603050405020304" pitchFamily="18" charset="0"/>
                <a:cs typeface="Times New Roman" panose="02020603050405020304" pitchFamily="18" charset="0"/>
              </a:rPr>
              <a:t>2    </a:t>
            </a:r>
            <a:r>
              <a:rPr lang="en-US" altLang="en-US" b="1" dirty="0" smtClean="0">
                <a:solidFill>
                  <a:srgbClr val="0070C0"/>
                </a:solidFill>
                <a:latin typeface="Times New Roman" panose="02020603050405020304" pitchFamily="18" charset="0"/>
                <a:cs typeface="Times New Roman" panose="02020603050405020304" pitchFamily="18" charset="0"/>
              </a:rPr>
              <a:t> (2) CO</a:t>
            </a:r>
            <a:r>
              <a:rPr lang="en-US" altLang="en-US" b="1" baseline="-25000" dirty="0" smtClean="0">
                <a:solidFill>
                  <a:srgbClr val="0070C0"/>
                </a:solidFill>
                <a:latin typeface="Times New Roman" panose="02020603050405020304" pitchFamily="18" charset="0"/>
                <a:cs typeface="Times New Roman" panose="02020603050405020304" pitchFamily="18" charset="0"/>
              </a:rPr>
              <a:t>2</a:t>
            </a:r>
            <a:r>
              <a:rPr lang="en-US" altLang="en-US" b="1" dirty="0" smtClean="0">
                <a:solidFill>
                  <a:srgbClr val="0070C0"/>
                </a:solidFill>
                <a:latin typeface="Times New Roman" panose="02020603050405020304" pitchFamily="18" charset="0"/>
                <a:cs typeface="Times New Roman" panose="02020603050405020304" pitchFamily="18" charset="0"/>
              </a:rPr>
              <a:t>        (3) </a:t>
            </a:r>
            <a:r>
              <a:rPr lang="en-US" altLang="en-US" b="1" dirty="0" err="1" smtClean="0">
                <a:solidFill>
                  <a:srgbClr val="0070C0"/>
                </a:solidFill>
                <a:latin typeface="Times New Roman" panose="02020603050405020304" pitchFamily="18" charset="0"/>
                <a:cs typeface="Times New Roman" panose="02020603050405020304" pitchFamily="18" charset="0"/>
              </a:rPr>
              <a:t>cao</a:t>
            </a:r>
            <a:r>
              <a:rPr lang="en-US" altLang="en-US" b="1" dirty="0" smtClean="0">
                <a:solidFill>
                  <a:srgbClr val="0070C0"/>
                </a:solidFill>
                <a:latin typeface="Times New Roman" panose="02020603050405020304" pitchFamily="18" charset="0"/>
                <a:cs typeface="Times New Roman" panose="02020603050405020304" pitchFamily="18" charset="0"/>
              </a:rPr>
              <a:t>          (4) </a:t>
            </a:r>
            <a:r>
              <a:rPr lang="en-US" altLang="en-US" b="1" dirty="0" err="1" smtClean="0">
                <a:solidFill>
                  <a:srgbClr val="0070C0"/>
                </a:solidFill>
                <a:latin typeface="Times New Roman" panose="02020603050405020304" pitchFamily="18" charset="0"/>
                <a:cs typeface="Times New Roman" panose="02020603050405020304" pitchFamily="18" charset="0"/>
              </a:rPr>
              <a:t>khuếch</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tán</a:t>
            </a:r>
            <a:r>
              <a:rPr lang="en-US" altLang="en-US" b="1" dirty="0" smtClean="0">
                <a:solidFill>
                  <a:srgbClr val="0070C0"/>
                </a:solidFill>
                <a:latin typeface="Times New Roman" panose="02020603050405020304" pitchFamily="18" charset="0"/>
                <a:cs typeface="Times New Roman" panose="02020603050405020304" pitchFamily="18" charset="0"/>
              </a:rPr>
              <a:t> </a:t>
            </a:r>
          </a:p>
          <a:p>
            <a:pPr fontAlgn="base">
              <a:lnSpc>
                <a:spcPct val="100000"/>
              </a:lnSpc>
              <a:spcBef>
                <a:spcPct val="0"/>
              </a:spcBef>
              <a:spcAft>
                <a:spcPct val="0"/>
              </a:spcAft>
              <a:buNone/>
            </a:pPr>
            <a:r>
              <a:rPr lang="en-US" altLang="en-US" b="1" dirty="0" smtClean="0">
                <a:solidFill>
                  <a:srgbClr val="0070C0"/>
                </a:solidFill>
                <a:latin typeface="Times New Roman" panose="02020603050405020304" pitchFamily="18" charset="0"/>
                <a:cs typeface="Times New Roman" panose="02020603050405020304" pitchFamily="18" charset="0"/>
              </a:rPr>
              <a:t>(</a:t>
            </a:r>
            <a:r>
              <a:rPr lang="en-US" altLang="en-US" b="1" dirty="0">
                <a:solidFill>
                  <a:srgbClr val="0070C0"/>
                </a:solidFill>
                <a:latin typeface="Times New Roman" panose="02020603050405020304" pitchFamily="18" charset="0"/>
                <a:cs typeface="Times New Roman" panose="02020603050405020304" pitchFamily="18" charset="0"/>
              </a:rPr>
              <a:t>5) </a:t>
            </a:r>
            <a:r>
              <a:rPr lang="en-US" altLang="en-US" b="1" dirty="0" smtClean="0">
                <a:solidFill>
                  <a:srgbClr val="0070C0"/>
                </a:solidFill>
                <a:latin typeface="Times New Roman" panose="02020603050405020304" pitchFamily="18" charset="0"/>
                <a:cs typeface="Times New Roman" panose="02020603050405020304" pitchFamily="18" charset="0"/>
              </a:rPr>
              <a:t>O</a:t>
            </a:r>
            <a:r>
              <a:rPr lang="en-US" altLang="en-US" b="1" baseline="-25000" dirty="0" smtClean="0">
                <a:solidFill>
                  <a:srgbClr val="0070C0"/>
                </a:solidFill>
                <a:latin typeface="Times New Roman" panose="02020603050405020304" pitchFamily="18" charset="0"/>
                <a:cs typeface="Times New Roman" panose="02020603050405020304" pitchFamily="18" charset="0"/>
              </a:rPr>
              <a:t>2    </a:t>
            </a:r>
            <a:r>
              <a:rPr lang="en-US" altLang="en-US" b="1" dirty="0" smtClean="0">
                <a:solidFill>
                  <a:srgbClr val="0070C0"/>
                </a:solidFill>
                <a:latin typeface="Times New Roman" panose="02020603050405020304" pitchFamily="18" charset="0"/>
                <a:cs typeface="Times New Roman" panose="02020603050405020304" pitchFamily="18" charset="0"/>
              </a:rPr>
              <a:t> (6) </a:t>
            </a:r>
            <a:r>
              <a:rPr lang="en-US" altLang="en-US" b="1" dirty="0" err="1" smtClean="0">
                <a:solidFill>
                  <a:srgbClr val="0070C0"/>
                </a:solidFill>
                <a:latin typeface="Times New Roman" panose="02020603050405020304" pitchFamily="18" charset="0"/>
                <a:cs typeface="Times New Roman" panose="02020603050405020304" pitchFamily="18" charset="0"/>
              </a:rPr>
              <a:t>hô</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hấp</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a:solidFill>
                  <a:srgbClr val="0070C0"/>
                </a:solidFill>
                <a:latin typeface="Times New Roman" panose="02020603050405020304" pitchFamily="18" charset="0"/>
                <a:cs typeface="Times New Roman" panose="02020603050405020304" pitchFamily="18" charset="0"/>
              </a:rPr>
              <a:t>7) </a:t>
            </a:r>
            <a:r>
              <a:rPr lang="en-US" altLang="en-US" b="1" dirty="0" smtClean="0">
                <a:solidFill>
                  <a:srgbClr val="0070C0"/>
                </a:solidFill>
                <a:latin typeface="Times New Roman" panose="02020603050405020304" pitchFamily="18" charset="0"/>
                <a:cs typeface="Times New Roman" panose="02020603050405020304" pitchFamily="18" charset="0"/>
              </a:rPr>
              <a:t>CO</a:t>
            </a:r>
            <a:r>
              <a:rPr lang="en-US" altLang="en-US" b="1" baseline="-25000" dirty="0" smtClean="0">
                <a:solidFill>
                  <a:srgbClr val="0070C0"/>
                </a:solidFill>
                <a:latin typeface="Times New Roman" panose="02020603050405020304" pitchFamily="18" charset="0"/>
                <a:cs typeface="Times New Roman" panose="02020603050405020304" pitchFamily="18" charset="0"/>
              </a:rPr>
              <a:t>2           </a:t>
            </a:r>
            <a:r>
              <a:rPr lang="en-US" altLang="en-US" b="1" dirty="0" smtClean="0">
                <a:solidFill>
                  <a:srgbClr val="0070C0"/>
                </a:solidFill>
                <a:latin typeface="Times New Roman" panose="02020603050405020304" pitchFamily="18" charset="0"/>
                <a:cs typeface="Times New Roman" panose="02020603050405020304" pitchFamily="18" charset="0"/>
              </a:rPr>
              <a:t> (8) </a:t>
            </a:r>
            <a:r>
              <a:rPr lang="en-US" altLang="en-US" b="1" dirty="0" err="1" smtClean="0">
                <a:solidFill>
                  <a:srgbClr val="0070C0"/>
                </a:solidFill>
                <a:latin typeface="Times New Roman" panose="02020603050405020304" pitchFamily="18" charset="0"/>
                <a:cs typeface="Times New Roman" panose="02020603050405020304" pitchFamily="18" charset="0"/>
              </a:rPr>
              <a:t>môi</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trường</a:t>
            </a:r>
            <a:endParaRPr lang="en-US" alt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1563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fill="hold" display="0">
                  <p:stCondLst>
                    <p:cond delay="indefinite"/>
                  </p:stCondLst>
                </p:cTn>
                <p:tgtEl>
                  <p:spTgt spid="8"/>
                </p:tgtEl>
              </p:cMediaNode>
            </p:vide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342851661"/>
              </p:ext>
            </p:extLst>
          </p:nvPr>
        </p:nvGraphicFramePr>
        <p:xfrm>
          <a:off x="762000" y="4503478"/>
          <a:ext cx="7239000" cy="2049724"/>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507148">
                <a:tc gridSpan="2">
                  <a:txBody>
                    <a:bodyPr/>
                    <a:lstStyle/>
                    <a:p>
                      <a:pPr algn="ctr"/>
                      <a:r>
                        <a:rPr lang="en-US" dirty="0" err="1" smtClean="0">
                          <a:latin typeface="Times New Roman" pitchFamily="18" charset="0"/>
                          <a:cs typeface="Times New Roman" pitchFamily="18" charset="0"/>
                        </a:rPr>
                        <a:t>Trao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đổi</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khí</a:t>
                      </a:r>
                      <a:endParaRPr lang="en-US" dirty="0">
                        <a:latin typeface="Times New Roman" pitchFamily="18" charset="0"/>
                        <a:cs typeface="Times New Roman" pitchFamily="18" charset="0"/>
                      </a:endParaRPr>
                    </a:p>
                  </a:txBody>
                  <a:tcPr/>
                </a:tc>
                <a:tc hMerge="1">
                  <a:txBody>
                    <a:bodyPr/>
                    <a:lstStyle/>
                    <a:p>
                      <a:endParaRPr lang="en-US" dirty="0"/>
                    </a:p>
                  </a:txBody>
                  <a:tcPr/>
                </a:tc>
                <a:tc>
                  <a:txBody>
                    <a:bodyPr/>
                    <a:lstStyle/>
                    <a:p>
                      <a:pPr algn="ctr"/>
                      <a:r>
                        <a:rPr lang="en-US" dirty="0" err="1" smtClean="0">
                          <a:latin typeface="Times New Roman" pitchFamily="18" charset="0"/>
                          <a:cs typeface="Times New Roman" pitchFamily="18" charset="0"/>
                        </a:rPr>
                        <a:t>Khí</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lấy</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vào</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Khí</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thải</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ra</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14192">
                <a:tc rowSpan="2">
                  <a:txBody>
                    <a:bodyPr/>
                    <a:lstStyle/>
                    <a:p>
                      <a:r>
                        <a:rPr lang="en-US" dirty="0" err="1" smtClean="0">
                          <a:latin typeface="Times New Roman" pitchFamily="18" charset="0"/>
                          <a:cs typeface="Times New Roman" pitchFamily="18" charset="0"/>
                        </a:rPr>
                        <a:t>Thực</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vật</a:t>
                      </a:r>
                      <a:endParaRPr lang="en-US" dirty="0">
                        <a:latin typeface="Times New Roman" pitchFamily="18" charset="0"/>
                        <a:cs typeface="Times New Roman" pitchFamily="18" charset="0"/>
                      </a:endParaRPr>
                    </a:p>
                  </a:txBody>
                  <a:tcPr/>
                </a:tc>
                <a:tc>
                  <a:txBody>
                    <a:bodyPr/>
                    <a:lstStyle/>
                    <a:p>
                      <a:r>
                        <a:rPr lang="en-US" dirty="0" err="1" smtClean="0">
                          <a:latin typeface="Times New Roman" pitchFamily="18" charset="0"/>
                          <a:cs typeface="Times New Roman" pitchFamily="18" charset="0"/>
                        </a:rPr>
                        <a:t>Quang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14192">
                <a:tc vMerge="1">
                  <a:txBody>
                    <a:bodyPr/>
                    <a:lstStyle/>
                    <a:p>
                      <a:endParaRPr lang="en-US" dirty="0"/>
                    </a:p>
                  </a:txBody>
                  <a:tcPr/>
                </a:tc>
                <a:tc>
                  <a:txBody>
                    <a:bodyPr/>
                    <a:lstStyle/>
                    <a:p>
                      <a:r>
                        <a:rPr lang="en-US" dirty="0" err="1" smtClean="0">
                          <a:latin typeface="Times New Roman" pitchFamily="18" charset="0"/>
                          <a:cs typeface="Times New Roman" pitchFamily="18" charset="0"/>
                        </a:rPr>
                        <a:t>Hô</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hấp</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14192">
                <a:tc>
                  <a:txBody>
                    <a:bodyPr/>
                    <a:lstStyle/>
                    <a:p>
                      <a:r>
                        <a:rPr lang="en-US" dirty="0" err="1" smtClean="0">
                          <a:latin typeface="Times New Roman" pitchFamily="18" charset="0"/>
                          <a:cs typeface="Times New Roman" pitchFamily="18" charset="0"/>
                        </a:rPr>
                        <a:t>Động</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vật</a:t>
                      </a:r>
                      <a:endParaRPr 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Times New Roman" pitchFamily="18" charset="0"/>
                          <a:cs typeface="Times New Roman" pitchFamily="18" charset="0"/>
                        </a:rPr>
                        <a:t>Hô</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hấp</a:t>
                      </a:r>
                      <a:endParaRPr lang="en-US" dirty="0" smtClean="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9" name="Rectangle 8"/>
          <p:cNvSpPr/>
          <p:nvPr/>
        </p:nvSpPr>
        <p:spPr>
          <a:xfrm>
            <a:off x="3777456" y="3174649"/>
            <a:ext cx="2209800" cy="5190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smtClean="0">
                <a:solidFill>
                  <a:srgbClr val="C00000"/>
                </a:solidFill>
                <a:latin typeface="Times New Roman" pitchFamily="18" charset="0"/>
                <a:cs typeface="Times New Roman" pitchFamily="18" charset="0"/>
              </a:rPr>
              <a:t>Sơ</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đồ</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trao</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đổi</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khí</a:t>
            </a:r>
            <a:endParaRPr lang="en-US" b="1" dirty="0">
              <a:solidFill>
                <a:srgbClr val="C00000"/>
              </a:solidFill>
              <a:latin typeface="Times New Roman" pitchFamily="18" charset="0"/>
              <a:cs typeface="Times New Roman" pitchFamily="18" charset="0"/>
            </a:endParaRPr>
          </a:p>
        </p:txBody>
      </p:sp>
      <p:sp>
        <p:nvSpPr>
          <p:cNvPr id="10" name="TextBox 9"/>
          <p:cNvSpPr txBox="1"/>
          <p:nvPr/>
        </p:nvSpPr>
        <p:spPr>
          <a:xfrm>
            <a:off x="4419600" y="51816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1" name="TextBox 10"/>
          <p:cNvSpPr txBox="1"/>
          <p:nvPr/>
        </p:nvSpPr>
        <p:spPr>
          <a:xfrm>
            <a:off x="4426527" y="5689477"/>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12" name="TextBox 11"/>
          <p:cNvSpPr txBox="1"/>
          <p:nvPr/>
        </p:nvSpPr>
        <p:spPr>
          <a:xfrm>
            <a:off x="4419600" y="6158345"/>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13" name="TextBox 12"/>
          <p:cNvSpPr txBox="1"/>
          <p:nvPr/>
        </p:nvSpPr>
        <p:spPr>
          <a:xfrm>
            <a:off x="6405132" y="61722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4" name="TextBox 13"/>
          <p:cNvSpPr txBox="1"/>
          <p:nvPr/>
        </p:nvSpPr>
        <p:spPr>
          <a:xfrm>
            <a:off x="6405132" y="5689477"/>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5" name="TextBox 14"/>
          <p:cNvSpPr txBox="1"/>
          <p:nvPr/>
        </p:nvSpPr>
        <p:spPr>
          <a:xfrm>
            <a:off x="6324600" y="5105400"/>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16" name="TextBox 15"/>
          <p:cNvSpPr txBox="1"/>
          <p:nvPr/>
        </p:nvSpPr>
        <p:spPr>
          <a:xfrm>
            <a:off x="616068" y="3943291"/>
            <a:ext cx="25146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Bảng</a:t>
            </a:r>
            <a:r>
              <a:rPr lang="en-US" sz="2000" b="1" dirty="0" smtClean="0">
                <a:latin typeface="Times New Roman" pitchFamily="18" charset="0"/>
                <a:cs typeface="Times New Roman" pitchFamily="18" charset="0"/>
              </a:rPr>
              <a:t> 28.1</a:t>
            </a:r>
            <a:endParaRPr lang="en-US" sz="2000" b="1" dirty="0">
              <a:latin typeface="Times New Roman" pitchFamily="18" charset="0"/>
              <a:cs typeface="Times New Roman" pitchFamily="18" charset="0"/>
            </a:endParaRPr>
          </a:p>
        </p:txBody>
      </p:sp>
      <p:grpSp>
        <p:nvGrpSpPr>
          <p:cNvPr id="21" name="Group 20"/>
          <p:cNvGrpSpPr/>
          <p:nvPr/>
        </p:nvGrpSpPr>
        <p:grpSpPr>
          <a:xfrm>
            <a:off x="424655" y="304800"/>
            <a:ext cx="8185945" cy="2768127"/>
            <a:chOff x="228600" y="623911"/>
            <a:chExt cx="8185945" cy="2768127"/>
          </a:xfrm>
        </p:grpSpPr>
        <p:pic>
          <p:nvPicPr>
            <p:cNvPr id="4100" name="Picture 4" descr="Hình ảnh Ý Tưởng Hoạt Hình Rừng Xanh Cây Xanh PNG , Cây Clipart, Cây Hoạt  Hình Lớn, Hoạt Hình PNG và Vector với nền trong suốt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45663"/>
              <a:ext cx="2746375" cy="2746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ình nền Powerpoint Một Con Mèo Hoạt Hình Đội Mũ Phù Thủy Ngồi Cạnh Quả Bí  Ngô miễn phí - Slidesdo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619" y="857310"/>
              <a:ext cx="3153926" cy="21144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Arc 19"/>
            <p:cNvSpPr/>
            <p:nvPr/>
          </p:nvSpPr>
          <p:spPr>
            <a:xfrm rot="16200000">
              <a:off x="3086100" y="1485901"/>
              <a:ext cx="1143000" cy="1066800"/>
            </a:xfrm>
            <a:prstGeom prst="arc">
              <a:avLst>
                <a:gd name="adj1" fmla="val 17697604"/>
                <a:gd name="adj2" fmla="val 3318446"/>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5400000">
              <a:off x="4668625" y="1503576"/>
              <a:ext cx="1178351" cy="1066800"/>
            </a:xfrm>
            <a:prstGeom prst="arc">
              <a:avLst>
                <a:gd name="adj1" fmla="val 17180408"/>
                <a:gd name="adj2" fmla="val 3318446"/>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6200000">
              <a:off x="4815946" y="1442242"/>
              <a:ext cx="1143000" cy="1066800"/>
            </a:xfrm>
            <a:prstGeom prst="arc">
              <a:avLst>
                <a:gd name="adj1" fmla="val 17697604"/>
                <a:gd name="adj2" fmla="val 3318446"/>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5600779">
              <a:off x="2883886" y="1540805"/>
              <a:ext cx="1178351" cy="1066800"/>
            </a:xfrm>
            <a:prstGeom prst="arc">
              <a:avLst>
                <a:gd name="adj1" fmla="val 17180408"/>
                <a:gd name="adj2" fmla="val 3318446"/>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3828323" y="1230868"/>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27" name="TextBox 26"/>
            <p:cNvSpPr txBox="1"/>
            <p:nvPr/>
          </p:nvSpPr>
          <p:spPr>
            <a:xfrm>
              <a:off x="3810000" y="24384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29" name="Rectangle 28"/>
            <p:cNvSpPr/>
            <p:nvPr/>
          </p:nvSpPr>
          <p:spPr>
            <a:xfrm>
              <a:off x="3429198" y="1688691"/>
              <a:ext cx="2209800" cy="5190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smtClean="0">
                  <a:solidFill>
                    <a:srgbClr val="C00000"/>
                  </a:solidFill>
                  <a:latin typeface="Times New Roman" pitchFamily="18" charset="0"/>
                  <a:cs typeface="Times New Roman" pitchFamily="18" charset="0"/>
                </a:rPr>
                <a:t>Hô</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hấp</a:t>
              </a:r>
              <a:endParaRPr lang="en-US" b="1" dirty="0">
                <a:solidFill>
                  <a:srgbClr val="C00000"/>
                </a:solidFill>
                <a:latin typeface="Times New Roman" pitchFamily="18" charset="0"/>
                <a:cs typeface="Times New Roman" pitchFamily="18" charset="0"/>
              </a:endParaRPr>
            </a:p>
          </p:txBody>
        </p:sp>
        <p:sp>
          <p:nvSpPr>
            <p:cNvPr id="30" name="Arc 29"/>
            <p:cNvSpPr/>
            <p:nvPr/>
          </p:nvSpPr>
          <p:spPr>
            <a:xfrm rot="5400000">
              <a:off x="1698911" y="815690"/>
              <a:ext cx="1383197" cy="3561820"/>
            </a:xfrm>
            <a:prstGeom prst="arc">
              <a:avLst>
                <a:gd name="adj1" fmla="val 16663886"/>
                <a:gd name="adj2" fmla="val 7309430"/>
              </a:avLst>
            </a:prstGeom>
            <a:ln w="38100">
              <a:solidFill>
                <a:schemeClr val="accent4">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6200000">
              <a:off x="2758688" y="180072"/>
              <a:ext cx="1143000" cy="2192678"/>
            </a:xfrm>
            <a:prstGeom prst="arc">
              <a:avLst>
                <a:gd name="adj1" fmla="val 16754589"/>
                <a:gd name="adj2" fmla="val 4371748"/>
              </a:avLst>
            </a:prstGeom>
            <a:ln w="38100">
              <a:solidFill>
                <a:schemeClr val="accent4">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228600" y="623911"/>
              <a:ext cx="2209800" cy="5190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smtClean="0">
                  <a:solidFill>
                    <a:srgbClr val="C00000"/>
                  </a:solidFill>
                  <a:latin typeface="Times New Roman" pitchFamily="18" charset="0"/>
                  <a:cs typeface="Times New Roman" pitchFamily="18" charset="0"/>
                </a:rPr>
                <a:t>Quang</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hợp</a:t>
              </a:r>
              <a:endParaRPr lang="en-US" b="1" dirty="0">
                <a:solidFill>
                  <a:srgbClr val="C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0654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3257" y="4937760"/>
            <a:ext cx="9369343" cy="1920240"/>
          </a:xfrm>
          <a:prstGeom prst="rect">
            <a:avLst/>
          </a:prstGeom>
        </p:spPr>
      </p:pic>
      <p:sp>
        <p:nvSpPr>
          <p:cNvPr id="2" name="TextBox 1"/>
          <p:cNvSpPr txBox="1"/>
          <p:nvPr/>
        </p:nvSpPr>
        <p:spPr>
          <a:xfrm>
            <a:off x="1086134" y="547399"/>
            <a:ext cx="4267200" cy="584775"/>
          </a:xfrm>
          <a:prstGeom prst="rect">
            <a:avLst/>
          </a:prstGeom>
          <a:noFill/>
        </p:spPr>
        <p:txBody>
          <a:bodyPr wrap="square" rtlCol="0">
            <a:spAutoFit/>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AI ĐÚNG AI SAI</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48371794"/>
              </p:ext>
            </p:extLst>
          </p:nvPr>
        </p:nvGraphicFramePr>
        <p:xfrm>
          <a:off x="76200" y="1767840"/>
          <a:ext cx="8915399" cy="3718560"/>
        </p:xfrm>
        <a:graphic>
          <a:graphicData uri="http://schemas.openxmlformats.org/drawingml/2006/table">
            <a:tbl>
              <a:tblPr firstRow="1" bandRow="1">
                <a:tableStyleId>{00A15C55-8517-42AA-B614-E9B94910E393}</a:tableStyleId>
              </a:tblPr>
              <a:tblGrid>
                <a:gridCol w="1145097">
                  <a:extLst>
                    <a:ext uri="{9D8B030D-6E8A-4147-A177-3AD203B41FA5}">
                      <a16:colId xmlns:a16="http://schemas.microsoft.com/office/drawing/2014/main" val="4154424208"/>
                    </a:ext>
                  </a:extLst>
                </a:gridCol>
                <a:gridCol w="3435292">
                  <a:extLst>
                    <a:ext uri="{9D8B030D-6E8A-4147-A177-3AD203B41FA5}">
                      <a16:colId xmlns:a16="http://schemas.microsoft.com/office/drawing/2014/main" val="3471631129"/>
                    </a:ext>
                  </a:extLst>
                </a:gridCol>
                <a:gridCol w="1049311">
                  <a:extLst>
                    <a:ext uri="{9D8B030D-6E8A-4147-A177-3AD203B41FA5}">
                      <a16:colId xmlns:a16="http://schemas.microsoft.com/office/drawing/2014/main" val="3058644163"/>
                    </a:ext>
                  </a:extLst>
                </a:gridCol>
                <a:gridCol w="3285699">
                  <a:extLst>
                    <a:ext uri="{9D8B030D-6E8A-4147-A177-3AD203B41FA5}">
                      <a16:colId xmlns:a16="http://schemas.microsoft.com/office/drawing/2014/main" val="3965563534"/>
                    </a:ext>
                  </a:extLst>
                </a:gridCol>
              </a:tblGrid>
              <a:tr h="0">
                <a:tc>
                  <a:txBody>
                    <a:bodyPr/>
                    <a:lstStyle/>
                    <a:p>
                      <a:r>
                        <a:rPr lang="en-US" sz="200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Minh</a:t>
                      </a:r>
                      <a:r>
                        <a:rPr lang="en-US" sz="2000" baseline="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00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Trao</a:t>
                      </a:r>
                      <a:r>
                        <a:rPr lang="en-US" sz="200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đổi</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thực</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vật</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với</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môi</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trường</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chủ</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yếu</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qua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khổng</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lá</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cây</a:t>
                      </a:r>
                      <a:r>
                        <a:rPr lang="en-US" sz="2000"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73854045"/>
                  </a:ext>
                </a:extLst>
              </a:tr>
              <a:tr h="370840">
                <a:tc>
                  <a:txBody>
                    <a:bodyPr/>
                    <a:lstStyle/>
                    <a:p>
                      <a:r>
                        <a:rPr lang="en-US" sz="20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Nam </a:t>
                      </a:r>
                      <a:endParaRPr lang="en-US" sz="2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khổng</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chủ</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yếu</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nằm</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mặt</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của</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lá</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3029630"/>
                  </a:ext>
                </a:extLst>
              </a:tr>
              <a:tr h="370840">
                <a:tc>
                  <a:txBody>
                    <a:bodyPr/>
                    <a:lstStyle/>
                    <a:p>
                      <a:r>
                        <a:rPr lang="en-US" sz="2000" b="1" dirty="0" err="1"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Trang</a:t>
                      </a:r>
                      <a:r>
                        <a:rPr lang="en-US" sz="20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Mỗi</a:t>
                      </a:r>
                      <a:r>
                        <a:rPr lang="en-US"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khổng</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gồm</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3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tế</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bào</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hình</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hạt</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đậu</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nằm</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áp</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sát</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nhau</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8949249"/>
                  </a:ext>
                </a:extLst>
              </a:tr>
              <a:tr h="370840">
                <a:tc>
                  <a:txBody>
                    <a:bodyPr/>
                    <a:lstStyle/>
                    <a:p>
                      <a:r>
                        <a:rPr lang="en-US" sz="2000" b="1" dirty="0" err="1"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Hoa</a:t>
                      </a:r>
                      <a:r>
                        <a:rPr lang="en-US" sz="20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Tế</a:t>
                      </a:r>
                      <a:r>
                        <a:rPr lang="en-US"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bào</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khổng</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có</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thành</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ngoài</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mỏng</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thành</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trong</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baseline="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dày</a:t>
                      </a:r>
                      <a:r>
                        <a:rPr lang="en-US" sz="2000" b="1" baseline="0"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39071774"/>
                  </a:ext>
                </a:extLst>
              </a:tr>
            </a:tbl>
          </a:graphicData>
        </a:graphic>
      </p:graphicFrame>
      <p:sp>
        <p:nvSpPr>
          <p:cNvPr id="9" name="TextBox 8"/>
          <p:cNvSpPr txBox="1"/>
          <p:nvPr/>
        </p:nvSpPr>
        <p:spPr>
          <a:xfrm>
            <a:off x="4724400" y="1963495"/>
            <a:ext cx="1219200" cy="461665"/>
          </a:xfrm>
          <a:prstGeom prst="rect">
            <a:avLst/>
          </a:prstGeom>
          <a:noFill/>
        </p:spPr>
        <p:txBody>
          <a:bodyPr wrap="square" rtlCol="0">
            <a:spAutoFit/>
          </a:bodyPr>
          <a:lstStyle/>
          <a:p>
            <a:r>
              <a:rPr lang="en-US" sz="2400" b="1" dirty="0" smtClean="0">
                <a:solidFill>
                  <a:srgbClr val="FF0000"/>
                </a:solidFill>
                <a:latin typeface="+mj-lt"/>
              </a:rPr>
              <a:t>ĐÚNG</a:t>
            </a:r>
            <a:endParaRPr lang="en-US" sz="2400" dirty="0">
              <a:solidFill>
                <a:srgbClr val="FF0000"/>
              </a:solidFill>
              <a:latin typeface="+mj-lt"/>
            </a:endParaRPr>
          </a:p>
        </p:txBody>
      </p:sp>
      <p:sp>
        <p:nvSpPr>
          <p:cNvPr id="10" name="TextBox 9"/>
          <p:cNvSpPr txBox="1"/>
          <p:nvPr/>
        </p:nvSpPr>
        <p:spPr>
          <a:xfrm>
            <a:off x="4800600" y="4782895"/>
            <a:ext cx="1219200" cy="461665"/>
          </a:xfrm>
          <a:prstGeom prst="rect">
            <a:avLst/>
          </a:prstGeom>
          <a:noFill/>
        </p:spPr>
        <p:txBody>
          <a:bodyPr wrap="square" rtlCol="0">
            <a:spAutoFit/>
          </a:bodyPr>
          <a:lstStyle/>
          <a:p>
            <a:r>
              <a:rPr lang="en-US" sz="2400" b="1" dirty="0" smtClean="0">
                <a:solidFill>
                  <a:srgbClr val="FF0000"/>
                </a:solidFill>
                <a:latin typeface="+mj-lt"/>
              </a:rPr>
              <a:t>ĐÚNG</a:t>
            </a:r>
            <a:endParaRPr lang="en-US" sz="2400" dirty="0">
              <a:solidFill>
                <a:srgbClr val="FF0000"/>
              </a:solidFill>
              <a:latin typeface="+mj-lt"/>
            </a:endParaRPr>
          </a:p>
        </p:txBody>
      </p:sp>
      <p:sp>
        <p:nvSpPr>
          <p:cNvPr id="11" name="TextBox 10"/>
          <p:cNvSpPr txBox="1"/>
          <p:nvPr/>
        </p:nvSpPr>
        <p:spPr>
          <a:xfrm>
            <a:off x="4914900" y="2797230"/>
            <a:ext cx="838200" cy="461665"/>
          </a:xfrm>
          <a:prstGeom prst="rect">
            <a:avLst/>
          </a:prstGeom>
          <a:noFill/>
        </p:spPr>
        <p:txBody>
          <a:bodyPr wrap="square" rtlCol="0">
            <a:spAutoFit/>
          </a:bodyPr>
          <a:lstStyle/>
          <a:p>
            <a:r>
              <a:rPr lang="en-US" sz="2400" b="1" dirty="0" smtClean="0">
                <a:solidFill>
                  <a:srgbClr val="FF0000"/>
                </a:solidFill>
                <a:latin typeface="+mj-lt"/>
              </a:rPr>
              <a:t>SAI</a:t>
            </a:r>
            <a:endParaRPr lang="en-US" sz="2400" dirty="0">
              <a:solidFill>
                <a:srgbClr val="FF0000"/>
              </a:solidFill>
              <a:latin typeface="+mj-lt"/>
            </a:endParaRPr>
          </a:p>
        </p:txBody>
      </p:sp>
      <p:sp>
        <p:nvSpPr>
          <p:cNvPr id="12" name="TextBox 11"/>
          <p:cNvSpPr txBox="1"/>
          <p:nvPr/>
        </p:nvSpPr>
        <p:spPr>
          <a:xfrm>
            <a:off x="4914900" y="3790062"/>
            <a:ext cx="838200" cy="461665"/>
          </a:xfrm>
          <a:prstGeom prst="rect">
            <a:avLst/>
          </a:prstGeom>
          <a:noFill/>
        </p:spPr>
        <p:txBody>
          <a:bodyPr wrap="square" rtlCol="0">
            <a:spAutoFit/>
          </a:bodyPr>
          <a:lstStyle/>
          <a:p>
            <a:r>
              <a:rPr lang="en-US" sz="2400" b="1" dirty="0" smtClean="0">
                <a:solidFill>
                  <a:srgbClr val="FF0000"/>
                </a:solidFill>
                <a:latin typeface="+mj-lt"/>
              </a:rPr>
              <a:t>SAI</a:t>
            </a:r>
            <a:endParaRPr lang="en-US" sz="2400" dirty="0">
              <a:solidFill>
                <a:srgbClr val="FF0000"/>
              </a:solidFill>
              <a:latin typeface="+mj-lt"/>
            </a:endParaRPr>
          </a:p>
        </p:txBody>
      </p:sp>
      <p:sp>
        <p:nvSpPr>
          <p:cNvPr id="13" name="TextBox 12"/>
          <p:cNvSpPr txBox="1"/>
          <p:nvPr/>
        </p:nvSpPr>
        <p:spPr>
          <a:xfrm>
            <a:off x="5791200" y="2725495"/>
            <a:ext cx="3162298" cy="707886"/>
          </a:xfrm>
          <a:prstGeom prst="rect">
            <a:avLst/>
          </a:prstGeom>
          <a:noFill/>
        </p:spPr>
        <p:txBody>
          <a:bodyPr wrap="square" rtlCol="0">
            <a:spAutoFit/>
          </a:bodyPr>
          <a:lstStyle/>
          <a:p>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khổng</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chủ</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yếu</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nằm</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mặt</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dưới</a:t>
            </a:r>
            <a:r>
              <a:rPr lang="en-US"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lá</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a:t>
            </a:r>
          </a:p>
        </p:txBody>
      </p:sp>
      <p:sp>
        <p:nvSpPr>
          <p:cNvPr id="14" name="TextBox 13"/>
          <p:cNvSpPr txBox="1"/>
          <p:nvPr/>
        </p:nvSpPr>
        <p:spPr>
          <a:xfrm>
            <a:off x="5753100" y="3487495"/>
            <a:ext cx="3276598" cy="1015663"/>
          </a:xfrm>
          <a:prstGeom prst="rect">
            <a:avLst/>
          </a:prstGeom>
          <a:noFill/>
        </p:spPr>
        <p:txBody>
          <a:bodyPr wrap="square" rtlCol="0">
            <a:spAutoFit/>
          </a:bodyPr>
          <a:lstStyle/>
          <a:p>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Mỗi</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khổng</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gồm</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2 </a:t>
            </a:r>
            <a:r>
              <a:rPr lang="en-US" sz="2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tế</a:t>
            </a:r>
            <a:r>
              <a:rPr lang="en-US"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bào</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hình</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hạt</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đậu</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nằm</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áp</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sát</a:t>
            </a: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7030A0"/>
                </a:solidFill>
                <a:latin typeface="Tahoma" panose="020B0604030504040204" pitchFamily="34" charset="0"/>
                <a:ea typeface="Tahoma" panose="020B0604030504040204" pitchFamily="34" charset="0"/>
                <a:cs typeface="Tahoma" panose="020B0604030504040204" pitchFamily="34" charset="0"/>
              </a:rPr>
              <a:t>nhau</a:t>
            </a:r>
            <a:r>
              <a:rPr lang="en-US"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Cô Gái Suy Nghĩ Hình ảnh PNG | Vector Và Các Tập Tin PSD | Tải Về Miễn Phí  Trên Pngtr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99" y="-58958"/>
            <a:ext cx="1825625" cy="1825625"/>
          </a:xfrm>
          <a:prstGeom prst="rect">
            <a:avLst/>
          </a:prstGeom>
          <a:noFill/>
          <a:extLst>
            <a:ext uri="{909E8E84-426E-40DD-AFC4-6F175D3DCCD1}">
              <a14:hiddenFill xmlns:a14="http://schemas.microsoft.com/office/drawing/2010/main">
                <a:solidFill>
                  <a:srgbClr val="FFFFFF"/>
                </a:solidFill>
              </a14:hiddenFill>
            </a:ext>
          </a:extLst>
        </p:spPr>
      </p:pic>
      <p:pic>
        <p:nvPicPr>
          <p:cNvPr id="3" name="TẢI ĐỒNG HỒ ĐẾM NGƯỢC 2 PHÚT MIỄN PHÍ - Clock 2 minutes of free use -- KTB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2298" y="5687"/>
            <a:ext cx="2057400" cy="1157288"/>
          </a:xfrm>
          <a:prstGeom prst="rect">
            <a:avLst/>
          </a:prstGeom>
        </p:spPr>
      </p:pic>
    </p:spTree>
    <p:extLst>
      <p:ext uri="{BB962C8B-B14F-4D97-AF65-F5344CB8AC3E}">
        <p14:creationId xmlns:p14="http://schemas.microsoft.com/office/powerpoint/2010/main" val="13883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video>
              <p:cMediaNode vol="80000">
                <p:cTn id="38" fill="hold" display="0">
                  <p:stCondLst>
                    <p:cond delay="indefinite"/>
                  </p:stCondLst>
                </p:cTn>
                <p:tgtEl>
                  <p:spTgt spid="3"/>
                </p:tgtEl>
              </p:cMediaNode>
            </p:video>
          </p:childTnLst>
        </p:cTn>
      </p:par>
    </p:tnLst>
    <p:bldLst>
      <p:bldP spid="9"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pic>
        <p:nvPicPr>
          <p:cNvPr id="19458" name="Picture 2" descr="D:\KHTN 7 - KNTT\SÁCH KHTN 7\khí khổ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63" y="685800"/>
            <a:ext cx="8213274" cy="45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211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pic>
        <p:nvPicPr>
          <p:cNvPr id="3082" name="Picture 10" descr="Mẹo hay để thắng trong game đuổi hình bắt ch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 y="531860"/>
            <a:ext cx="7953375" cy="447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563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510</TotalTime>
  <Words>1523</Words>
  <Application>Microsoft Office PowerPoint</Application>
  <PresentationFormat>On-screen Show (4:3)</PresentationFormat>
  <Paragraphs>197</Paragraphs>
  <Slides>35</Slides>
  <Notes>1</Notes>
  <HiddenSlides>0</HiddenSlides>
  <MMClips>19</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宋体</vt:lpstr>
      <vt:lpstr>Arial</vt:lpstr>
      <vt:lpstr>Calibri</vt:lpstr>
      <vt:lpstr>Calibri Light</vt:lpstr>
      <vt:lpstr>Century Gothic</vt:lpstr>
      <vt:lpstr>Courier New</vt:lpstr>
      <vt:lpstr>inpin heiti</vt:lpstr>
      <vt:lpstr>Palatino Linotype</vt:lpstr>
      <vt:lpstr>Tahoma</vt:lpstr>
      <vt:lpstr>Times New Roman</vt:lpstr>
      <vt:lpstr>Executive</vt:lpstr>
      <vt:lpstr>Office Theme</vt:lpstr>
      <vt:lpstr>1_Office Theme</vt:lpstr>
      <vt:lpstr>KHOA HỌC  TỰ NHIÊN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DELL</cp:lastModifiedBy>
  <cp:revision>50</cp:revision>
  <dcterms:created xsi:type="dcterms:W3CDTF">2022-07-04T06:10:59Z</dcterms:created>
  <dcterms:modified xsi:type="dcterms:W3CDTF">2025-12-19T01:53:41Z</dcterms:modified>
</cp:coreProperties>
</file>