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361" r:id="rId10"/>
    <p:sldId id="362" r:id="rId11"/>
    <p:sldId id="259" r:id="rId12"/>
    <p:sldId id="363" r:id="rId13"/>
    <p:sldId id="260" r:id="rId14"/>
    <p:sldId id="324" r:id="rId15"/>
    <p:sldId id="336" r:id="rId16"/>
    <p:sldId id="262" r:id="rId17"/>
    <p:sldId id="263" r:id="rId18"/>
    <p:sldId id="282" r:id="rId19"/>
    <p:sldId id="283" r:id="rId20"/>
    <p:sldId id="284" r:id="rId21"/>
    <p:sldId id="264" r:id="rId22"/>
    <p:sldId id="265" r:id="rId23"/>
    <p:sldId id="355" r:id="rId24"/>
    <p:sldId id="267" r:id="rId25"/>
    <p:sldId id="356" r:id="rId26"/>
    <p:sldId id="320" r:id="rId27"/>
    <p:sldId id="357" r:id="rId28"/>
    <p:sldId id="350" r:id="rId29"/>
    <p:sldId id="308" r:id="rId30"/>
    <p:sldId id="342" r:id="rId31"/>
    <p:sldId id="294" r:id="rId32"/>
    <p:sldId id="314" r:id="rId33"/>
    <p:sldId id="272" r:id="rId34"/>
    <p:sldId id="338" r:id="rId35"/>
    <p:sldId id="364" r:id="rId36"/>
    <p:sldId id="341" r:id="rId37"/>
    <p:sldId id="340" r:id="rId38"/>
    <p:sldId id="351" r:id="rId39"/>
    <p:sldId id="352" r:id="rId40"/>
    <p:sldId id="353" r:id="rId41"/>
    <p:sldId id="339" r:id="rId42"/>
    <p:sldId id="326" r:id="rId43"/>
    <p:sldId id="274" r:id="rId44"/>
    <p:sldId id="275" r:id="rId45"/>
    <p:sldId id="360" r:id="rId46"/>
    <p:sldId id="277" r:id="rId4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96F"/>
    <a:srgbClr val="ED7BB7"/>
    <a:srgbClr val="E53F96"/>
    <a:srgbClr val="F7D1EF"/>
    <a:srgbClr val="F3BBE7"/>
    <a:srgbClr val="DE8EA7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>
        <p:scale>
          <a:sx n="50" d="100"/>
          <a:sy n="50" d="100"/>
        </p:scale>
        <p:origin x="-876" y="-48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SD bảng</a:t>
            </a:r>
            <a:r>
              <a:rPr lang="en-US" baseline="0" smtClean="0"/>
              <a:t> cài thi ai cài nhanh hoặc viêt nhanh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 hình ảnh ruộng bậc thang, thác nước.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u lịch Tây Bắc tháng 3 có gì đẹp">
            <a:extLst>
              <a:ext uri="{FF2B5EF4-FFF2-40B4-BE49-F238E27FC236}">
                <a16:creationId xmlns:a16="http://schemas.microsoft.com/office/drawing/2014/main" xmlns="" id="{07816A11-7FE9-40E2-AD54-97A44C2A7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408626" y="1447800"/>
            <a:ext cx="5486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6 con thác đẹp như mơ nơi núi rừng Tây Bắc">
            <a:extLst>
              <a:ext uri="{FF2B5EF4-FFF2-40B4-BE49-F238E27FC236}">
                <a16:creationId xmlns:a16="http://schemas.microsoft.com/office/drawing/2014/main" xmlns="" id="{C60F8E2A-89CA-46F5-9793-265B3857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33" y="14369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ACB41ACC-6175-4CEF-90E5-03C6B32D4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770" y="93356"/>
            <a:ext cx="1867578" cy="8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61838" cy="342900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3879886"/>
            <a:ext cx="3822251" cy="29781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10492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1098161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154772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01286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5EF9F943-1293-4E55-9EB0-3A178871C79D}"/>
              </a:ext>
            </a:extLst>
          </p:cNvPr>
          <p:cNvSpPr/>
          <p:nvPr/>
        </p:nvSpPr>
        <p:spPr>
          <a:xfrm>
            <a:off x="404020" y="3645727"/>
            <a:ext cx="3619499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FEBDE44F-8EA4-4F9C-84DC-4278B9AE2D47}"/>
              </a:ext>
            </a:extLst>
          </p:cNvPr>
          <p:cNvSpPr/>
          <p:nvPr/>
        </p:nvSpPr>
        <p:spPr>
          <a:xfrm>
            <a:off x="404020" y="2514601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BB3B58C9-3F27-4F25-861D-D127604BFBB8}"/>
              </a:ext>
            </a:extLst>
          </p:cNvPr>
          <p:cNvSpPr/>
          <p:nvPr/>
        </p:nvSpPr>
        <p:spPr>
          <a:xfrm>
            <a:off x="2270919" y="2514600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7" name="ôm">
            <a:extLst>
              <a:ext uri="{FF2B5EF4-FFF2-40B4-BE49-F238E27FC236}">
                <a16:creationId xmlns:a16="http://schemas.microsoft.com/office/drawing/2014/main" xmlns="" id="{DF619D5B-9290-4090-863C-573BAC2B581D}"/>
              </a:ext>
            </a:extLst>
          </p:cNvPr>
          <p:cNvSpPr/>
          <p:nvPr/>
        </p:nvSpPr>
        <p:spPr>
          <a:xfrm>
            <a:off x="4425784" y="3645727"/>
            <a:ext cx="3584296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E6FAC1F8-4ED1-476A-AD7D-43B064EB201E}"/>
              </a:ext>
            </a:extLst>
          </p:cNvPr>
          <p:cNvSpPr/>
          <p:nvPr/>
        </p:nvSpPr>
        <p:spPr>
          <a:xfrm>
            <a:off x="4437007" y="2501174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C6A2C426-3BC9-45E2-83B6-275B72CD3DA2}"/>
              </a:ext>
            </a:extLst>
          </p:cNvPr>
          <p:cNvSpPr/>
          <p:nvPr/>
        </p:nvSpPr>
        <p:spPr>
          <a:xfrm>
            <a:off x="6257479" y="2524632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10" name="ôm">
            <a:extLst>
              <a:ext uri="{FF2B5EF4-FFF2-40B4-BE49-F238E27FC236}">
                <a16:creationId xmlns:a16="http://schemas.microsoft.com/office/drawing/2014/main" xmlns="" id="{7B4C4E96-BEDD-421B-B986-DF2198DD8CFF}"/>
              </a:ext>
            </a:extLst>
          </p:cNvPr>
          <p:cNvSpPr/>
          <p:nvPr/>
        </p:nvSpPr>
        <p:spPr>
          <a:xfrm>
            <a:off x="8355696" y="3645727"/>
            <a:ext cx="3584296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1A37089A-B521-478E-A930-62643BEA8785}"/>
              </a:ext>
            </a:extLst>
          </p:cNvPr>
          <p:cNvSpPr/>
          <p:nvPr/>
        </p:nvSpPr>
        <p:spPr>
          <a:xfrm>
            <a:off x="8366919" y="2501174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AD1121D1-52EE-461D-8683-F73964D59ECE}"/>
              </a:ext>
            </a:extLst>
          </p:cNvPr>
          <p:cNvSpPr/>
          <p:nvPr/>
        </p:nvSpPr>
        <p:spPr>
          <a:xfrm>
            <a:off x="10187391" y="2524632"/>
            <a:ext cx="1752600" cy="10668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44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88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287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 smtClean="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2728119" y="1079351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61A3B6-96AD-49DC-AB3A-E10288B8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97" y="38100"/>
            <a:ext cx="7533748" cy="4089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259159" y="417990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EC95FD-A553-44A9-90DB-544D09A54D2B}"/>
              </a:ext>
            </a:extLst>
          </p:cNvPr>
          <p:cNvSpPr txBox="1"/>
          <p:nvPr/>
        </p:nvSpPr>
        <p:spPr>
          <a:xfrm>
            <a:off x="4353896" y="3932719"/>
            <a:ext cx="121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4E9433-3139-4748-BBF6-B37E3E8233EB}"/>
              </a:ext>
            </a:extLst>
          </p:cNvPr>
          <p:cNvSpPr txBox="1"/>
          <p:nvPr/>
        </p:nvSpPr>
        <p:spPr>
          <a:xfrm>
            <a:off x="945263" y="5136539"/>
            <a:ext cx="144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0E29756-7D21-453D-97ED-13CF2A925121}"/>
              </a:ext>
            </a:extLst>
          </p:cNvPr>
          <p:cNvSpPr txBox="1"/>
          <p:nvPr/>
        </p:nvSpPr>
        <p:spPr>
          <a:xfrm>
            <a:off x="7159228" y="5136539"/>
            <a:ext cx="144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B1F580-080F-49D8-9808-53FA2AAB5C53}"/>
              </a:ext>
            </a:extLst>
          </p:cNvPr>
          <p:cNvSpPr txBox="1"/>
          <p:nvPr/>
        </p:nvSpPr>
        <p:spPr>
          <a:xfrm>
            <a:off x="2219740" y="5136539"/>
            <a:ext cx="144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9" y="42577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61A3B6-96AD-49DC-AB3A-E10288B8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320" y="131159"/>
            <a:ext cx="6906178" cy="37488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7316" y="42577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 mùa hè, mỗi ngày ở đây như có bốn mùa.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 Pa có Thác Bạc, có Cầu Mây, có các bản Tả Van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Phìn, Sín Chải.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53310" y="423935"/>
            <a:ext cx="2536842" cy="731521"/>
            <a:chOff x="126962" y="1500938"/>
            <a:chExt cx="1907351" cy="548641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516989"/>
              <a:ext cx="1649955" cy="530344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6962" y="1500938"/>
              <a:ext cx="550001" cy="5486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2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13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11430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ED7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Địa điểm du lịch nổi tiếng nào</a:t>
            </a:r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 của nước ta được nhắc đến trong bài?</a:t>
            </a:r>
            <a:endParaRPr lang="en-US" sz="4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10668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8288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5908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5871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5"/>
            <a:ext cx="11277600" cy="1322479"/>
          </a:xfrm>
          <a:prstGeom prst="roundRect">
            <a:avLst/>
          </a:prstGeom>
          <a:solidFill>
            <a:srgbClr val="ED7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  <a:endParaRPr lang="en-US" sz="4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7388" y="5359730"/>
            <a:ext cx="11277600" cy="1322479"/>
          </a:xfrm>
          <a:prstGeom prst="roundRect">
            <a:avLst/>
          </a:prstGeom>
          <a:solidFill>
            <a:srgbClr val="ED7B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  <a:endParaRPr lang="en-US" sz="3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5263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3121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3121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3121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3121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40386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xmlns="" id="{EA09D83D-3783-4325-9D24-2476384BB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676400"/>
            <a:ext cx="76009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ểu sử Chủ tịch Hồ Chí Minh | C. Mác; Ph. Ăngghen; V. I. Lênin; Hồ Chí M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66" y="1447800"/>
            <a:ext cx="2941244" cy="41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ộ Đồ Dùng Toán &amp;amp; Tiếng Việt Lớp 1 ( ĐỨC TRÍ ) - Nhà phân phối Kim Lợi">
            <a:extLst>
              <a:ext uri="{FF2B5EF4-FFF2-40B4-BE49-F238E27FC236}">
                <a16:creationId xmlns="" xmlns:a16="http://schemas.microsoft.com/office/drawing/2014/main" id="{FD2FCE02-C402-4823-B2BD-207D5BD48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r="1242" b="20169"/>
          <a:stretch/>
        </p:blipFill>
        <p:spPr bwMode="auto">
          <a:xfrm>
            <a:off x="10003508" y="75804"/>
            <a:ext cx="2122733" cy="137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34109" y="5867400"/>
            <a:ext cx="29378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ác</a:t>
            </a:r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Hồ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Hướng dẫn bé tự mặc quần áo - Khi nào nên bắt đầu và cách thực hiệ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6"/>
          <a:stretch/>
        </p:blipFill>
        <p:spPr bwMode="auto">
          <a:xfrm>
            <a:off x="5928519" y="1466850"/>
            <a:ext cx="4712108" cy="40928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15653" y="5867400"/>
            <a:ext cx="29378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 áo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1362214"/>
            <a:ext cx="10972800" cy="4087091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8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</a:t>
            </a:r>
            <a:r>
              <a:rPr lang="en-US" sz="80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 ở Tam đảo quả là dễ chịu.</a:t>
            </a:r>
            <a:endParaRPr lang="en-US" sz="8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>
                <a:ln>
                  <a:noFill/>
                </a:ln>
                <a:solidFill>
                  <a:srgbClr val="FFF6E5"/>
                </a:solidFill>
                <a:effectLst/>
                <a:uLnTx/>
                <a:uFillTx/>
                <a:latin typeface="Arrus-Black" pitchFamily="18" charset="0"/>
                <a:ea typeface="Arrus-Black" pitchFamily="18" charset="0"/>
                <a:cs typeface="Arrus-Black" pitchFamily="18" charset="0"/>
                <a:sym typeface="Arial"/>
              </a:rPr>
              <a:t>Bài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A85E468-640E-4B30-83BC-57E46A10182D}"/>
              </a:ext>
            </a:extLst>
          </p:cNvPr>
          <p:cNvGrpSpPr/>
          <p:nvPr/>
        </p:nvGrpSpPr>
        <p:grpSpPr>
          <a:xfrm>
            <a:off x="6540502" y="7570174"/>
            <a:ext cx="5100550" cy="1584217"/>
            <a:chOff x="3853312" y="5406302"/>
            <a:chExt cx="4463757" cy="1584218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xmlns="" id="{C91D0ED6-9E2F-4C7E-9362-A0591A0B5A38}"/>
                </a:ext>
              </a:extLst>
            </p:cNvPr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422C46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́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xmlns="" id="{8923EE46-EF03-4779-94DA-BB922A1B57DB}"/>
                </a:ext>
              </a:extLst>
            </p:cNvPr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22C46">
                    <a:lumMod val="50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849A16-E42D-4C4A-AEDE-78865AF8C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95"/>
          <a:stretch/>
        </p:blipFill>
        <p:spPr>
          <a:xfrm>
            <a:off x="197379" y="968976"/>
            <a:ext cx="11767080" cy="419231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86C4331-5108-44AD-AEF6-EFE46985A606}"/>
              </a:ext>
            </a:extLst>
          </p:cNvPr>
          <p:cNvSpPr txBox="1">
            <a:spLocks/>
          </p:cNvSpPr>
          <p:nvPr/>
        </p:nvSpPr>
        <p:spPr>
          <a:xfrm>
            <a:off x="0" y="516129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 có ruộng bậc thang, có thác nước.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109DED9-426C-4DC5-8B4B-D86702478B1B}"/>
              </a:ext>
            </a:extLst>
          </p:cNvPr>
          <p:cNvSpPr txBox="1">
            <a:spLocks/>
          </p:cNvSpPr>
          <p:nvPr/>
        </p:nvSpPr>
        <p:spPr>
          <a:xfrm>
            <a:off x="1204119" y="5169566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E8F1C3AB-6D2E-46CA-8EB6-CC12FC29596E}"/>
              </a:ext>
            </a:extLst>
          </p:cNvPr>
          <p:cNvSpPr txBox="1">
            <a:spLocks/>
          </p:cNvSpPr>
          <p:nvPr/>
        </p:nvSpPr>
        <p:spPr>
          <a:xfrm>
            <a:off x="4823785" y="5161290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DB825561-EF0A-4D14-A459-8612FA8F356A}"/>
              </a:ext>
            </a:extLst>
          </p:cNvPr>
          <p:cNvSpPr txBox="1">
            <a:spLocks/>
          </p:cNvSpPr>
          <p:nvPr/>
        </p:nvSpPr>
        <p:spPr>
          <a:xfrm>
            <a:off x="8733171" y="5169566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5A18A85E-B6F8-4C5B-B71E-30F8551C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770" y="93356"/>
            <a:ext cx="1867578" cy="82368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3519" y="1828800"/>
            <a:ext cx="3817597" cy="941185"/>
            <a:chOff x="63500" y="1429216"/>
            <a:chExt cx="2870299" cy="705889"/>
          </a:xfrm>
        </p:grpSpPr>
        <p:sp>
          <p:nvSpPr>
            <p:cNvPr id="24" name="Rounded Rectangle 23"/>
            <p:cNvSpPr/>
            <p:nvPr/>
          </p:nvSpPr>
          <p:spPr>
            <a:xfrm>
              <a:off x="384357" y="1429216"/>
              <a:ext cx="2549442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01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347</Words>
  <Application>Microsoft Office PowerPoint</Application>
  <PresentationFormat>Custom</PresentationFormat>
  <Paragraphs>172</Paragraphs>
  <Slides>46</Slides>
  <Notes>19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341</cp:revision>
  <dcterms:created xsi:type="dcterms:W3CDTF">2021-05-08T14:00:55Z</dcterms:created>
  <dcterms:modified xsi:type="dcterms:W3CDTF">2021-11-14T16:24:39Z</dcterms:modified>
</cp:coreProperties>
</file>