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61825"/>
  <p:notesSz cx="6858000" cy="9144000"/>
  <p:embeddedFontLst>
    <p:embeddedFont>
      <p:font typeface="Chewy"/>
      <p:regular r:id="rId26"/>
    </p:embeddedFon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9AA0A6"/>
          </p15:clr>
        </p15:guide>
        <p15:guide id="2" pos="383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hewy-regular.fntdata"/><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nhilinh.phan/" TargetMode="External"/><Relationship Id="rId3" Type="http://schemas.openxmlformats.org/officeDocument/2006/relationships/hyperlink" Target="https://www.facebook.com/groups/443096903751589"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vi-VN">
                <a:latin typeface="Arial"/>
                <a:ea typeface="Arial"/>
                <a:cs typeface="Arial"/>
                <a:sym typeface="Arial"/>
              </a:rPr>
              <a:t>Kho ppt Phan Linh_0916.604268</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0: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vi-VN">
                <a:latin typeface="Arial"/>
                <a:ea typeface="Arial"/>
                <a:cs typeface="Arial"/>
                <a:sym typeface="Arial"/>
              </a:rPr>
              <a:t>Kho ppt Phan Linh_0916.604268</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5: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6: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8: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lang="vi-VN"/>
              <a:t>Tác giả bộ ppt ppt TNXH1 KNTT: Phan Linh cùng cộng sự</a:t>
            </a:r>
            <a:endParaRPr/>
          </a:p>
          <a:p>
            <a:pPr indent="0" lvl="0" marL="158750" rtl="0" algn="l">
              <a:lnSpc>
                <a:spcPct val="100000"/>
              </a:lnSpc>
              <a:spcBef>
                <a:spcPts val="0"/>
              </a:spcBef>
              <a:spcAft>
                <a:spcPts val="0"/>
              </a:spcAft>
              <a:buSzPts val="1100"/>
              <a:buNone/>
            </a:pPr>
            <a:r>
              <a:rPr b="0" lang="vi-VN"/>
              <a:t>Sđt lh: 0916.604.268</a:t>
            </a:r>
            <a:endParaRPr/>
          </a:p>
          <a:p>
            <a:pPr indent="0" lvl="0" marL="158750" rtl="0" algn="l">
              <a:lnSpc>
                <a:spcPct val="100000"/>
              </a:lnSpc>
              <a:spcBef>
                <a:spcPts val="0"/>
              </a:spcBef>
              <a:spcAft>
                <a:spcPts val="0"/>
              </a:spcAft>
              <a:buSzPts val="1100"/>
              <a:buNone/>
            </a:pPr>
            <a:r>
              <a:rPr b="0" lang="vi-VN" sz="1100">
                <a:latin typeface="Arial"/>
                <a:ea typeface="Arial"/>
                <a:cs typeface="Arial"/>
                <a:sym typeface="Arial"/>
              </a:rPr>
              <a:t>+ Zalo: 0916.604.268</a:t>
            </a:r>
            <a:endParaRPr/>
          </a:p>
          <a:p>
            <a:pPr indent="0" lvl="0" marL="158750" rtl="0" algn="l">
              <a:lnSpc>
                <a:spcPct val="100000"/>
              </a:lnSpc>
              <a:spcBef>
                <a:spcPts val="0"/>
              </a:spcBef>
              <a:spcAft>
                <a:spcPts val="0"/>
              </a:spcAft>
              <a:buSzPts val="1100"/>
              <a:buNone/>
            </a:pPr>
            <a:r>
              <a:rPr b="0" lang="vi-VN" sz="1100">
                <a:latin typeface="Arial"/>
                <a:ea typeface="Arial"/>
                <a:cs typeface="Arial"/>
                <a:sym typeface="Arial"/>
              </a:rPr>
              <a:t>+ Facebook cá nhân: </a:t>
            </a:r>
            <a:r>
              <a:rPr b="0" lang="vi-VN" sz="1100" u="sng">
                <a:solidFill>
                  <a:schemeClr val="hlink"/>
                </a:solidFill>
                <a:hlinkClick r:id="rId2"/>
              </a:rPr>
              <a:t>https://www.facebook.com/nhilinh.phan/</a:t>
            </a:r>
            <a:endParaRPr b="0" sz="1100"/>
          </a:p>
          <a:p>
            <a:pPr indent="0" lvl="0" marL="158750" rtl="0" algn="l">
              <a:lnSpc>
                <a:spcPct val="100000"/>
              </a:lnSpc>
              <a:spcBef>
                <a:spcPts val="0"/>
              </a:spcBef>
              <a:spcAft>
                <a:spcPts val="0"/>
              </a:spcAft>
              <a:buSzPts val="1100"/>
              <a:buNone/>
            </a:pPr>
            <a:r>
              <a:rPr b="0" lang="vi-VN" sz="1100">
                <a:latin typeface="Arial"/>
                <a:ea typeface="Arial"/>
                <a:cs typeface="Arial"/>
                <a:sym typeface="Arial"/>
              </a:rPr>
              <a:t>+ Nhóm chia sẻ tài liệu: </a:t>
            </a:r>
            <a:r>
              <a:rPr b="0" lang="vi-VN" sz="1100" u="sng">
                <a:solidFill>
                  <a:schemeClr val="hlink"/>
                </a:solidFill>
                <a:hlinkClick r:id="rId3"/>
              </a:rPr>
              <a:t>https://www.facebook.com/groups/443096903751589</a:t>
            </a:r>
            <a:endParaRPr b="0" sz="1100"/>
          </a:p>
          <a:p>
            <a:pPr indent="0" lvl="0" marL="158750" rtl="0" algn="l">
              <a:lnSpc>
                <a:spcPct val="100000"/>
              </a:lnSpc>
              <a:spcBef>
                <a:spcPts val="0"/>
              </a:spcBef>
              <a:spcAft>
                <a:spcPts val="0"/>
              </a:spcAft>
              <a:buSzPts val="1100"/>
              <a:buNone/>
            </a:pPr>
            <a:r>
              <a:rPr b="0" lang="vi-VN" sz="1100">
                <a:latin typeface="Arial"/>
                <a:ea typeface="Arial"/>
                <a:cs typeface="Arial"/>
                <a:sym typeface="Arial"/>
              </a:rPr>
              <a:t>Hãy liên hệ chính chủ sản phẩm để được hỗ trợ và đồng hành trong suốt năm học nhé!</a:t>
            </a:r>
            <a:endParaRPr b="0" sz="1100">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0: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vi-VN"/>
              <a:t>30 giây thi đua ổn định, ngồi đẹp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vi-VN">
                <a:latin typeface="Arial"/>
                <a:ea typeface="Arial"/>
                <a:cs typeface="Arial"/>
                <a:sym typeface="Arial"/>
              </a:rPr>
              <a:t>Kho ppt Phan Linh_0916.604268</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388938" y="685800"/>
            <a:ext cx="60801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title"/>
          </p:nvPr>
        </p:nvSpPr>
        <p:spPr>
          <a:xfrm>
            <a:off x="3200463" y="1514767"/>
            <a:ext cx="5760913" cy="2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0" sz="9598"/>
            </a:lvl1pPr>
            <a:lvl2pPr lvl="1" algn="ctr">
              <a:lnSpc>
                <a:spcPct val="100000"/>
              </a:lnSpc>
              <a:spcBef>
                <a:spcPts val="0"/>
              </a:spcBef>
              <a:spcAft>
                <a:spcPts val="0"/>
              </a:spcAft>
              <a:buSzPts val="3000"/>
              <a:buNone/>
              <a:defRPr>
                <a:latin typeface="Roboto"/>
                <a:ea typeface="Roboto"/>
                <a:cs typeface="Roboto"/>
                <a:sym typeface="Roboto"/>
              </a:defRPr>
            </a:lvl2pPr>
            <a:lvl3pPr lvl="2" algn="ctr">
              <a:lnSpc>
                <a:spcPct val="100000"/>
              </a:lnSpc>
              <a:spcBef>
                <a:spcPts val="0"/>
              </a:spcBef>
              <a:spcAft>
                <a:spcPts val="0"/>
              </a:spcAft>
              <a:buSzPts val="3000"/>
              <a:buNone/>
              <a:defRPr>
                <a:latin typeface="Roboto"/>
                <a:ea typeface="Roboto"/>
                <a:cs typeface="Roboto"/>
                <a:sym typeface="Roboto"/>
              </a:defRPr>
            </a:lvl3pPr>
            <a:lvl4pPr lvl="3" algn="ctr">
              <a:lnSpc>
                <a:spcPct val="100000"/>
              </a:lnSpc>
              <a:spcBef>
                <a:spcPts val="0"/>
              </a:spcBef>
              <a:spcAft>
                <a:spcPts val="0"/>
              </a:spcAft>
              <a:buSzPts val="3000"/>
              <a:buNone/>
              <a:defRPr>
                <a:latin typeface="Roboto"/>
                <a:ea typeface="Roboto"/>
                <a:cs typeface="Roboto"/>
                <a:sym typeface="Roboto"/>
              </a:defRPr>
            </a:lvl4pPr>
            <a:lvl5pPr lvl="4" algn="ctr">
              <a:lnSpc>
                <a:spcPct val="100000"/>
              </a:lnSpc>
              <a:spcBef>
                <a:spcPts val="0"/>
              </a:spcBef>
              <a:spcAft>
                <a:spcPts val="0"/>
              </a:spcAft>
              <a:buSzPts val="3000"/>
              <a:buNone/>
              <a:defRPr>
                <a:latin typeface="Roboto"/>
                <a:ea typeface="Roboto"/>
                <a:cs typeface="Roboto"/>
                <a:sym typeface="Roboto"/>
              </a:defRPr>
            </a:lvl5pPr>
            <a:lvl6pPr lvl="5" algn="ctr">
              <a:lnSpc>
                <a:spcPct val="100000"/>
              </a:lnSpc>
              <a:spcBef>
                <a:spcPts val="0"/>
              </a:spcBef>
              <a:spcAft>
                <a:spcPts val="0"/>
              </a:spcAft>
              <a:buSzPts val="3000"/>
              <a:buNone/>
              <a:defRPr>
                <a:latin typeface="Roboto"/>
                <a:ea typeface="Roboto"/>
                <a:cs typeface="Roboto"/>
                <a:sym typeface="Roboto"/>
              </a:defRPr>
            </a:lvl6pPr>
            <a:lvl7pPr lvl="6" algn="ctr">
              <a:lnSpc>
                <a:spcPct val="100000"/>
              </a:lnSpc>
              <a:spcBef>
                <a:spcPts val="0"/>
              </a:spcBef>
              <a:spcAft>
                <a:spcPts val="0"/>
              </a:spcAft>
              <a:buSzPts val="3000"/>
              <a:buNone/>
              <a:defRPr>
                <a:latin typeface="Roboto"/>
                <a:ea typeface="Roboto"/>
                <a:cs typeface="Roboto"/>
                <a:sym typeface="Roboto"/>
              </a:defRPr>
            </a:lvl7pPr>
            <a:lvl8pPr lvl="7" algn="ctr">
              <a:lnSpc>
                <a:spcPct val="100000"/>
              </a:lnSpc>
              <a:spcBef>
                <a:spcPts val="0"/>
              </a:spcBef>
              <a:spcAft>
                <a:spcPts val="0"/>
              </a:spcAft>
              <a:buSzPts val="3000"/>
              <a:buNone/>
              <a:defRPr>
                <a:latin typeface="Roboto"/>
                <a:ea typeface="Roboto"/>
                <a:cs typeface="Roboto"/>
                <a:sym typeface="Roboto"/>
              </a:defRPr>
            </a:lvl8pPr>
            <a:lvl9pPr lvl="8" algn="ctr">
              <a:lnSpc>
                <a:spcPct val="100000"/>
              </a:lnSpc>
              <a:spcBef>
                <a:spcPts val="0"/>
              </a:spcBef>
              <a:spcAft>
                <a:spcPts val="0"/>
              </a:spcAft>
              <a:buSzPts val="3000"/>
              <a:buNone/>
              <a:defRPr>
                <a:latin typeface="Roboto"/>
                <a:ea typeface="Roboto"/>
                <a:cs typeface="Roboto"/>
                <a:sym typeface="Roboto"/>
              </a:defRPr>
            </a:lvl9pPr>
          </a:lstStyle>
          <a:p/>
        </p:txBody>
      </p:sp>
      <p:sp>
        <p:nvSpPr>
          <p:cNvPr id="12" name="Google Shape;12;p2"/>
          <p:cNvSpPr txBox="1"/>
          <p:nvPr>
            <p:ph idx="1" type="subTitle"/>
          </p:nvPr>
        </p:nvSpPr>
        <p:spPr>
          <a:xfrm>
            <a:off x="2807438" y="4340717"/>
            <a:ext cx="6546963" cy="58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200"/>
              <a:buNone/>
              <a:defRPr sz="2399">
                <a:latin typeface="Roboto"/>
                <a:ea typeface="Roboto"/>
                <a:cs typeface="Roboto"/>
                <a:sym typeface="Roboto"/>
              </a:defRPr>
            </a:lvl1pPr>
            <a:lvl2pPr lvl="1" algn="l">
              <a:lnSpc>
                <a:spcPct val="100000"/>
              </a:lnSpc>
              <a:spcBef>
                <a:spcPts val="0"/>
              </a:spcBef>
              <a:spcAft>
                <a:spcPts val="0"/>
              </a:spcAft>
              <a:buSzPts val="2200"/>
              <a:buNone/>
              <a:defRPr>
                <a:latin typeface="Roboto"/>
                <a:ea typeface="Roboto"/>
                <a:cs typeface="Roboto"/>
                <a:sym typeface="Roboto"/>
              </a:defRPr>
            </a:lvl2pPr>
            <a:lvl3pPr lvl="2" algn="l">
              <a:lnSpc>
                <a:spcPct val="100000"/>
              </a:lnSpc>
              <a:spcBef>
                <a:spcPts val="0"/>
              </a:spcBef>
              <a:spcAft>
                <a:spcPts val="0"/>
              </a:spcAft>
              <a:buSzPts val="2200"/>
              <a:buNone/>
              <a:defRPr>
                <a:latin typeface="Roboto"/>
                <a:ea typeface="Roboto"/>
                <a:cs typeface="Roboto"/>
                <a:sym typeface="Roboto"/>
              </a:defRPr>
            </a:lvl3pPr>
            <a:lvl4pPr lvl="3" algn="l">
              <a:lnSpc>
                <a:spcPct val="100000"/>
              </a:lnSpc>
              <a:spcBef>
                <a:spcPts val="0"/>
              </a:spcBef>
              <a:spcAft>
                <a:spcPts val="0"/>
              </a:spcAft>
              <a:buSzPts val="2200"/>
              <a:buNone/>
              <a:defRPr>
                <a:latin typeface="Roboto"/>
                <a:ea typeface="Roboto"/>
                <a:cs typeface="Roboto"/>
                <a:sym typeface="Roboto"/>
              </a:defRPr>
            </a:lvl4pPr>
            <a:lvl5pPr lvl="4" algn="l">
              <a:lnSpc>
                <a:spcPct val="100000"/>
              </a:lnSpc>
              <a:spcBef>
                <a:spcPts val="0"/>
              </a:spcBef>
              <a:spcAft>
                <a:spcPts val="0"/>
              </a:spcAft>
              <a:buSzPts val="2200"/>
              <a:buNone/>
              <a:defRPr>
                <a:latin typeface="Roboto"/>
                <a:ea typeface="Roboto"/>
                <a:cs typeface="Roboto"/>
                <a:sym typeface="Roboto"/>
              </a:defRPr>
            </a:lvl5pPr>
            <a:lvl6pPr lvl="5" algn="l">
              <a:lnSpc>
                <a:spcPct val="100000"/>
              </a:lnSpc>
              <a:spcBef>
                <a:spcPts val="0"/>
              </a:spcBef>
              <a:spcAft>
                <a:spcPts val="0"/>
              </a:spcAft>
              <a:buSzPts val="2200"/>
              <a:buNone/>
              <a:defRPr>
                <a:latin typeface="Roboto"/>
                <a:ea typeface="Roboto"/>
                <a:cs typeface="Roboto"/>
                <a:sym typeface="Roboto"/>
              </a:defRPr>
            </a:lvl6pPr>
            <a:lvl7pPr lvl="6" algn="l">
              <a:lnSpc>
                <a:spcPct val="100000"/>
              </a:lnSpc>
              <a:spcBef>
                <a:spcPts val="0"/>
              </a:spcBef>
              <a:spcAft>
                <a:spcPts val="0"/>
              </a:spcAft>
              <a:buSzPts val="2200"/>
              <a:buNone/>
              <a:defRPr>
                <a:latin typeface="Roboto"/>
                <a:ea typeface="Roboto"/>
                <a:cs typeface="Roboto"/>
                <a:sym typeface="Roboto"/>
              </a:defRPr>
            </a:lvl7pPr>
            <a:lvl8pPr lvl="7" algn="l">
              <a:lnSpc>
                <a:spcPct val="100000"/>
              </a:lnSpc>
              <a:spcBef>
                <a:spcPts val="0"/>
              </a:spcBef>
              <a:spcAft>
                <a:spcPts val="0"/>
              </a:spcAft>
              <a:buSzPts val="2200"/>
              <a:buNone/>
              <a:defRPr>
                <a:latin typeface="Roboto"/>
                <a:ea typeface="Roboto"/>
                <a:cs typeface="Roboto"/>
                <a:sym typeface="Roboto"/>
              </a:defRPr>
            </a:lvl8pPr>
            <a:lvl9pPr lvl="8" algn="l">
              <a:lnSpc>
                <a:spcPct val="100000"/>
              </a:lnSpc>
              <a:spcBef>
                <a:spcPts val="0"/>
              </a:spcBef>
              <a:spcAft>
                <a:spcPts val="0"/>
              </a:spcAft>
              <a:buSzPts val="2200"/>
              <a:buNone/>
              <a:defRPr>
                <a:latin typeface="Roboto"/>
                <a:ea typeface="Roboto"/>
                <a:cs typeface="Roboto"/>
                <a:sym typeface="Roboto"/>
              </a:defRPr>
            </a:lvl9pPr>
          </a:lstStyle>
          <a:p/>
        </p:txBody>
      </p:sp>
      <p:sp>
        <p:nvSpPr>
          <p:cNvPr id="13" name="Google Shape;13;p2"/>
          <p:cNvSpPr/>
          <p:nvPr/>
        </p:nvSpPr>
        <p:spPr>
          <a:xfrm>
            <a:off x="11025611" y="5267674"/>
            <a:ext cx="4049396" cy="3392916"/>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4" name="Google Shape;14;p2"/>
          <p:cNvSpPr/>
          <p:nvPr/>
        </p:nvSpPr>
        <p:spPr>
          <a:xfrm>
            <a:off x="-1747239" y="5320885"/>
            <a:ext cx="2439109" cy="2526157"/>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5" name="Google Shape;15;p2"/>
          <p:cNvSpPr/>
          <p:nvPr/>
        </p:nvSpPr>
        <p:spPr>
          <a:xfrm>
            <a:off x="10736805" y="-552379"/>
            <a:ext cx="2876918" cy="2697637"/>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6" name="Google Shape;16;p2"/>
          <p:cNvSpPr/>
          <p:nvPr/>
        </p:nvSpPr>
        <p:spPr>
          <a:xfrm rot="-2426310">
            <a:off x="-2707596" y="-1517893"/>
            <a:ext cx="4973583" cy="3417047"/>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7" name="Google Shape;17;p2"/>
          <p:cNvSpPr/>
          <p:nvPr/>
        </p:nvSpPr>
        <p:spPr>
          <a:xfrm>
            <a:off x="2777345" y="6470035"/>
            <a:ext cx="5357260" cy="2190564"/>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8" name="Google Shape;18;p2"/>
          <p:cNvSpPr/>
          <p:nvPr/>
        </p:nvSpPr>
        <p:spPr>
          <a:xfrm flipH="1" rot="315047">
            <a:off x="3731801" y="-1127548"/>
            <a:ext cx="5357010" cy="1532503"/>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_1">
    <p:spTree>
      <p:nvGrpSpPr>
        <p:cNvPr id="78" name="Shape 78"/>
        <p:cNvGrpSpPr/>
        <p:nvPr/>
      </p:nvGrpSpPr>
      <p:grpSpPr>
        <a:xfrm>
          <a:off x="0" y="0"/>
          <a:ext cx="0" cy="0"/>
          <a:chOff x="0" y="0"/>
          <a:chExt cx="0" cy="0"/>
        </a:xfrm>
      </p:grpSpPr>
      <p:sp>
        <p:nvSpPr>
          <p:cNvPr id="79" name="Google Shape;79;p11"/>
          <p:cNvSpPr txBox="1"/>
          <p:nvPr>
            <p:ph idx="1" type="subTitle"/>
          </p:nvPr>
        </p:nvSpPr>
        <p:spPr>
          <a:xfrm>
            <a:off x="2547283" y="2858700"/>
            <a:ext cx="7067273" cy="108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2399">
                <a:latin typeface="Roboto"/>
                <a:ea typeface="Roboto"/>
                <a:cs typeface="Roboto"/>
                <a:sym typeface="Roboto"/>
              </a:defRPr>
            </a:lvl1pPr>
            <a:lvl2pPr lvl="1" algn="ctr">
              <a:lnSpc>
                <a:spcPct val="100000"/>
              </a:lnSpc>
              <a:spcBef>
                <a:spcPts val="0"/>
              </a:spcBef>
              <a:spcAft>
                <a:spcPts val="0"/>
              </a:spcAft>
              <a:buSzPts val="1400"/>
              <a:buNone/>
              <a:defRPr sz="2399">
                <a:latin typeface="Roboto"/>
                <a:ea typeface="Roboto"/>
                <a:cs typeface="Roboto"/>
                <a:sym typeface="Roboto"/>
              </a:defRPr>
            </a:lvl2pPr>
            <a:lvl3pPr lvl="2" algn="ctr">
              <a:lnSpc>
                <a:spcPct val="100000"/>
              </a:lnSpc>
              <a:spcBef>
                <a:spcPts val="0"/>
              </a:spcBef>
              <a:spcAft>
                <a:spcPts val="0"/>
              </a:spcAft>
              <a:buSzPts val="1400"/>
              <a:buNone/>
              <a:defRPr sz="2399">
                <a:latin typeface="Roboto"/>
                <a:ea typeface="Roboto"/>
                <a:cs typeface="Roboto"/>
                <a:sym typeface="Roboto"/>
              </a:defRPr>
            </a:lvl3pPr>
            <a:lvl4pPr lvl="3" algn="ctr">
              <a:lnSpc>
                <a:spcPct val="100000"/>
              </a:lnSpc>
              <a:spcBef>
                <a:spcPts val="0"/>
              </a:spcBef>
              <a:spcAft>
                <a:spcPts val="0"/>
              </a:spcAft>
              <a:buSzPts val="1400"/>
              <a:buNone/>
              <a:defRPr sz="2399">
                <a:latin typeface="Roboto"/>
                <a:ea typeface="Roboto"/>
                <a:cs typeface="Roboto"/>
                <a:sym typeface="Roboto"/>
              </a:defRPr>
            </a:lvl4pPr>
            <a:lvl5pPr lvl="4" algn="ctr">
              <a:lnSpc>
                <a:spcPct val="100000"/>
              </a:lnSpc>
              <a:spcBef>
                <a:spcPts val="0"/>
              </a:spcBef>
              <a:spcAft>
                <a:spcPts val="0"/>
              </a:spcAft>
              <a:buSzPts val="1400"/>
              <a:buNone/>
              <a:defRPr sz="2399">
                <a:latin typeface="Roboto"/>
                <a:ea typeface="Roboto"/>
                <a:cs typeface="Roboto"/>
                <a:sym typeface="Roboto"/>
              </a:defRPr>
            </a:lvl5pPr>
            <a:lvl6pPr lvl="5" algn="ctr">
              <a:lnSpc>
                <a:spcPct val="100000"/>
              </a:lnSpc>
              <a:spcBef>
                <a:spcPts val="0"/>
              </a:spcBef>
              <a:spcAft>
                <a:spcPts val="0"/>
              </a:spcAft>
              <a:buSzPts val="1400"/>
              <a:buNone/>
              <a:defRPr sz="2399">
                <a:latin typeface="Roboto"/>
                <a:ea typeface="Roboto"/>
                <a:cs typeface="Roboto"/>
                <a:sym typeface="Roboto"/>
              </a:defRPr>
            </a:lvl6pPr>
            <a:lvl7pPr lvl="6" algn="ctr">
              <a:lnSpc>
                <a:spcPct val="100000"/>
              </a:lnSpc>
              <a:spcBef>
                <a:spcPts val="0"/>
              </a:spcBef>
              <a:spcAft>
                <a:spcPts val="0"/>
              </a:spcAft>
              <a:buSzPts val="1400"/>
              <a:buNone/>
              <a:defRPr sz="2399">
                <a:latin typeface="Roboto"/>
                <a:ea typeface="Roboto"/>
                <a:cs typeface="Roboto"/>
                <a:sym typeface="Roboto"/>
              </a:defRPr>
            </a:lvl7pPr>
            <a:lvl8pPr lvl="7" algn="ctr">
              <a:lnSpc>
                <a:spcPct val="100000"/>
              </a:lnSpc>
              <a:spcBef>
                <a:spcPts val="0"/>
              </a:spcBef>
              <a:spcAft>
                <a:spcPts val="0"/>
              </a:spcAft>
              <a:buSzPts val="1400"/>
              <a:buNone/>
              <a:defRPr sz="2399">
                <a:latin typeface="Roboto"/>
                <a:ea typeface="Roboto"/>
                <a:cs typeface="Roboto"/>
                <a:sym typeface="Roboto"/>
              </a:defRPr>
            </a:lvl8pPr>
            <a:lvl9pPr lvl="8" algn="ctr">
              <a:lnSpc>
                <a:spcPct val="100000"/>
              </a:lnSpc>
              <a:spcBef>
                <a:spcPts val="0"/>
              </a:spcBef>
              <a:spcAft>
                <a:spcPts val="0"/>
              </a:spcAft>
              <a:buSzPts val="1400"/>
              <a:buNone/>
              <a:defRPr sz="2399">
                <a:latin typeface="Roboto"/>
                <a:ea typeface="Roboto"/>
                <a:cs typeface="Roboto"/>
                <a:sym typeface="Roboto"/>
              </a:defRPr>
            </a:lvl9pPr>
          </a:lstStyle>
          <a:p/>
        </p:txBody>
      </p:sp>
      <p:sp>
        <p:nvSpPr>
          <p:cNvPr id="80" name="Google Shape;80;p11"/>
          <p:cNvSpPr txBox="1"/>
          <p:nvPr>
            <p:ph idx="2" type="subTitle"/>
          </p:nvPr>
        </p:nvSpPr>
        <p:spPr>
          <a:xfrm>
            <a:off x="3931250" y="4209433"/>
            <a:ext cx="4299338" cy="389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3999"/>
            </a:lvl1pPr>
            <a:lvl2pPr lvl="1" algn="ctr">
              <a:lnSpc>
                <a:spcPct val="100000"/>
              </a:lnSpc>
              <a:spcBef>
                <a:spcPts val="0"/>
              </a:spcBef>
              <a:spcAft>
                <a:spcPts val="0"/>
              </a:spcAft>
              <a:buSzPts val="1400"/>
              <a:buNone/>
              <a:defRPr sz="3999"/>
            </a:lvl2pPr>
            <a:lvl3pPr lvl="2" algn="ctr">
              <a:lnSpc>
                <a:spcPct val="100000"/>
              </a:lnSpc>
              <a:spcBef>
                <a:spcPts val="0"/>
              </a:spcBef>
              <a:spcAft>
                <a:spcPts val="0"/>
              </a:spcAft>
              <a:buSzPts val="1400"/>
              <a:buNone/>
              <a:defRPr sz="3999"/>
            </a:lvl3pPr>
            <a:lvl4pPr lvl="3" algn="ctr">
              <a:lnSpc>
                <a:spcPct val="100000"/>
              </a:lnSpc>
              <a:spcBef>
                <a:spcPts val="0"/>
              </a:spcBef>
              <a:spcAft>
                <a:spcPts val="0"/>
              </a:spcAft>
              <a:buSzPts val="1400"/>
              <a:buNone/>
              <a:defRPr sz="3999"/>
            </a:lvl4pPr>
            <a:lvl5pPr lvl="4" algn="ctr">
              <a:lnSpc>
                <a:spcPct val="100000"/>
              </a:lnSpc>
              <a:spcBef>
                <a:spcPts val="0"/>
              </a:spcBef>
              <a:spcAft>
                <a:spcPts val="0"/>
              </a:spcAft>
              <a:buSzPts val="1400"/>
              <a:buNone/>
              <a:defRPr sz="3999"/>
            </a:lvl5pPr>
            <a:lvl6pPr lvl="5" algn="ctr">
              <a:lnSpc>
                <a:spcPct val="100000"/>
              </a:lnSpc>
              <a:spcBef>
                <a:spcPts val="0"/>
              </a:spcBef>
              <a:spcAft>
                <a:spcPts val="0"/>
              </a:spcAft>
              <a:buSzPts val="1400"/>
              <a:buNone/>
              <a:defRPr sz="3999"/>
            </a:lvl6pPr>
            <a:lvl7pPr lvl="6" algn="ctr">
              <a:lnSpc>
                <a:spcPct val="100000"/>
              </a:lnSpc>
              <a:spcBef>
                <a:spcPts val="0"/>
              </a:spcBef>
              <a:spcAft>
                <a:spcPts val="0"/>
              </a:spcAft>
              <a:buSzPts val="1400"/>
              <a:buNone/>
              <a:defRPr sz="3999"/>
            </a:lvl7pPr>
            <a:lvl8pPr lvl="7" algn="ctr">
              <a:lnSpc>
                <a:spcPct val="100000"/>
              </a:lnSpc>
              <a:spcBef>
                <a:spcPts val="0"/>
              </a:spcBef>
              <a:spcAft>
                <a:spcPts val="0"/>
              </a:spcAft>
              <a:buSzPts val="1400"/>
              <a:buNone/>
              <a:defRPr sz="3999"/>
            </a:lvl8pPr>
            <a:lvl9pPr lvl="8" algn="ctr">
              <a:lnSpc>
                <a:spcPct val="100000"/>
              </a:lnSpc>
              <a:spcBef>
                <a:spcPts val="0"/>
              </a:spcBef>
              <a:spcAft>
                <a:spcPts val="0"/>
              </a:spcAft>
              <a:buSzPts val="1400"/>
              <a:buNone/>
              <a:defRPr sz="3999"/>
            </a:lvl9pPr>
          </a:lstStyle>
          <a:p/>
        </p:txBody>
      </p:sp>
      <p:sp>
        <p:nvSpPr>
          <p:cNvPr id="81" name="Google Shape;81;p11"/>
          <p:cNvSpPr/>
          <p:nvPr/>
        </p:nvSpPr>
        <p:spPr>
          <a:xfrm flipH="1">
            <a:off x="6706388" y="6317268"/>
            <a:ext cx="5455459" cy="2526157"/>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82" name="Google Shape;82;p11"/>
          <p:cNvSpPr/>
          <p:nvPr/>
        </p:nvSpPr>
        <p:spPr>
          <a:xfrm flipH="1" rot="2700000">
            <a:off x="-79966" y="-876759"/>
            <a:ext cx="2884156" cy="2691060"/>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83" name="Google Shape;83;p11"/>
          <p:cNvSpPr/>
          <p:nvPr/>
        </p:nvSpPr>
        <p:spPr>
          <a:xfrm flipH="1">
            <a:off x="7535601" y="-1431833"/>
            <a:ext cx="4973729" cy="3417148"/>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84" name="Google Shape;84;p11"/>
          <p:cNvSpPr/>
          <p:nvPr/>
        </p:nvSpPr>
        <p:spPr>
          <a:xfrm flipH="1" rot="4358284">
            <a:off x="-2748036" y="4093851"/>
            <a:ext cx="5370569" cy="2435780"/>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BLANK_1_1_1_1_2_1">
    <p:spTree>
      <p:nvGrpSpPr>
        <p:cNvPr id="85" name="Shape 85"/>
        <p:cNvGrpSpPr/>
        <p:nvPr/>
      </p:nvGrpSpPr>
      <p:grpSpPr>
        <a:xfrm>
          <a:off x="0" y="0"/>
          <a:ext cx="0" cy="0"/>
          <a:chOff x="0" y="0"/>
          <a:chExt cx="0" cy="0"/>
        </a:xfrm>
      </p:grpSpPr>
      <p:sp>
        <p:nvSpPr>
          <p:cNvPr id="86" name="Google Shape;86;p12"/>
          <p:cNvSpPr txBox="1"/>
          <p:nvPr>
            <p:ph type="ctrTitle"/>
          </p:nvPr>
        </p:nvSpPr>
        <p:spPr>
          <a:xfrm>
            <a:off x="2562617" y="2293484"/>
            <a:ext cx="1780384" cy="486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000"/>
              <a:buNone/>
              <a:defRPr sz="2666">
                <a:solidFill>
                  <a:schemeClr val="dk1"/>
                </a:solidFill>
              </a:defRPr>
            </a:lvl1pPr>
            <a:lvl2pPr lvl="1" algn="r">
              <a:lnSpc>
                <a:spcPct val="100000"/>
              </a:lnSpc>
              <a:spcBef>
                <a:spcPts val="0"/>
              </a:spcBef>
              <a:spcAft>
                <a:spcPts val="0"/>
              </a:spcAft>
              <a:buClr>
                <a:schemeClr val="dk1"/>
              </a:buClr>
              <a:buSzPts val="2000"/>
              <a:buNone/>
              <a:defRPr sz="2666">
                <a:solidFill>
                  <a:schemeClr val="dk1"/>
                </a:solidFill>
              </a:defRPr>
            </a:lvl2pPr>
            <a:lvl3pPr lvl="2" algn="r">
              <a:lnSpc>
                <a:spcPct val="100000"/>
              </a:lnSpc>
              <a:spcBef>
                <a:spcPts val="0"/>
              </a:spcBef>
              <a:spcAft>
                <a:spcPts val="0"/>
              </a:spcAft>
              <a:buClr>
                <a:schemeClr val="dk1"/>
              </a:buClr>
              <a:buSzPts val="2000"/>
              <a:buNone/>
              <a:defRPr sz="2666">
                <a:solidFill>
                  <a:schemeClr val="dk1"/>
                </a:solidFill>
              </a:defRPr>
            </a:lvl3pPr>
            <a:lvl4pPr lvl="3" algn="r">
              <a:lnSpc>
                <a:spcPct val="100000"/>
              </a:lnSpc>
              <a:spcBef>
                <a:spcPts val="0"/>
              </a:spcBef>
              <a:spcAft>
                <a:spcPts val="0"/>
              </a:spcAft>
              <a:buClr>
                <a:schemeClr val="dk1"/>
              </a:buClr>
              <a:buSzPts val="2000"/>
              <a:buNone/>
              <a:defRPr sz="2666">
                <a:solidFill>
                  <a:schemeClr val="dk1"/>
                </a:solidFill>
              </a:defRPr>
            </a:lvl4pPr>
            <a:lvl5pPr lvl="4" algn="r">
              <a:lnSpc>
                <a:spcPct val="100000"/>
              </a:lnSpc>
              <a:spcBef>
                <a:spcPts val="0"/>
              </a:spcBef>
              <a:spcAft>
                <a:spcPts val="0"/>
              </a:spcAft>
              <a:buClr>
                <a:schemeClr val="dk1"/>
              </a:buClr>
              <a:buSzPts val="2000"/>
              <a:buNone/>
              <a:defRPr sz="2666">
                <a:solidFill>
                  <a:schemeClr val="dk1"/>
                </a:solidFill>
              </a:defRPr>
            </a:lvl5pPr>
            <a:lvl6pPr lvl="5" algn="r">
              <a:lnSpc>
                <a:spcPct val="100000"/>
              </a:lnSpc>
              <a:spcBef>
                <a:spcPts val="0"/>
              </a:spcBef>
              <a:spcAft>
                <a:spcPts val="0"/>
              </a:spcAft>
              <a:buClr>
                <a:schemeClr val="dk1"/>
              </a:buClr>
              <a:buSzPts val="2000"/>
              <a:buNone/>
              <a:defRPr sz="2666">
                <a:solidFill>
                  <a:schemeClr val="dk1"/>
                </a:solidFill>
              </a:defRPr>
            </a:lvl6pPr>
            <a:lvl7pPr lvl="6" algn="r">
              <a:lnSpc>
                <a:spcPct val="100000"/>
              </a:lnSpc>
              <a:spcBef>
                <a:spcPts val="0"/>
              </a:spcBef>
              <a:spcAft>
                <a:spcPts val="0"/>
              </a:spcAft>
              <a:buClr>
                <a:schemeClr val="dk1"/>
              </a:buClr>
              <a:buSzPts val="2000"/>
              <a:buNone/>
              <a:defRPr sz="2666">
                <a:solidFill>
                  <a:schemeClr val="dk1"/>
                </a:solidFill>
              </a:defRPr>
            </a:lvl7pPr>
            <a:lvl8pPr lvl="7" algn="r">
              <a:lnSpc>
                <a:spcPct val="100000"/>
              </a:lnSpc>
              <a:spcBef>
                <a:spcPts val="0"/>
              </a:spcBef>
              <a:spcAft>
                <a:spcPts val="0"/>
              </a:spcAft>
              <a:buClr>
                <a:schemeClr val="dk1"/>
              </a:buClr>
              <a:buSzPts val="2000"/>
              <a:buNone/>
              <a:defRPr sz="2666">
                <a:solidFill>
                  <a:schemeClr val="dk1"/>
                </a:solidFill>
              </a:defRPr>
            </a:lvl8pPr>
            <a:lvl9pPr lvl="8" algn="r">
              <a:lnSpc>
                <a:spcPct val="100000"/>
              </a:lnSpc>
              <a:spcBef>
                <a:spcPts val="0"/>
              </a:spcBef>
              <a:spcAft>
                <a:spcPts val="0"/>
              </a:spcAft>
              <a:buClr>
                <a:schemeClr val="dk1"/>
              </a:buClr>
              <a:buSzPts val="2000"/>
              <a:buNone/>
              <a:defRPr sz="2666">
                <a:solidFill>
                  <a:schemeClr val="dk1"/>
                </a:solidFill>
              </a:defRPr>
            </a:lvl9pPr>
          </a:lstStyle>
          <a:p/>
        </p:txBody>
      </p:sp>
      <p:sp>
        <p:nvSpPr>
          <p:cNvPr id="87" name="Google Shape;87;p12"/>
          <p:cNvSpPr txBox="1"/>
          <p:nvPr>
            <p:ph idx="1" type="subTitle"/>
          </p:nvPr>
        </p:nvSpPr>
        <p:spPr>
          <a:xfrm>
            <a:off x="1851182" y="2706851"/>
            <a:ext cx="2491820" cy="796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200"/>
              <a:buFont typeface="Roboto"/>
              <a:buNone/>
              <a:defRPr sz="1866">
                <a:latin typeface="Roboto"/>
                <a:ea typeface="Roboto"/>
                <a:cs typeface="Roboto"/>
                <a:sym typeface="Roboto"/>
              </a:defRPr>
            </a:lvl1pPr>
            <a:lvl2pPr lvl="1" algn="r">
              <a:lnSpc>
                <a:spcPct val="100000"/>
              </a:lnSpc>
              <a:spcBef>
                <a:spcPts val="0"/>
              </a:spcBef>
              <a:spcAft>
                <a:spcPts val="0"/>
              </a:spcAft>
              <a:buSzPts val="2200"/>
              <a:buFont typeface="Roboto"/>
              <a:buNone/>
              <a:defRPr>
                <a:latin typeface="Roboto"/>
                <a:ea typeface="Roboto"/>
                <a:cs typeface="Roboto"/>
                <a:sym typeface="Roboto"/>
              </a:defRPr>
            </a:lvl2pPr>
            <a:lvl3pPr lvl="2" algn="r">
              <a:lnSpc>
                <a:spcPct val="100000"/>
              </a:lnSpc>
              <a:spcBef>
                <a:spcPts val="0"/>
              </a:spcBef>
              <a:spcAft>
                <a:spcPts val="0"/>
              </a:spcAft>
              <a:buSzPts val="2200"/>
              <a:buFont typeface="Roboto"/>
              <a:buNone/>
              <a:defRPr>
                <a:latin typeface="Roboto"/>
                <a:ea typeface="Roboto"/>
                <a:cs typeface="Roboto"/>
                <a:sym typeface="Roboto"/>
              </a:defRPr>
            </a:lvl3pPr>
            <a:lvl4pPr lvl="3" algn="r">
              <a:lnSpc>
                <a:spcPct val="100000"/>
              </a:lnSpc>
              <a:spcBef>
                <a:spcPts val="0"/>
              </a:spcBef>
              <a:spcAft>
                <a:spcPts val="0"/>
              </a:spcAft>
              <a:buSzPts val="2200"/>
              <a:buFont typeface="Roboto"/>
              <a:buNone/>
              <a:defRPr>
                <a:latin typeface="Roboto"/>
                <a:ea typeface="Roboto"/>
                <a:cs typeface="Roboto"/>
                <a:sym typeface="Roboto"/>
              </a:defRPr>
            </a:lvl4pPr>
            <a:lvl5pPr lvl="4" algn="r">
              <a:lnSpc>
                <a:spcPct val="100000"/>
              </a:lnSpc>
              <a:spcBef>
                <a:spcPts val="0"/>
              </a:spcBef>
              <a:spcAft>
                <a:spcPts val="0"/>
              </a:spcAft>
              <a:buSzPts val="2200"/>
              <a:buFont typeface="Roboto"/>
              <a:buNone/>
              <a:defRPr>
                <a:latin typeface="Roboto"/>
                <a:ea typeface="Roboto"/>
                <a:cs typeface="Roboto"/>
                <a:sym typeface="Roboto"/>
              </a:defRPr>
            </a:lvl5pPr>
            <a:lvl6pPr lvl="5" algn="r">
              <a:lnSpc>
                <a:spcPct val="100000"/>
              </a:lnSpc>
              <a:spcBef>
                <a:spcPts val="0"/>
              </a:spcBef>
              <a:spcAft>
                <a:spcPts val="0"/>
              </a:spcAft>
              <a:buSzPts val="2200"/>
              <a:buFont typeface="Roboto"/>
              <a:buNone/>
              <a:defRPr>
                <a:latin typeface="Roboto"/>
                <a:ea typeface="Roboto"/>
                <a:cs typeface="Roboto"/>
                <a:sym typeface="Roboto"/>
              </a:defRPr>
            </a:lvl6pPr>
            <a:lvl7pPr lvl="6" algn="r">
              <a:lnSpc>
                <a:spcPct val="100000"/>
              </a:lnSpc>
              <a:spcBef>
                <a:spcPts val="0"/>
              </a:spcBef>
              <a:spcAft>
                <a:spcPts val="0"/>
              </a:spcAft>
              <a:buSzPts val="2200"/>
              <a:buFont typeface="Roboto"/>
              <a:buNone/>
              <a:defRPr>
                <a:latin typeface="Roboto"/>
                <a:ea typeface="Roboto"/>
                <a:cs typeface="Roboto"/>
                <a:sym typeface="Roboto"/>
              </a:defRPr>
            </a:lvl7pPr>
            <a:lvl8pPr lvl="7" algn="r">
              <a:lnSpc>
                <a:spcPct val="100000"/>
              </a:lnSpc>
              <a:spcBef>
                <a:spcPts val="0"/>
              </a:spcBef>
              <a:spcAft>
                <a:spcPts val="0"/>
              </a:spcAft>
              <a:buSzPts val="2200"/>
              <a:buFont typeface="Roboto"/>
              <a:buNone/>
              <a:defRPr>
                <a:latin typeface="Roboto"/>
                <a:ea typeface="Roboto"/>
                <a:cs typeface="Roboto"/>
                <a:sym typeface="Roboto"/>
              </a:defRPr>
            </a:lvl8pPr>
            <a:lvl9pPr lvl="8" algn="r">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88" name="Google Shape;88;p12"/>
          <p:cNvSpPr txBox="1"/>
          <p:nvPr>
            <p:ph idx="2" type="ctrTitle"/>
          </p:nvPr>
        </p:nvSpPr>
        <p:spPr>
          <a:xfrm>
            <a:off x="2562617" y="3579984"/>
            <a:ext cx="1780384" cy="486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000"/>
              <a:buNone/>
              <a:defRPr sz="2666"/>
            </a:lvl1pPr>
            <a:lvl2pPr lvl="1" algn="r">
              <a:lnSpc>
                <a:spcPct val="100000"/>
              </a:lnSpc>
              <a:spcBef>
                <a:spcPts val="0"/>
              </a:spcBef>
              <a:spcAft>
                <a:spcPts val="0"/>
              </a:spcAft>
              <a:buSzPts val="2000"/>
              <a:buNone/>
              <a:defRPr sz="2666"/>
            </a:lvl2pPr>
            <a:lvl3pPr lvl="2" algn="r">
              <a:lnSpc>
                <a:spcPct val="100000"/>
              </a:lnSpc>
              <a:spcBef>
                <a:spcPts val="0"/>
              </a:spcBef>
              <a:spcAft>
                <a:spcPts val="0"/>
              </a:spcAft>
              <a:buSzPts val="2000"/>
              <a:buNone/>
              <a:defRPr sz="2666"/>
            </a:lvl3pPr>
            <a:lvl4pPr lvl="3" algn="r">
              <a:lnSpc>
                <a:spcPct val="100000"/>
              </a:lnSpc>
              <a:spcBef>
                <a:spcPts val="0"/>
              </a:spcBef>
              <a:spcAft>
                <a:spcPts val="0"/>
              </a:spcAft>
              <a:buSzPts val="2000"/>
              <a:buNone/>
              <a:defRPr sz="2666"/>
            </a:lvl4pPr>
            <a:lvl5pPr lvl="4" algn="r">
              <a:lnSpc>
                <a:spcPct val="100000"/>
              </a:lnSpc>
              <a:spcBef>
                <a:spcPts val="0"/>
              </a:spcBef>
              <a:spcAft>
                <a:spcPts val="0"/>
              </a:spcAft>
              <a:buSzPts val="2000"/>
              <a:buNone/>
              <a:defRPr sz="2666"/>
            </a:lvl5pPr>
            <a:lvl6pPr lvl="5" algn="r">
              <a:lnSpc>
                <a:spcPct val="100000"/>
              </a:lnSpc>
              <a:spcBef>
                <a:spcPts val="0"/>
              </a:spcBef>
              <a:spcAft>
                <a:spcPts val="0"/>
              </a:spcAft>
              <a:buSzPts val="2000"/>
              <a:buNone/>
              <a:defRPr sz="2666"/>
            </a:lvl6pPr>
            <a:lvl7pPr lvl="6" algn="r">
              <a:lnSpc>
                <a:spcPct val="100000"/>
              </a:lnSpc>
              <a:spcBef>
                <a:spcPts val="0"/>
              </a:spcBef>
              <a:spcAft>
                <a:spcPts val="0"/>
              </a:spcAft>
              <a:buSzPts val="2000"/>
              <a:buNone/>
              <a:defRPr sz="2666"/>
            </a:lvl7pPr>
            <a:lvl8pPr lvl="7" algn="r">
              <a:lnSpc>
                <a:spcPct val="100000"/>
              </a:lnSpc>
              <a:spcBef>
                <a:spcPts val="0"/>
              </a:spcBef>
              <a:spcAft>
                <a:spcPts val="0"/>
              </a:spcAft>
              <a:buSzPts val="2000"/>
              <a:buNone/>
              <a:defRPr sz="2666"/>
            </a:lvl8pPr>
            <a:lvl9pPr lvl="8" algn="r">
              <a:lnSpc>
                <a:spcPct val="100000"/>
              </a:lnSpc>
              <a:spcBef>
                <a:spcPts val="0"/>
              </a:spcBef>
              <a:spcAft>
                <a:spcPts val="0"/>
              </a:spcAft>
              <a:buSzPts val="2000"/>
              <a:buNone/>
              <a:defRPr sz="2666"/>
            </a:lvl9pPr>
          </a:lstStyle>
          <a:p/>
        </p:txBody>
      </p:sp>
      <p:sp>
        <p:nvSpPr>
          <p:cNvPr id="89" name="Google Shape;89;p12"/>
          <p:cNvSpPr txBox="1"/>
          <p:nvPr>
            <p:ph idx="3" type="subTitle"/>
          </p:nvPr>
        </p:nvSpPr>
        <p:spPr>
          <a:xfrm>
            <a:off x="1851182" y="3997475"/>
            <a:ext cx="2491820" cy="796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200"/>
              <a:buFont typeface="Roboto"/>
              <a:buNone/>
              <a:defRPr sz="1866">
                <a:latin typeface="Roboto"/>
                <a:ea typeface="Roboto"/>
                <a:cs typeface="Roboto"/>
                <a:sym typeface="Roboto"/>
              </a:defRPr>
            </a:lvl1pPr>
            <a:lvl2pPr lvl="1" algn="r">
              <a:lnSpc>
                <a:spcPct val="100000"/>
              </a:lnSpc>
              <a:spcBef>
                <a:spcPts val="0"/>
              </a:spcBef>
              <a:spcAft>
                <a:spcPts val="0"/>
              </a:spcAft>
              <a:buSzPts val="2200"/>
              <a:buFont typeface="Roboto"/>
              <a:buNone/>
              <a:defRPr>
                <a:latin typeface="Roboto"/>
                <a:ea typeface="Roboto"/>
                <a:cs typeface="Roboto"/>
                <a:sym typeface="Roboto"/>
              </a:defRPr>
            </a:lvl2pPr>
            <a:lvl3pPr lvl="2" algn="r">
              <a:lnSpc>
                <a:spcPct val="100000"/>
              </a:lnSpc>
              <a:spcBef>
                <a:spcPts val="0"/>
              </a:spcBef>
              <a:spcAft>
                <a:spcPts val="0"/>
              </a:spcAft>
              <a:buSzPts val="2200"/>
              <a:buFont typeface="Roboto"/>
              <a:buNone/>
              <a:defRPr>
                <a:latin typeface="Roboto"/>
                <a:ea typeface="Roboto"/>
                <a:cs typeface="Roboto"/>
                <a:sym typeface="Roboto"/>
              </a:defRPr>
            </a:lvl3pPr>
            <a:lvl4pPr lvl="3" algn="r">
              <a:lnSpc>
                <a:spcPct val="100000"/>
              </a:lnSpc>
              <a:spcBef>
                <a:spcPts val="0"/>
              </a:spcBef>
              <a:spcAft>
                <a:spcPts val="0"/>
              </a:spcAft>
              <a:buSzPts val="2200"/>
              <a:buFont typeface="Roboto"/>
              <a:buNone/>
              <a:defRPr>
                <a:latin typeface="Roboto"/>
                <a:ea typeface="Roboto"/>
                <a:cs typeface="Roboto"/>
                <a:sym typeface="Roboto"/>
              </a:defRPr>
            </a:lvl4pPr>
            <a:lvl5pPr lvl="4" algn="r">
              <a:lnSpc>
                <a:spcPct val="100000"/>
              </a:lnSpc>
              <a:spcBef>
                <a:spcPts val="0"/>
              </a:spcBef>
              <a:spcAft>
                <a:spcPts val="0"/>
              </a:spcAft>
              <a:buSzPts val="2200"/>
              <a:buFont typeface="Roboto"/>
              <a:buNone/>
              <a:defRPr>
                <a:latin typeface="Roboto"/>
                <a:ea typeface="Roboto"/>
                <a:cs typeface="Roboto"/>
                <a:sym typeface="Roboto"/>
              </a:defRPr>
            </a:lvl5pPr>
            <a:lvl6pPr lvl="5" algn="r">
              <a:lnSpc>
                <a:spcPct val="100000"/>
              </a:lnSpc>
              <a:spcBef>
                <a:spcPts val="0"/>
              </a:spcBef>
              <a:spcAft>
                <a:spcPts val="0"/>
              </a:spcAft>
              <a:buSzPts val="2200"/>
              <a:buFont typeface="Roboto"/>
              <a:buNone/>
              <a:defRPr>
                <a:latin typeface="Roboto"/>
                <a:ea typeface="Roboto"/>
                <a:cs typeface="Roboto"/>
                <a:sym typeface="Roboto"/>
              </a:defRPr>
            </a:lvl6pPr>
            <a:lvl7pPr lvl="6" algn="r">
              <a:lnSpc>
                <a:spcPct val="100000"/>
              </a:lnSpc>
              <a:spcBef>
                <a:spcPts val="0"/>
              </a:spcBef>
              <a:spcAft>
                <a:spcPts val="0"/>
              </a:spcAft>
              <a:buSzPts val="2200"/>
              <a:buFont typeface="Roboto"/>
              <a:buNone/>
              <a:defRPr>
                <a:latin typeface="Roboto"/>
                <a:ea typeface="Roboto"/>
                <a:cs typeface="Roboto"/>
                <a:sym typeface="Roboto"/>
              </a:defRPr>
            </a:lvl7pPr>
            <a:lvl8pPr lvl="7" algn="r">
              <a:lnSpc>
                <a:spcPct val="100000"/>
              </a:lnSpc>
              <a:spcBef>
                <a:spcPts val="0"/>
              </a:spcBef>
              <a:spcAft>
                <a:spcPts val="0"/>
              </a:spcAft>
              <a:buSzPts val="2200"/>
              <a:buFont typeface="Roboto"/>
              <a:buNone/>
              <a:defRPr>
                <a:latin typeface="Roboto"/>
                <a:ea typeface="Roboto"/>
                <a:cs typeface="Roboto"/>
                <a:sym typeface="Roboto"/>
              </a:defRPr>
            </a:lvl8pPr>
            <a:lvl9pPr lvl="8" algn="r">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90" name="Google Shape;90;p12"/>
          <p:cNvSpPr txBox="1"/>
          <p:nvPr>
            <p:ph idx="4" type="ctrTitle"/>
          </p:nvPr>
        </p:nvSpPr>
        <p:spPr>
          <a:xfrm>
            <a:off x="2562617" y="4870600"/>
            <a:ext cx="1780384" cy="486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000"/>
              <a:buNone/>
              <a:defRPr sz="2666"/>
            </a:lvl1pPr>
            <a:lvl2pPr lvl="1" algn="r">
              <a:lnSpc>
                <a:spcPct val="100000"/>
              </a:lnSpc>
              <a:spcBef>
                <a:spcPts val="0"/>
              </a:spcBef>
              <a:spcAft>
                <a:spcPts val="0"/>
              </a:spcAft>
              <a:buSzPts val="2000"/>
              <a:buNone/>
              <a:defRPr sz="2666"/>
            </a:lvl2pPr>
            <a:lvl3pPr lvl="2" algn="r">
              <a:lnSpc>
                <a:spcPct val="100000"/>
              </a:lnSpc>
              <a:spcBef>
                <a:spcPts val="0"/>
              </a:spcBef>
              <a:spcAft>
                <a:spcPts val="0"/>
              </a:spcAft>
              <a:buSzPts val="2000"/>
              <a:buNone/>
              <a:defRPr sz="2666"/>
            </a:lvl3pPr>
            <a:lvl4pPr lvl="3" algn="r">
              <a:lnSpc>
                <a:spcPct val="100000"/>
              </a:lnSpc>
              <a:spcBef>
                <a:spcPts val="0"/>
              </a:spcBef>
              <a:spcAft>
                <a:spcPts val="0"/>
              </a:spcAft>
              <a:buSzPts val="2000"/>
              <a:buNone/>
              <a:defRPr sz="2666"/>
            </a:lvl4pPr>
            <a:lvl5pPr lvl="4" algn="r">
              <a:lnSpc>
                <a:spcPct val="100000"/>
              </a:lnSpc>
              <a:spcBef>
                <a:spcPts val="0"/>
              </a:spcBef>
              <a:spcAft>
                <a:spcPts val="0"/>
              </a:spcAft>
              <a:buSzPts val="2000"/>
              <a:buNone/>
              <a:defRPr sz="2666"/>
            </a:lvl5pPr>
            <a:lvl6pPr lvl="5" algn="r">
              <a:lnSpc>
                <a:spcPct val="100000"/>
              </a:lnSpc>
              <a:spcBef>
                <a:spcPts val="0"/>
              </a:spcBef>
              <a:spcAft>
                <a:spcPts val="0"/>
              </a:spcAft>
              <a:buSzPts val="2000"/>
              <a:buNone/>
              <a:defRPr sz="2666"/>
            </a:lvl6pPr>
            <a:lvl7pPr lvl="6" algn="r">
              <a:lnSpc>
                <a:spcPct val="100000"/>
              </a:lnSpc>
              <a:spcBef>
                <a:spcPts val="0"/>
              </a:spcBef>
              <a:spcAft>
                <a:spcPts val="0"/>
              </a:spcAft>
              <a:buSzPts val="2000"/>
              <a:buNone/>
              <a:defRPr sz="2666"/>
            </a:lvl7pPr>
            <a:lvl8pPr lvl="7" algn="r">
              <a:lnSpc>
                <a:spcPct val="100000"/>
              </a:lnSpc>
              <a:spcBef>
                <a:spcPts val="0"/>
              </a:spcBef>
              <a:spcAft>
                <a:spcPts val="0"/>
              </a:spcAft>
              <a:buSzPts val="2000"/>
              <a:buNone/>
              <a:defRPr sz="2666"/>
            </a:lvl8pPr>
            <a:lvl9pPr lvl="8" algn="r">
              <a:lnSpc>
                <a:spcPct val="100000"/>
              </a:lnSpc>
              <a:spcBef>
                <a:spcPts val="0"/>
              </a:spcBef>
              <a:spcAft>
                <a:spcPts val="0"/>
              </a:spcAft>
              <a:buSzPts val="2000"/>
              <a:buNone/>
              <a:defRPr sz="2666"/>
            </a:lvl9pPr>
          </a:lstStyle>
          <a:p/>
        </p:txBody>
      </p:sp>
      <p:sp>
        <p:nvSpPr>
          <p:cNvPr id="91" name="Google Shape;91;p12"/>
          <p:cNvSpPr txBox="1"/>
          <p:nvPr>
            <p:ph idx="5" type="subTitle"/>
          </p:nvPr>
        </p:nvSpPr>
        <p:spPr>
          <a:xfrm>
            <a:off x="1851182" y="5285416"/>
            <a:ext cx="2491820" cy="796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200"/>
              <a:buFont typeface="Roboto"/>
              <a:buNone/>
              <a:defRPr sz="1866">
                <a:latin typeface="Roboto"/>
                <a:ea typeface="Roboto"/>
                <a:cs typeface="Roboto"/>
                <a:sym typeface="Roboto"/>
              </a:defRPr>
            </a:lvl1pPr>
            <a:lvl2pPr lvl="1" algn="r">
              <a:lnSpc>
                <a:spcPct val="100000"/>
              </a:lnSpc>
              <a:spcBef>
                <a:spcPts val="0"/>
              </a:spcBef>
              <a:spcAft>
                <a:spcPts val="0"/>
              </a:spcAft>
              <a:buSzPts val="2200"/>
              <a:buFont typeface="Roboto"/>
              <a:buNone/>
              <a:defRPr>
                <a:latin typeface="Roboto"/>
                <a:ea typeface="Roboto"/>
                <a:cs typeface="Roboto"/>
                <a:sym typeface="Roboto"/>
              </a:defRPr>
            </a:lvl2pPr>
            <a:lvl3pPr lvl="2" algn="r">
              <a:lnSpc>
                <a:spcPct val="100000"/>
              </a:lnSpc>
              <a:spcBef>
                <a:spcPts val="0"/>
              </a:spcBef>
              <a:spcAft>
                <a:spcPts val="0"/>
              </a:spcAft>
              <a:buSzPts val="2200"/>
              <a:buFont typeface="Roboto"/>
              <a:buNone/>
              <a:defRPr>
                <a:latin typeface="Roboto"/>
                <a:ea typeface="Roboto"/>
                <a:cs typeface="Roboto"/>
                <a:sym typeface="Roboto"/>
              </a:defRPr>
            </a:lvl3pPr>
            <a:lvl4pPr lvl="3" algn="r">
              <a:lnSpc>
                <a:spcPct val="100000"/>
              </a:lnSpc>
              <a:spcBef>
                <a:spcPts val="0"/>
              </a:spcBef>
              <a:spcAft>
                <a:spcPts val="0"/>
              </a:spcAft>
              <a:buSzPts val="2200"/>
              <a:buFont typeface="Roboto"/>
              <a:buNone/>
              <a:defRPr>
                <a:latin typeface="Roboto"/>
                <a:ea typeface="Roboto"/>
                <a:cs typeface="Roboto"/>
                <a:sym typeface="Roboto"/>
              </a:defRPr>
            </a:lvl4pPr>
            <a:lvl5pPr lvl="4" algn="r">
              <a:lnSpc>
                <a:spcPct val="100000"/>
              </a:lnSpc>
              <a:spcBef>
                <a:spcPts val="0"/>
              </a:spcBef>
              <a:spcAft>
                <a:spcPts val="0"/>
              </a:spcAft>
              <a:buSzPts val="2200"/>
              <a:buFont typeface="Roboto"/>
              <a:buNone/>
              <a:defRPr>
                <a:latin typeface="Roboto"/>
                <a:ea typeface="Roboto"/>
                <a:cs typeface="Roboto"/>
                <a:sym typeface="Roboto"/>
              </a:defRPr>
            </a:lvl5pPr>
            <a:lvl6pPr lvl="5" algn="r">
              <a:lnSpc>
                <a:spcPct val="100000"/>
              </a:lnSpc>
              <a:spcBef>
                <a:spcPts val="0"/>
              </a:spcBef>
              <a:spcAft>
                <a:spcPts val="0"/>
              </a:spcAft>
              <a:buSzPts val="2200"/>
              <a:buFont typeface="Roboto"/>
              <a:buNone/>
              <a:defRPr>
                <a:latin typeface="Roboto"/>
                <a:ea typeface="Roboto"/>
                <a:cs typeface="Roboto"/>
                <a:sym typeface="Roboto"/>
              </a:defRPr>
            </a:lvl6pPr>
            <a:lvl7pPr lvl="6" algn="r">
              <a:lnSpc>
                <a:spcPct val="100000"/>
              </a:lnSpc>
              <a:spcBef>
                <a:spcPts val="0"/>
              </a:spcBef>
              <a:spcAft>
                <a:spcPts val="0"/>
              </a:spcAft>
              <a:buSzPts val="2200"/>
              <a:buFont typeface="Roboto"/>
              <a:buNone/>
              <a:defRPr>
                <a:latin typeface="Roboto"/>
                <a:ea typeface="Roboto"/>
                <a:cs typeface="Roboto"/>
                <a:sym typeface="Roboto"/>
              </a:defRPr>
            </a:lvl7pPr>
            <a:lvl8pPr lvl="7" algn="r">
              <a:lnSpc>
                <a:spcPct val="100000"/>
              </a:lnSpc>
              <a:spcBef>
                <a:spcPts val="0"/>
              </a:spcBef>
              <a:spcAft>
                <a:spcPts val="0"/>
              </a:spcAft>
              <a:buSzPts val="2200"/>
              <a:buFont typeface="Roboto"/>
              <a:buNone/>
              <a:defRPr>
                <a:latin typeface="Roboto"/>
                <a:ea typeface="Roboto"/>
                <a:cs typeface="Roboto"/>
                <a:sym typeface="Roboto"/>
              </a:defRPr>
            </a:lvl8pPr>
            <a:lvl9pPr lvl="8" algn="r">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92" name="Google Shape;92;p12"/>
          <p:cNvSpPr txBox="1"/>
          <p:nvPr>
            <p:ph idx="6" type="ctrTitle"/>
          </p:nvPr>
        </p:nvSpPr>
        <p:spPr>
          <a:xfrm>
            <a:off x="7818838" y="2283967"/>
            <a:ext cx="1780384" cy="486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000"/>
              <a:buNone/>
              <a:defRPr sz="2666">
                <a:solidFill>
                  <a:schemeClr val="dk1"/>
                </a:solidFill>
              </a:defRPr>
            </a:lvl1pPr>
            <a:lvl2pPr lvl="1" algn="l">
              <a:lnSpc>
                <a:spcPct val="100000"/>
              </a:lnSpc>
              <a:spcBef>
                <a:spcPts val="0"/>
              </a:spcBef>
              <a:spcAft>
                <a:spcPts val="0"/>
              </a:spcAft>
              <a:buClr>
                <a:schemeClr val="dk1"/>
              </a:buClr>
              <a:buSzPts val="2000"/>
              <a:buNone/>
              <a:defRPr sz="2666">
                <a:solidFill>
                  <a:schemeClr val="dk1"/>
                </a:solidFill>
              </a:defRPr>
            </a:lvl2pPr>
            <a:lvl3pPr lvl="2" algn="l">
              <a:lnSpc>
                <a:spcPct val="100000"/>
              </a:lnSpc>
              <a:spcBef>
                <a:spcPts val="0"/>
              </a:spcBef>
              <a:spcAft>
                <a:spcPts val="0"/>
              </a:spcAft>
              <a:buClr>
                <a:schemeClr val="dk1"/>
              </a:buClr>
              <a:buSzPts val="2000"/>
              <a:buNone/>
              <a:defRPr sz="2666">
                <a:solidFill>
                  <a:schemeClr val="dk1"/>
                </a:solidFill>
              </a:defRPr>
            </a:lvl3pPr>
            <a:lvl4pPr lvl="3" algn="l">
              <a:lnSpc>
                <a:spcPct val="100000"/>
              </a:lnSpc>
              <a:spcBef>
                <a:spcPts val="0"/>
              </a:spcBef>
              <a:spcAft>
                <a:spcPts val="0"/>
              </a:spcAft>
              <a:buClr>
                <a:schemeClr val="dk1"/>
              </a:buClr>
              <a:buSzPts val="2000"/>
              <a:buNone/>
              <a:defRPr sz="2666">
                <a:solidFill>
                  <a:schemeClr val="dk1"/>
                </a:solidFill>
              </a:defRPr>
            </a:lvl4pPr>
            <a:lvl5pPr lvl="4" algn="l">
              <a:lnSpc>
                <a:spcPct val="100000"/>
              </a:lnSpc>
              <a:spcBef>
                <a:spcPts val="0"/>
              </a:spcBef>
              <a:spcAft>
                <a:spcPts val="0"/>
              </a:spcAft>
              <a:buClr>
                <a:schemeClr val="dk1"/>
              </a:buClr>
              <a:buSzPts val="2000"/>
              <a:buNone/>
              <a:defRPr sz="2666">
                <a:solidFill>
                  <a:schemeClr val="dk1"/>
                </a:solidFill>
              </a:defRPr>
            </a:lvl5pPr>
            <a:lvl6pPr lvl="5" algn="l">
              <a:lnSpc>
                <a:spcPct val="100000"/>
              </a:lnSpc>
              <a:spcBef>
                <a:spcPts val="0"/>
              </a:spcBef>
              <a:spcAft>
                <a:spcPts val="0"/>
              </a:spcAft>
              <a:buClr>
                <a:schemeClr val="dk1"/>
              </a:buClr>
              <a:buSzPts val="2000"/>
              <a:buNone/>
              <a:defRPr sz="2666">
                <a:solidFill>
                  <a:schemeClr val="dk1"/>
                </a:solidFill>
              </a:defRPr>
            </a:lvl6pPr>
            <a:lvl7pPr lvl="6" algn="l">
              <a:lnSpc>
                <a:spcPct val="100000"/>
              </a:lnSpc>
              <a:spcBef>
                <a:spcPts val="0"/>
              </a:spcBef>
              <a:spcAft>
                <a:spcPts val="0"/>
              </a:spcAft>
              <a:buClr>
                <a:schemeClr val="dk1"/>
              </a:buClr>
              <a:buSzPts val="2000"/>
              <a:buNone/>
              <a:defRPr sz="2666">
                <a:solidFill>
                  <a:schemeClr val="dk1"/>
                </a:solidFill>
              </a:defRPr>
            </a:lvl7pPr>
            <a:lvl8pPr lvl="7" algn="l">
              <a:lnSpc>
                <a:spcPct val="100000"/>
              </a:lnSpc>
              <a:spcBef>
                <a:spcPts val="0"/>
              </a:spcBef>
              <a:spcAft>
                <a:spcPts val="0"/>
              </a:spcAft>
              <a:buClr>
                <a:schemeClr val="dk1"/>
              </a:buClr>
              <a:buSzPts val="2000"/>
              <a:buNone/>
              <a:defRPr sz="2666">
                <a:solidFill>
                  <a:schemeClr val="dk1"/>
                </a:solidFill>
              </a:defRPr>
            </a:lvl8pPr>
            <a:lvl9pPr lvl="8" algn="l">
              <a:lnSpc>
                <a:spcPct val="100000"/>
              </a:lnSpc>
              <a:spcBef>
                <a:spcPts val="0"/>
              </a:spcBef>
              <a:spcAft>
                <a:spcPts val="0"/>
              </a:spcAft>
              <a:buClr>
                <a:schemeClr val="dk1"/>
              </a:buClr>
              <a:buSzPts val="2000"/>
              <a:buNone/>
              <a:defRPr sz="2666">
                <a:solidFill>
                  <a:schemeClr val="dk1"/>
                </a:solidFill>
              </a:defRPr>
            </a:lvl9pPr>
          </a:lstStyle>
          <a:p/>
        </p:txBody>
      </p:sp>
      <p:sp>
        <p:nvSpPr>
          <p:cNvPr id="93" name="Google Shape;93;p12"/>
          <p:cNvSpPr txBox="1"/>
          <p:nvPr>
            <p:ph idx="7" type="subTitle"/>
          </p:nvPr>
        </p:nvSpPr>
        <p:spPr>
          <a:xfrm>
            <a:off x="7818837" y="2697333"/>
            <a:ext cx="2491820" cy="79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200"/>
              <a:buFont typeface="Roboto"/>
              <a:buNone/>
              <a:defRPr sz="1866">
                <a:latin typeface="Roboto"/>
                <a:ea typeface="Roboto"/>
                <a:cs typeface="Roboto"/>
                <a:sym typeface="Roboto"/>
              </a:defRPr>
            </a:lvl1pPr>
            <a:lvl2pPr lvl="1" algn="l">
              <a:lnSpc>
                <a:spcPct val="100000"/>
              </a:lnSpc>
              <a:spcBef>
                <a:spcPts val="0"/>
              </a:spcBef>
              <a:spcAft>
                <a:spcPts val="0"/>
              </a:spcAft>
              <a:buSzPts val="2200"/>
              <a:buFont typeface="Roboto"/>
              <a:buNone/>
              <a:defRPr>
                <a:latin typeface="Roboto"/>
                <a:ea typeface="Roboto"/>
                <a:cs typeface="Roboto"/>
                <a:sym typeface="Roboto"/>
              </a:defRPr>
            </a:lvl2pPr>
            <a:lvl3pPr lvl="2" algn="l">
              <a:lnSpc>
                <a:spcPct val="100000"/>
              </a:lnSpc>
              <a:spcBef>
                <a:spcPts val="0"/>
              </a:spcBef>
              <a:spcAft>
                <a:spcPts val="0"/>
              </a:spcAft>
              <a:buSzPts val="2200"/>
              <a:buFont typeface="Roboto"/>
              <a:buNone/>
              <a:defRPr>
                <a:latin typeface="Roboto"/>
                <a:ea typeface="Roboto"/>
                <a:cs typeface="Roboto"/>
                <a:sym typeface="Roboto"/>
              </a:defRPr>
            </a:lvl3pPr>
            <a:lvl4pPr lvl="3" algn="l">
              <a:lnSpc>
                <a:spcPct val="100000"/>
              </a:lnSpc>
              <a:spcBef>
                <a:spcPts val="0"/>
              </a:spcBef>
              <a:spcAft>
                <a:spcPts val="0"/>
              </a:spcAft>
              <a:buSzPts val="2200"/>
              <a:buFont typeface="Roboto"/>
              <a:buNone/>
              <a:defRPr>
                <a:latin typeface="Roboto"/>
                <a:ea typeface="Roboto"/>
                <a:cs typeface="Roboto"/>
                <a:sym typeface="Roboto"/>
              </a:defRPr>
            </a:lvl4pPr>
            <a:lvl5pPr lvl="4" algn="l">
              <a:lnSpc>
                <a:spcPct val="100000"/>
              </a:lnSpc>
              <a:spcBef>
                <a:spcPts val="0"/>
              </a:spcBef>
              <a:spcAft>
                <a:spcPts val="0"/>
              </a:spcAft>
              <a:buSzPts val="2200"/>
              <a:buFont typeface="Roboto"/>
              <a:buNone/>
              <a:defRPr>
                <a:latin typeface="Roboto"/>
                <a:ea typeface="Roboto"/>
                <a:cs typeface="Roboto"/>
                <a:sym typeface="Roboto"/>
              </a:defRPr>
            </a:lvl5pPr>
            <a:lvl6pPr lvl="5" algn="l">
              <a:lnSpc>
                <a:spcPct val="100000"/>
              </a:lnSpc>
              <a:spcBef>
                <a:spcPts val="0"/>
              </a:spcBef>
              <a:spcAft>
                <a:spcPts val="0"/>
              </a:spcAft>
              <a:buSzPts val="2200"/>
              <a:buFont typeface="Roboto"/>
              <a:buNone/>
              <a:defRPr>
                <a:latin typeface="Roboto"/>
                <a:ea typeface="Roboto"/>
                <a:cs typeface="Roboto"/>
                <a:sym typeface="Roboto"/>
              </a:defRPr>
            </a:lvl6pPr>
            <a:lvl7pPr lvl="6" algn="l">
              <a:lnSpc>
                <a:spcPct val="100000"/>
              </a:lnSpc>
              <a:spcBef>
                <a:spcPts val="0"/>
              </a:spcBef>
              <a:spcAft>
                <a:spcPts val="0"/>
              </a:spcAft>
              <a:buSzPts val="2200"/>
              <a:buFont typeface="Roboto"/>
              <a:buNone/>
              <a:defRPr>
                <a:latin typeface="Roboto"/>
                <a:ea typeface="Roboto"/>
                <a:cs typeface="Roboto"/>
                <a:sym typeface="Roboto"/>
              </a:defRPr>
            </a:lvl7pPr>
            <a:lvl8pPr lvl="7" algn="l">
              <a:lnSpc>
                <a:spcPct val="100000"/>
              </a:lnSpc>
              <a:spcBef>
                <a:spcPts val="0"/>
              </a:spcBef>
              <a:spcAft>
                <a:spcPts val="0"/>
              </a:spcAft>
              <a:buSzPts val="2200"/>
              <a:buFont typeface="Roboto"/>
              <a:buNone/>
              <a:defRPr>
                <a:latin typeface="Roboto"/>
                <a:ea typeface="Roboto"/>
                <a:cs typeface="Roboto"/>
                <a:sym typeface="Roboto"/>
              </a:defRPr>
            </a:lvl8pPr>
            <a:lvl9pPr lvl="8" algn="l">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94" name="Google Shape;94;p12"/>
          <p:cNvSpPr txBox="1"/>
          <p:nvPr>
            <p:ph idx="8" type="ctrTitle"/>
          </p:nvPr>
        </p:nvSpPr>
        <p:spPr>
          <a:xfrm>
            <a:off x="7818838" y="3610117"/>
            <a:ext cx="1780384" cy="486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666"/>
            </a:lvl1pPr>
            <a:lvl2pPr lvl="1" algn="l">
              <a:lnSpc>
                <a:spcPct val="100000"/>
              </a:lnSpc>
              <a:spcBef>
                <a:spcPts val="0"/>
              </a:spcBef>
              <a:spcAft>
                <a:spcPts val="0"/>
              </a:spcAft>
              <a:buSzPts val="2000"/>
              <a:buNone/>
              <a:defRPr sz="2666"/>
            </a:lvl2pPr>
            <a:lvl3pPr lvl="2" algn="l">
              <a:lnSpc>
                <a:spcPct val="100000"/>
              </a:lnSpc>
              <a:spcBef>
                <a:spcPts val="0"/>
              </a:spcBef>
              <a:spcAft>
                <a:spcPts val="0"/>
              </a:spcAft>
              <a:buSzPts val="2000"/>
              <a:buNone/>
              <a:defRPr sz="2666"/>
            </a:lvl3pPr>
            <a:lvl4pPr lvl="3" algn="l">
              <a:lnSpc>
                <a:spcPct val="100000"/>
              </a:lnSpc>
              <a:spcBef>
                <a:spcPts val="0"/>
              </a:spcBef>
              <a:spcAft>
                <a:spcPts val="0"/>
              </a:spcAft>
              <a:buSzPts val="2000"/>
              <a:buNone/>
              <a:defRPr sz="2666"/>
            </a:lvl4pPr>
            <a:lvl5pPr lvl="4" algn="l">
              <a:lnSpc>
                <a:spcPct val="100000"/>
              </a:lnSpc>
              <a:spcBef>
                <a:spcPts val="0"/>
              </a:spcBef>
              <a:spcAft>
                <a:spcPts val="0"/>
              </a:spcAft>
              <a:buSzPts val="2000"/>
              <a:buNone/>
              <a:defRPr sz="2666"/>
            </a:lvl5pPr>
            <a:lvl6pPr lvl="5" algn="l">
              <a:lnSpc>
                <a:spcPct val="100000"/>
              </a:lnSpc>
              <a:spcBef>
                <a:spcPts val="0"/>
              </a:spcBef>
              <a:spcAft>
                <a:spcPts val="0"/>
              </a:spcAft>
              <a:buSzPts val="2000"/>
              <a:buNone/>
              <a:defRPr sz="2666"/>
            </a:lvl6pPr>
            <a:lvl7pPr lvl="6" algn="l">
              <a:lnSpc>
                <a:spcPct val="100000"/>
              </a:lnSpc>
              <a:spcBef>
                <a:spcPts val="0"/>
              </a:spcBef>
              <a:spcAft>
                <a:spcPts val="0"/>
              </a:spcAft>
              <a:buSzPts val="2000"/>
              <a:buNone/>
              <a:defRPr sz="2666"/>
            </a:lvl7pPr>
            <a:lvl8pPr lvl="7" algn="l">
              <a:lnSpc>
                <a:spcPct val="100000"/>
              </a:lnSpc>
              <a:spcBef>
                <a:spcPts val="0"/>
              </a:spcBef>
              <a:spcAft>
                <a:spcPts val="0"/>
              </a:spcAft>
              <a:buSzPts val="2000"/>
              <a:buNone/>
              <a:defRPr sz="2666"/>
            </a:lvl8pPr>
            <a:lvl9pPr lvl="8" algn="l">
              <a:lnSpc>
                <a:spcPct val="100000"/>
              </a:lnSpc>
              <a:spcBef>
                <a:spcPts val="0"/>
              </a:spcBef>
              <a:spcAft>
                <a:spcPts val="0"/>
              </a:spcAft>
              <a:buSzPts val="2000"/>
              <a:buNone/>
              <a:defRPr sz="2666"/>
            </a:lvl9pPr>
          </a:lstStyle>
          <a:p/>
        </p:txBody>
      </p:sp>
      <p:sp>
        <p:nvSpPr>
          <p:cNvPr id="95" name="Google Shape;95;p12"/>
          <p:cNvSpPr txBox="1"/>
          <p:nvPr>
            <p:ph idx="9" type="subTitle"/>
          </p:nvPr>
        </p:nvSpPr>
        <p:spPr>
          <a:xfrm>
            <a:off x="7818837" y="4027492"/>
            <a:ext cx="2491820" cy="79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200"/>
              <a:buFont typeface="Roboto"/>
              <a:buNone/>
              <a:defRPr sz="1866">
                <a:latin typeface="Roboto"/>
                <a:ea typeface="Roboto"/>
                <a:cs typeface="Roboto"/>
                <a:sym typeface="Roboto"/>
              </a:defRPr>
            </a:lvl1pPr>
            <a:lvl2pPr lvl="1" algn="l">
              <a:lnSpc>
                <a:spcPct val="100000"/>
              </a:lnSpc>
              <a:spcBef>
                <a:spcPts val="0"/>
              </a:spcBef>
              <a:spcAft>
                <a:spcPts val="0"/>
              </a:spcAft>
              <a:buSzPts val="2200"/>
              <a:buFont typeface="Roboto"/>
              <a:buNone/>
              <a:defRPr>
                <a:latin typeface="Roboto"/>
                <a:ea typeface="Roboto"/>
                <a:cs typeface="Roboto"/>
                <a:sym typeface="Roboto"/>
              </a:defRPr>
            </a:lvl2pPr>
            <a:lvl3pPr lvl="2" algn="l">
              <a:lnSpc>
                <a:spcPct val="100000"/>
              </a:lnSpc>
              <a:spcBef>
                <a:spcPts val="0"/>
              </a:spcBef>
              <a:spcAft>
                <a:spcPts val="0"/>
              </a:spcAft>
              <a:buSzPts val="2200"/>
              <a:buFont typeface="Roboto"/>
              <a:buNone/>
              <a:defRPr>
                <a:latin typeface="Roboto"/>
                <a:ea typeface="Roboto"/>
                <a:cs typeface="Roboto"/>
                <a:sym typeface="Roboto"/>
              </a:defRPr>
            </a:lvl3pPr>
            <a:lvl4pPr lvl="3" algn="l">
              <a:lnSpc>
                <a:spcPct val="100000"/>
              </a:lnSpc>
              <a:spcBef>
                <a:spcPts val="0"/>
              </a:spcBef>
              <a:spcAft>
                <a:spcPts val="0"/>
              </a:spcAft>
              <a:buSzPts val="2200"/>
              <a:buFont typeface="Roboto"/>
              <a:buNone/>
              <a:defRPr>
                <a:latin typeface="Roboto"/>
                <a:ea typeface="Roboto"/>
                <a:cs typeface="Roboto"/>
                <a:sym typeface="Roboto"/>
              </a:defRPr>
            </a:lvl4pPr>
            <a:lvl5pPr lvl="4" algn="l">
              <a:lnSpc>
                <a:spcPct val="100000"/>
              </a:lnSpc>
              <a:spcBef>
                <a:spcPts val="0"/>
              </a:spcBef>
              <a:spcAft>
                <a:spcPts val="0"/>
              </a:spcAft>
              <a:buSzPts val="2200"/>
              <a:buFont typeface="Roboto"/>
              <a:buNone/>
              <a:defRPr>
                <a:latin typeface="Roboto"/>
                <a:ea typeface="Roboto"/>
                <a:cs typeface="Roboto"/>
                <a:sym typeface="Roboto"/>
              </a:defRPr>
            </a:lvl5pPr>
            <a:lvl6pPr lvl="5" algn="l">
              <a:lnSpc>
                <a:spcPct val="100000"/>
              </a:lnSpc>
              <a:spcBef>
                <a:spcPts val="0"/>
              </a:spcBef>
              <a:spcAft>
                <a:spcPts val="0"/>
              </a:spcAft>
              <a:buSzPts val="2200"/>
              <a:buFont typeface="Roboto"/>
              <a:buNone/>
              <a:defRPr>
                <a:latin typeface="Roboto"/>
                <a:ea typeface="Roboto"/>
                <a:cs typeface="Roboto"/>
                <a:sym typeface="Roboto"/>
              </a:defRPr>
            </a:lvl6pPr>
            <a:lvl7pPr lvl="6" algn="l">
              <a:lnSpc>
                <a:spcPct val="100000"/>
              </a:lnSpc>
              <a:spcBef>
                <a:spcPts val="0"/>
              </a:spcBef>
              <a:spcAft>
                <a:spcPts val="0"/>
              </a:spcAft>
              <a:buSzPts val="2200"/>
              <a:buFont typeface="Roboto"/>
              <a:buNone/>
              <a:defRPr>
                <a:latin typeface="Roboto"/>
                <a:ea typeface="Roboto"/>
                <a:cs typeface="Roboto"/>
                <a:sym typeface="Roboto"/>
              </a:defRPr>
            </a:lvl7pPr>
            <a:lvl8pPr lvl="7" algn="l">
              <a:lnSpc>
                <a:spcPct val="100000"/>
              </a:lnSpc>
              <a:spcBef>
                <a:spcPts val="0"/>
              </a:spcBef>
              <a:spcAft>
                <a:spcPts val="0"/>
              </a:spcAft>
              <a:buSzPts val="2200"/>
              <a:buFont typeface="Roboto"/>
              <a:buNone/>
              <a:defRPr>
                <a:latin typeface="Roboto"/>
                <a:ea typeface="Roboto"/>
                <a:cs typeface="Roboto"/>
                <a:sym typeface="Roboto"/>
              </a:defRPr>
            </a:lvl8pPr>
            <a:lvl9pPr lvl="8" algn="l">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96" name="Google Shape;96;p12"/>
          <p:cNvSpPr txBox="1"/>
          <p:nvPr>
            <p:ph idx="13" type="ctrTitle"/>
          </p:nvPr>
        </p:nvSpPr>
        <p:spPr>
          <a:xfrm>
            <a:off x="7818838" y="4870584"/>
            <a:ext cx="1780384" cy="486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000"/>
              <a:buNone/>
              <a:defRPr sz="2666"/>
            </a:lvl1pPr>
            <a:lvl2pPr lvl="1" algn="l">
              <a:lnSpc>
                <a:spcPct val="100000"/>
              </a:lnSpc>
              <a:spcBef>
                <a:spcPts val="0"/>
              </a:spcBef>
              <a:spcAft>
                <a:spcPts val="0"/>
              </a:spcAft>
              <a:buSzPts val="2000"/>
              <a:buNone/>
              <a:defRPr sz="2666"/>
            </a:lvl2pPr>
            <a:lvl3pPr lvl="2" algn="l">
              <a:lnSpc>
                <a:spcPct val="100000"/>
              </a:lnSpc>
              <a:spcBef>
                <a:spcPts val="0"/>
              </a:spcBef>
              <a:spcAft>
                <a:spcPts val="0"/>
              </a:spcAft>
              <a:buSzPts val="2000"/>
              <a:buNone/>
              <a:defRPr sz="2666"/>
            </a:lvl3pPr>
            <a:lvl4pPr lvl="3" algn="l">
              <a:lnSpc>
                <a:spcPct val="100000"/>
              </a:lnSpc>
              <a:spcBef>
                <a:spcPts val="0"/>
              </a:spcBef>
              <a:spcAft>
                <a:spcPts val="0"/>
              </a:spcAft>
              <a:buSzPts val="2000"/>
              <a:buNone/>
              <a:defRPr sz="2666"/>
            </a:lvl4pPr>
            <a:lvl5pPr lvl="4" algn="l">
              <a:lnSpc>
                <a:spcPct val="100000"/>
              </a:lnSpc>
              <a:spcBef>
                <a:spcPts val="0"/>
              </a:spcBef>
              <a:spcAft>
                <a:spcPts val="0"/>
              </a:spcAft>
              <a:buSzPts val="2000"/>
              <a:buNone/>
              <a:defRPr sz="2666"/>
            </a:lvl5pPr>
            <a:lvl6pPr lvl="5" algn="l">
              <a:lnSpc>
                <a:spcPct val="100000"/>
              </a:lnSpc>
              <a:spcBef>
                <a:spcPts val="0"/>
              </a:spcBef>
              <a:spcAft>
                <a:spcPts val="0"/>
              </a:spcAft>
              <a:buSzPts val="2000"/>
              <a:buNone/>
              <a:defRPr sz="2666"/>
            </a:lvl6pPr>
            <a:lvl7pPr lvl="6" algn="l">
              <a:lnSpc>
                <a:spcPct val="100000"/>
              </a:lnSpc>
              <a:spcBef>
                <a:spcPts val="0"/>
              </a:spcBef>
              <a:spcAft>
                <a:spcPts val="0"/>
              </a:spcAft>
              <a:buSzPts val="2000"/>
              <a:buNone/>
              <a:defRPr sz="2666"/>
            </a:lvl7pPr>
            <a:lvl8pPr lvl="7" algn="l">
              <a:lnSpc>
                <a:spcPct val="100000"/>
              </a:lnSpc>
              <a:spcBef>
                <a:spcPts val="0"/>
              </a:spcBef>
              <a:spcAft>
                <a:spcPts val="0"/>
              </a:spcAft>
              <a:buSzPts val="2000"/>
              <a:buNone/>
              <a:defRPr sz="2666"/>
            </a:lvl8pPr>
            <a:lvl9pPr lvl="8" algn="l">
              <a:lnSpc>
                <a:spcPct val="100000"/>
              </a:lnSpc>
              <a:spcBef>
                <a:spcPts val="0"/>
              </a:spcBef>
              <a:spcAft>
                <a:spcPts val="0"/>
              </a:spcAft>
              <a:buSzPts val="2000"/>
              <a:buNone/>
              <a:defRPr sz="2666"/>
            </a:lvl9pPr>
          </a:lstStyle>
          <a:p/>
        </p:txBody>
      </p:sp>
      <p:sp>
        <p:nvSpPr>
          <p:cNvPr id="97" name="Google Shape;97;p12"/>
          <p:cNvSpPr txBox="1"/>
          <p:nvPr>
            <p:ph idx="14" type="subTitle"/>
          </p:nvPr>
        </p:nvSpPr>
        <p:spPr>
          <a:xfrm>
            <a:off x="7818837" y="5285400"/>
            <a:ext cx="2491820" cy="79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200"/>
              <a:buFont typeface="Roboto"/>
              <a:buNone/>
              <a:defRPr sz="1866">
                <a:latin typeface="Roboto"/>
                <a:ea typeface="Roboto"/>
                <a:cs typeface="Roboto"/>
                <a:sym typeface="Roboto"/>
              </a:defRPr>
            </a:lvl1pPr>
            <a:lvl2pPr lvl="1" algn="l">
              <a:lnSpc>
                <a:spcPct val="100000"/>
              </a:lnSpc>
              <a:spcBef>
                <a:spcPts val="0"/>
              </a:spcBef>
              <a:spcAft>
                <a:spcPts val="0"/>
              </a:spcAft>
              <a:buSzPts val="2200"/>
              <a:buFont typeface="Roboto"/>
              <a:buNone/>
              <a:defRPr>
                <a:latin typeface="Roboto"/>
                <a:ea typeface="Roboto"/>
                <a:cs typeface="Roboto"/>
                <a:sym typeface="Roboto"/>
              </a:defRPr>
            </a:lvl2pPr>
            <a:lvl3pPr lvl="2" algn="l">
              <a:lnSpc>
                <a:spcPct val="100000"/>
              </a:lnSpc>
              <a:spcBef>
                <a:spcPts val="0"/>
              </a:spcBef>
              <a:spcAft>
                <a:spcPts val="0"/>
              </a:spcAft>
              <a:buSzPts val="2200"/>
              <a:buFont typeface="Roboto"/>
              <a:buNone/>
              <a:defRPr>
                <a:latin typeface="Roboto"/>
                <a:ea typeface="Roboto"/>
                <a:cs typeface="Roboto"/>
                <a:sym typeface="Roboto"/>
              </a:defRPr>
            </a:lvl3pPr>
            <a:lvl4pPr lvl="3" algn="l">
              <a:lnSpc>
                <a:spcPct val="100000"/>
              </a:lnSpc>
              <a:spcBef>
                <a:spcPts val="0"/>
              </a:spcBef>
              <a:spcAft>
                <a:spcPts val="0"/>
              </a:spcAft>
              <a:buSzPts val="2200"/>
              <a:buFont typeface="Roboto"/>
              <a:buNone/>
              <a:defRPr>
                <a:latin typeface="Roboto"/>
                <a:ea typeface="Roboto"/>
                <a:cs typeface="Roboto"/>
                <a:sym typeface="Roboto"/>
              </a:defRPr>
            </a:lvl4pPr>
            <a:lvl5pPr lvl="4" algn="l">
              <a:lnSpc>
                <a:spcPct val="100000"/>
              </a:lnSpc>
              <a:spcBef>
                <a:spcPts val="0"/>
              </a:spcBef>
              <a:spcAft>
                <a:spcPts val="0"/>
              </a:spcAft>
              <a:buSzPts val="2200"/>
              <a:buFont typeface="Roboto"/>
              <a:buNone/>
              <a:defRPr>
                <a:latin typeface="Roboto"/>
                <a:ea typeface="Roboto"/>
                <a:cs typeface="Roboto"/>
                <a:sym typeface="Roboto"/>
              </a:defRPr>
            </a:lvl5pPr>
            <a:lvl6pPr lvl="5" algn="l">
              <a:lnSpc>
                <a:spcPct val="100000"/>
              </a:lnSpc>
              <a:spcBef>
                <a:spcPts val="0"/>
              </a:spcBef>
              <a:spcAft>
                <a:spcPts val="0"/>
              </a:spcAft>
              <a:buSzPts val="2200"/>
              <a:buFont typeface="Roboto"/>
              <a:buNone/>
              <a:defRPr>
                <a:latin typeface="Roboto"/>
                <a:ea typeface="Roboto"/>
                <a:cs typeface="Roboto"/>
                <a:sym typeface="Roboto"/>
              </a:defRPr>
            </a:lvl6pPr>
            <a:lvl7pPr lvl="6" algn="l">
              <a:lnSpc>
                <a:spcPct val="100000"/>
              </a:lnSpc>
              <a:spcBef>
                <a:spcPts val="0"/>
              </a:spcBef>
              <a:spcAft>
                <a:spcPts val="0"/>
              </a:spcAft>
              <a:buSzPts val="2200"/>
              <a:buFont typeface="Roboto"/>
              <a:buNone/>
              <a:defRPr>
                <a:latin typeface="Roboto"/>
                <a:ea typeface="Roboto"/>
                <a:cs typeface="Roboto"/>
                <a:sym typeface="Roboto"/>
              </a:defRPr>
            </a:lvl7pPr>
            <a:lvl8pPr lvl="7" algn="l">
              <a:lnSpc>
                <a:spcPct val="100000"/>
              </a:lnSpc>
              <a:spcBef>
                <a:spcPts val="0"/>
              </a:spcBef>
              <a:spcAft>
                <a:spcPts val="0"/>
              </a:spcAft>
              <a:buSzPts val="2200"/>
              <a:buFont typeface="Roboto"/>
              <a:buNone/>
              <a:defRPr>
                <a:latin typeface="Roboto"/>
                <a:ea typeface="Roboto"/>
                <a:cs typeface="Roboto"/>
                <a:sym typeface="Roboto"/>
              </a:defRPr>
            </a:lvl8pPr>
            <a:lvl9pPr lvl="8" algn="l">
              <a:lnSpc>
                <a:spcPct val="100000"/>
              </a:lnSpc>
              <a:spcBef>
                <a:spcPts val="0"/>
              </a:spcBef>
              <a:spcAft>
                <a:spcPts val="0"/>
              </a:spcAft>
              <a:buSzPts val="2200"/>
              <a:buFont typeface="Roboto"/>
              <a:buNone/>
              <a:defRPr>
                <a:latin typeface="Roboto"/>
                <a:ea typeface="Roboto"/>
                <a:cs typeface="Roboto"/>
                <a:sym typeface="Roboto"/>
              </a:defRPr>
            </a:lvl9pPr>
          </a:lstStyle>
          <a:p/>
        </p:txBody>
      </p:sp>
      <p:sp>
        <p:nvSpPr>
          <p:cNvPr id="98" name="Google Shape;98;p12"/>
          <p:cNvSpPr/>
          <p:nvPr/>
        </p:nvSpPr>
        <p:spPr>
          <a:xfrm rot="8999889">
            <a:off x="10197481" y="5047605"/>
            <a:ext cx="3313036" cy="2775933"/>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99" name="Google Shape;99;p12"/>
          <p:cNvSpPr/>
          <p:nvPr/>
        </p:nvSpPr>
        <p:spPr>
          <a:xfrm>
            <a:off x="10684236" y="-728279"/>
            <a:ext cx="2876918" cy="2697637"/>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00" name="Google Shape;100;p12"/>
          <p:cNvSpPr/>
          <p:nvPr/>
        </p:nvSpPr>
        <p:spPr>
          <a:xfrm>
            <a:off x="0" y="6496635"/>
            <a:ext cx="3390069" cy="1545176"/>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01" name="Google Shape;101;p12"/>
          <p:cNvSpPr/>
          <p:nvPr/>
        </p:nvSpPr>
        <p:spPr>
          <a:xfrm rot="-2700000">
            <a:off x="-1796593" y="-340418"/>
            <a:ext cx="4390168" cy="2864596"/>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02" name="Google Shape;102;p12"/>
          <p:cNvSpPr txBox="1"/>
          <p:nvPr>
            <p:ph idx="15" type="title"/>
          </p:nvPr>
        </p:nvSpPr>
        <p:spPr>
          <a:xfrm>
            <a:off x="1293991" y="604100"/>
            <a:ext cx="9573857" cy="86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0" sz="3999"/>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_1_1_1">
    <p:spTree>
      <p:nvGrpSpPr>
        <p:cNvPr id="103" name="Shape 103"/>
        <p:cNvGrpSpPr/>
        <p:nvPr/>
      </p:nvGrpSpPr>
      <p:grpSpPr>
        <a:xfrm>
          <a:off x="0" y="0"/>
          <a:ext cx="0" cy="0"/>
          <a:chOff x="0" y="0"/>
          <a:chExt cx="0" cy="0"/>
        </a:xfrm>
      </p:grpSpPr>
      <p:sp>
        <p:nvSpPr>
          <p:cNvPr id="104" name="Google Shape;104;p13"/>
          <p:cNvSpPr txBox="1"/>
          <p:nvPr>
            <p:ph type="title"/>
          </p:nvPr>
        </p:nvSpPr>
        <p:spPr>
          <a:xfrm>
            <a:off x="1595477" y="2694217"/>
            <a:ext cx="3868007" cy="6064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200"/>
              <a:buNone/>
              <a:defRPr i="0"/>
            </a:lvl1pPr>
            <a:lvl2pPr lvl="1" algn="ctr">
              <a:lnSpc>
                <a:spcPct val="100000"/>
              </a:lnSpc>
              <a:spcBef>
                <a:spcPts val="0"/>
              </a:spcBef>
              <a:spcAft>
                <a:spcPts val="0"/>
              </a:spcAft>
              <a:buSzPts val="2500"/>
              <a:buNone/>
              <a:defRPr sz="3333"/>
            </a:lvl2pPr>
            <a:lvl3pPr lvl="2" algn="ctr">
              <a:lnSpc>
                <a:spcPct val="100000"/>
              </a:lnSpc>
              <a:spcBef>
                <a:spcPts val="0"/>
              </a:spcBef>
              <a:spcAft>
                <a:spcPts val="0"/>
              </a:spcAft>
              <a:buSzPts val="2500"/>
              <a:buNone/>
              <a:defRPr sz="3333"/>
            </a:lvl3pPr>
            <a:lvl4pPr lvl="3" algn="ctr">
              <a:lnSpc>
                <a:spcPct val="100000"/>
              </a:lnSpc>
              <a:spcBef>
                <a:spcPts val="0"/>
              </a:spcBef>
              <a:spcAft>
                <a:spcPts val="0"/>
              </a:spcAft>
              <a:buSzPts val="2500"/>
              <a:buNone/>
              <a:defRPr sz="3333"/>
            </a:lvl4pPr>
            <a:lvl5pPr lvl="4" algn="ctr">
              <a:lnSpc>
                <a:spcPct val="100000"/>
              </a:lnSpc>
              <a:spcBef>
                <a:spcPts val="0"/>
              </a:spcBef>
              <a:spcAft>
                <a:spcPts val="0"/>
              </a:spcAft>
              <a:buSzPts val="2500"/>
              <a:buNone/>
              <a:defRPr sz="3333"/>
            </a:lvl5pPr>
            <a:lvl6pPr lvl="5" algn="ctr">
              <a:lnSpc>
                <a:spcPct val="100000"/>
              </a:lnSpc>
              <a:spcBef>
                <a:spcPts val="0"/>
              </a:spcBef>
              <a:spcAft>
                <a:spcPts val="0"/>
              </a:spcAft>
              <a:buSzPts val="2500"/>
              <a:buNone/>
              <a:defRPr sz="3333"/>
            </a:lvl6pPr>
            <a:lvl7pPr lvl="6" algn="ctr">
              <a:lnSpc>
                <a:spcPct val="100000"/>
              </a:lnSpc>
              <a:spcBef>
                <a:spcPts val="0"/>
              </a:spcBef>
              <a:spcAft>
                <a:spcPts val="0"/>
              </a:spcAft>
              <a:buSzPts val="2500"/>
              <a:buNone/>
              <a:defRPr sz="3333"/>
            </a:lvl7pPr>
            <a:lvl8pPr lvl="7" algn="ctr">
              <a:lnSpc>
                <a:spcPct val="100000"/>
              </a:lnSpc>
              <a:spcBef>
                <a:spcPts val="0"/>
              </a:spcBef>
              <a:spcAft>
                <a:spcPts val="0"/>
              </a:spcAft>
              <a:buSzPts val="2500"/>
              <a:buNone/>
              <a:defRPr sz="3333"/>
            </a:lvl8pPr>
            <a:lvl9pPr lvl="8" algn="ctr">
              <a:lnSpc>
                <a:spcPct val="100000"/>
              </a:lnSpc>
              <a:spcBef>
                <a:spcPts val="0"/>
              </a:spcBef>
              <a:spcAft>
                <a:spcPts val="0"/>
              </a:spcAft>
              <a:buSzPts val="2500"/>
              <a:buNone/>
              <a:defRPr sz="3333"/>
            </a:lvl9pPr>
          </a:lstStyle>
          <a:p/>
        </p:txBody>
      </p:sp>
      <p:sp>
        <p:nvSpPr>
          <p:cNvPr id="105" name="Google Shape;105;p13"/>
          <p:cNvSpPr txBox="1"/>
          <p:nvPr>
            <p:ph idx="1" type="subTitle"/>
          </p:nvPr>
        </p:nvSpPr>
        <p:spPr>
          <a:xfrm>
            <a:off x="1595477" y="3238484"/>
            <a:ext cx="3502514" cy="156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866">
                <a:latin typeface="Roboto"/>
                <a:ea typeface="Roboto"/>
                <a:cs typeface="Roboto"/>
                <a:sym typeface="Roboto"/>
              </a:defRPr>
            </a:lvl1pPr>
            <a:lvl2pPr lvl="1" algn="l">
              <a:lnSpc>
                <a:spcPct val="100000"/>
              </a:lnSpc>
              <a:spcBef>
                <a:spcPts val="0"/>
              </a:spcBef>
              <a:spcAft>
                <a:spcPts val="0"/>
              </a:spcAft>
              <a:buSzPts val="1400"/>
              <a:buNone/>
              <a:defRPr sz="1866">
                <a:latin typeface="Roboto"/>
                <a:ea typeface="Roboto"/>
                <a:cs typeface="Roboto"/>
                <a:sym typeface="Roboto"/>
              </a:defRPr>
            </a:lvl2pPr>
            <a:lvl3pPr lvl="2" algn="l">
              <a:lnSpc>
                <a:spcPct val="100000"/>
              </a:lnSpc>
              <a:spcBef>
                <a:spcPts val="0"/>
              </a:spcBef>
              <a:spcAft>
                <a:spcPts val="0"/>
              </a:spcAft>
              <a:buSzPts val="1400"/>
              <a:buNone/>
              <a:defRPr sz="1866">
                <a:latin typeface="Roboto"/>
                <a:ea typeface="Roboto"/>
                <a:cs typeface="Roboto"/>
                <a:sym typeface="Roboto"/>
              </a:defRPr>
            </a:lvl3pPr>
            <a:lvl4pPr lvl="3" algn="l">
              <a:lnSpc>
                <a:spcPct val="100000"/>
              </a:lnSpc>
              <a:spcBef>
                <a:spcPts val="0"/>
              </a:spcBef>
              <a:spcAft>
                <a:spcPts val="0"/>
              </a:spcAft>
              <a:buSzPts val="1400"/>
              <a:buNone/>
              <a:defRPr sz="1866">
                <a:latin typeface="Roboto"/>
                <a:ea typeface="Roboto"/>
                <a:cs typeface="Roboto"/>
                <a:sym typeface="Roboto"/>
              </a:defRPr>
            </a:lvl4pPr>
            <a:lvl5pPr lvl="4" algn="l">
              <a:lnSpc>
                <a:spcPct val="100000"/>
              </a:lnSpc>
              <a:spcBef>
                <a:spcPts val="0"/>
              </a:spcBef>
              <a:spcAft>
                <a:spcPts val="0"/>
              </a:spcAft>
              <a:buSzPts val="1400"/>
              <a:buNone/>
              <a:defRPr sz="1866">
                <a:latin typeface="Roboto"/>
                <a:ea typeface="Roboto"/>
                <a:cs typeface="Roboto"/>
                <a:sym typeface="Roboto"/>
              </a:defRPr>
            </a:lvl5pPr>
            <a:lvl6pPr lvl="5" algn="l">
              <a:lnSpc>
                <a:spcPct val="100000"/>
              </a:lnSpc>
              <a:spcBef>
                <a:spcPts val="0"/>
              </a:spcBef>
              <a:spcAft>
                <a:spcPts val="0"/>
              </a:spcAft>
              <a:buSzPts val="1400"/>
              <a:buNone/>
              <a:defRPr sz="1866">
                <a:latin typeface="Roboto"/>
                <a:ea typeface="Roboto"/>
                <a:cs typeface="Roboto"/>
                <a:sym typeface="Roboto"/>
              </a:defRPr>
            </a:lvl6pPr>
            <a:lvl7pPr lvl="6" algn="l">
              <a:lnSpc>
                <a:spcPct val="100000"/>
              </a:lnSpc>
              <a:spcBef>
                <a:spcPts val="0"/>
              </a:spcBef>
              <a:spcAft>
                <a:spcPts val="0"/>
              </a:spcAft>
              <a:buSzPts val="1400"/>
              <a:buNone/>
              <a:defRPr sz="1866">
                <a:latin typeface="Roboto"/>
                <a:ea typeface="Roboto"/>
                <a:cs typeface="Roboto"/>
                <a:sym typeface="Roboto"/>
              </a:defRPr>
            </a:lvl7pPr>
            <a:lvl8pPr lvl="7" algn="l">
              <a:lnSpc>
                <a:spcPct val="100000"/>
              </a:lnSpc>
              <a:spcBef>
                <a:spcPts val="0"/>
              </a:spcBef>
              <a:spcAft>
                <a:spcPts val="0"/>
              </a:spcAft>
              <a:buSzPts val="1400"/>
              <a:buNone/>
              <a:defRPr sz="1866">
                <a:latin typeface="Roboto"/>
                <a:ea typeface="Roboto"/>
                <a:cs typeface="Roboto"/>
                <a:sym typeface="Roboto"/>
              </a:defRPr>
            </a:lvl8pPr>
            <a:lvl9pPr lvl="8" algn="l">
              <a:lnSpc>
                <a:spcPct val="100000"/>
              </a:lnSpc>
              <a:spcBef>
                <a:spcPts val="0"/>
              </a:spcBef>
              <a:spcAft>
                <a:spcPts val="0"/>
              </a:spcAft>
              <a:buSzPts val="1400"/>
              <a:buNone/>
              <a:defRPr sz="1866">
                <a:latin typeface="Roboto"/>
                <a:ea typeface="Roboto"/>
                <a:cs typeface="Roboto"/>
                <a:sym typeface="Roboto"/>
              </a:defRPr>
            </a:lvl9pPr>
          </a:lstStyle>
          <a:p/>
        </p:txBody>
      </p:sp>
      <p:sp>
        <p:nvSpPr>
          <p:cNvPr id="106" name="Google Shape;106;p13"/>
          <p:cNvSpPr/>
          <p:nvPr/>
        </p:nvSpPr>
        <p:spPr>
          <a:xfrm flipH="1" rot="-964807">
            <a:off x="9208065" y="6140369"/>
            <a:ext cx="3502620" cy="2526187"/>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07" name="Google Shape;107;p13"/>
          <p:cNvSpPr/>
          <p:nvPr/>
        </p:nvSpPr>
        <p:spPr>
          <a:xfrm flipH="1" rot="1132585">
            <a:off x="-1025087" y="-387183"/>
            <a:ext cx="2876902" cy="2697623"/>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08" name="Google Shape;108;p13"/>
          <p:cNvSpPr/>
          <p:nvPr/>
        </p:nvSpPr>
        <p:spPr>
          <a:xfrm flipH="1">
            <a:off x="6720406" y="-1844934"/>
            <a:ext cx="6801426" cy="2970155"/>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09" name="Google Shape;109;p13"/>
          <p:cNvSpPr/>
          <p:nvPr/>
        </p:nvSpPr>
        <p:spPr>
          <a:xfrm flipH="1" rot="2700000">
            <a:off x="-2604426" y="5852885"/>
            <a:ext cx="5370331" cy="2435672"/>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1_1_1_1_1_1">
    <p:spTree>
      <p:nvGrpSpPr>
        <p:cNvPr id="110" name="Shape 110"/>
        <p:cNvGrpSpPr/>
        <p:nvPr/>
      </p:nvGrpSpPr>
      <p:grpSpPr>
        <a:xfrm>
          <a:off x="0" y="0"/>
          <a:ext cx="0" cy="0"/>
          <a:chOff x="0" y="0"/>
          <a:chExt cx="0" cy="0"/>
        </a:xfrm>
      </p:grpSpPr>
      <p:sp>
        <p:nvSpPr>
          <p:cNvPr id="111" name="Google Shape;111;p14"/>
          <p:cNvSpPr txBox="1"/>
          <p:nvPr>
            <p:ph idx="1" type="body"/>
          </p:nvPr>
        </p:nvSpPr>
        <p:spPr>
          <a:xfrm>
            <a:off x="3016918" y="1359767"/>
            <a:ext cx="6128002" cy="11108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112" name="Google Shape;112;p14"/>
          <p:cNvSpPr/>
          <p:nvPr/>
        </p:nvSpPr>
        <p:spPr>
          <a:xfrm rot="8999889">
            <a:off x="10197481" y="5047605"/>
            <a:ext cx="3313036" cy="2775933"/>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13" name="Google Shape;113;p14"/>
          <p:cNvSpPr/>
          <p:nvPr/>
        </p:nvSpPr>
        <p:spPr>
          <a:xfrm>
            <a:off x="10684236" y="-728279"/>
            <a:ext cx="2876918" cy="2697637"/>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14" name="Google Shape;114;p14"/>
          <p:cNvSpPr/>
          <p:nvPr/>
        </p:nvSpPr>
        <p:spPr>
          <a:xfrm>
            <a:off x="-68897" y="6356804"/>
            <a:ext cx="4382741" cy="1997631"/>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15" name="Google Shape;115;p14"/>
          <p:cNvSpPr/>
          <p:nvPr/>
        </p:nvSpPr>
        <p:spPr>
          <a:xfrm rot="-3863648">
            <a:off x="-2716620" y="113889"/>
            <a:ext cx="4400988" cy="2478417"/>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16" name="Google Shape;116;p14"/>
          <p:cNvSpPr txBox="1"/>
          <p:nvPr>
            <p:ph type="title"/>
          </p:nvPr>
        </p:nvSpPr>
        <p:spPr>
          <a:xfrm>
            <a:off x="1171295" y="604100"/>
            <a:ext cx="9819248" cy="86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0" sz="3999"/>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7" name="Shape 117"/>
        <p:cNvGrpSpPr/>
        <p:nvPr/>
      </p:nvGrpSpPr>
      <p:grpSpPr>
        <a:xfrm>
          <a:off x="0" y="0"/>
          <a:ext cx="0" cy="0"/>
          <a:chOff x="0" y="0"/>
          <a:chExt cx="0" cy="0"/>
        </a:xfrm>
      </p:grpSpPr>
      <p:sp>
        <p:nvSpPr>
          <p:cNvPr id="118" name="Google Shape;118;p15"/>
          <p:cNvSpPr txBox="1"/>
          <p:nvPr>
            <p:ph idx="1" type="subTitle"/>
          </p:nvPr>
        </p:nvSpPr>
        <p:spPr>
          <a:xfrm>
            <a:off x="2225016" y="4424633"/>
            <a:ext cx="3526055" cy="932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6">
                <a:latin typeface="Roboto"/>
                <a:ea typeface="Roboto"/>
                <a:cs typeface="Roboto"/>
                <a:sym typeface="Roboto"/>
              </a:defRPr>
            </a:lvl1pPr>
            <a:lvl2pPr lvl="1" algn="ctr">
              <a:lnSpc>
                <a:spcPct val="100000"/>
              </a:lnSpc>
              <a:spcBef>
                <a:spcPts val="0"/>
              </a:spcBef>
              <a:spcAft>
                <a:spcPts val="0"/>
              </a:spcAft>
              <a:buSzPts val="1400"/>
              <a:buNone/>
              <a:defRPr sz="1866">
                <a:latin typeface="Roboto"/>
                <a:ea typeface="Roboto"/>
                <a:cs typeface="Roboto"/>
                <a:sym typeface="Roboto"/>
              </a:defRPr>
            </a:lvl2pPr>
            <a:lvl3pPr lvl="2" algn="ctr">
              <a:lnSpc>
                <a:spcPct val="100000"/>
              </a:lnSpc>
              <a:spcBef>
                <a:spcPts val="0"/>
              </a:spcBef>
              <a:spcAft>
                <a:spcPts val="0"/>
              </a:spcAft>
              <a:buSzPts val="1400"/>
              <a:buNone/>
              <a:defRPr sz="1866">
                <a:latin typeface="Roboto"/>
                <a:ea typeface="Roboto"/>
                <a:cs typeface="Roboto"/>
                <a:sym typeface="Roboto"/>
              </a:defRPr>
            </a:lvl3pPr>
            <a:lvl4pPr lvl="3" algn="ctr">
              <a:lnSpc>
                <a:spcPct val="100000"/>
              </a:lnSpc>
              <a:spcBef>
                <a:spcPts val="0"/>
              </a:spcBef>
              <a:spcAft>
                <a:spcPts val="0"/>
              </a:spcAft>
              <a:buSzPts val="1400"/>
              <a:buNone/>
              <a:defRPr sz="1866">
                <a:latin typeface="Roboto"/>
                <a:ea typeface="Roboto"/>
                <a:cs typeface="Roboto"/>
                <a:sym typeface="Roboto"/>
              </a:defRPr>
            </a:lvl4pPr>
            <a:lvl5pPr lvl="4" algn="ctr">
              <a:lnSpc>
                <a:spcPct val="100000"/>
              </a:lnSpc>
              <a:spcBef>
                <a:spcPts val="0"/>
              </a:spcBef>
              <a:spcAft>
                <a:spcPts val="0"/>
              </a:spcAft>
              <a:buSzPts val="1400"/>
              <a:buNone/>
              <a:defRPr sz="1866">
                <a:latin typeface="Roboto"/>
                <a:ea typeface="Roboto"/>
                <a:cs typeface="Roboto"/>
                <a:sym typeface="Roboto"/>
              </a:defRPr>
            </a:lvl5pPr>
            <a:lvl6pPr lvl="5" algn="ctr">
              <a:lnSpc>
                <a:spcPct val="100000"/>
              </a:lnSpc>
              <a:spcBef>
                <a:spcPts val="0"/>
              </a:spcBef>
              <a:spcAft>
                <a:spcPts val="0"/>
              </a:spcAft>
              <a:buSzPts val="1400"/>
              <a:buNone/>
              <a:defRPr sz="1866">
                <a:latin typeface="Roboto"/>
                <a:ea typeface="Roboto"/>
                <a:cs typeface="Roboto"/>
                <a:sym typeface="Roboto"/>
              </a:defRPr>
            </a:lvl6pPr>
            <a:lvl7pPr lvl="6" algn="ctr">
              <a:lnSpc>
                <a:spcPct val="100000"/>
              </a:lnSpc>
              <a:spcBef>
                <a:spcPts val="0"/>
              </a:spcBef>
              <a:spcAft>
                <a:spcPts val="0"/>
              </a:spcAft>
              <a:buSzPts val="1400"/>
              <a:buNone/>
              <a:defRPr sz="1866">
                <a:latin typeface="Roboto"/>
                <a:ea typeface="Roboto"/>
                <a:cs typeface="Roboto"/>
                <a:sym typeface="Roboto"/>
              </a:defRPr>
            </a:lvl7pPr>
            <a:lvl8pPr lvl="7" algn="ctr">
              <a:lnSpc>
                <a:spcPct val="100000"/>
              </a:lnSpc>
              <a:spcBef>
                <a:spcPts val="0"/>
              </a:spcBef>
              <a:spcAft>
                <a:spcPts val="0"/>
              </a:spcAft>
              <a:buSzPts val="1400"/>
              <a:buNone/>
              <a:defRPr sz="1866">
                <a:latin typeface="Roboto"/>
                <a:ea typeface="Roboto"/>
                <a:cs typeface="Roboto"/>
                <a:sym typeface="Roboto"/>
              </a:defRPr>
            </a:lvl8pPr>
            <a:lvl9pPr lvl="8" algn="ctr">
              <a:lnSpc>
                <a:spcPct val="100000"/>
              </a:lnSpc>
              <a:spcBef>
                <a:spcPts val="0"/>
              </a:spcBef>
              <a:spcAft>
                <a:spcPts val="0"/>
              </a:spcAft>
              <a:buSzPts val="1400"/>
              <a:buNone/>
              <a:defRPr sz="1866">
                <a:latin typeface="Roboto"/>
                <a:ea typeface="Roboto"/>
                <a:cs typeface="Roboto"/>
                <a:sym typeface="Roboto"/>
              </a:defRPr>
            </a:lvl9pPr>
          </a:lstStyle>
          <a:p/>
        </p:txBody>
      </p:sp>
      <p:sp>
        <p:nvSpPr>
          <p:cNvPr id="119" name="Google Shape;119;p15"/>
          <p:cNvSpPr txBox="1"/>
          <p:nvPr>
            <p:ph type="title"/>
          </p:nvPr>
        </p:nvSpPr>
        <p:spPr>
          <a:xfrm>
            <a:off x="2980142" y="3900483"/>
            <a:ext cx="2015801" cy="5356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200"/>
              <a:buNone/>
              <a:defRPr i="0" sz="2666"/>
            </a:lvl1pPr>
            <a:lvl2pPr lvl="1" algn="ctr">
              <a:lnSpc>
                <a:spcPct val="100000"/>
              </a:lnSpc>
              <a:spcBef>
                <a:spcPts val="0"/>
              </a:spcBef>
              <a:spcAft>
                <a:spcPts val="0"/>
              </a:spcAft>
              <a:buSzPts val="2200"/>
              <a:buNone/>
              <a:defRPr sz="2933"/>
            </a:lvl2pPr>
            <a:lvl3pPr lvl="2" algn="ctr">
              <a:lnSpc>
                <a:spcPct val="100000"/>
              </a:lnSpc>
              <a:spcBef>
                <a:spcPts val="0"/>
              </a:spcBef>
              <a:spcAft>
                <a:spcPts val="0"/>
              </a:spcAft>
              <a:buSzPts val="2200"/>
              <a:buNone/>
              <a:defRPr sz="2933"/>
            </a:lvl3pPr>
            <a:lvl4pPr lvl="3" algn="ctr">
              <a:lnSpc>
                <a:spcPct val="100000"/>
              </a:lnSpc>
              <a:spcBef>
                <a:spcPts val="0"/>
              </a:spcBef>
              <a:spcAft>
                <a:spcPts val="0"/>
              </a:spcAft>
              <a:buSzPts val="2200"/>
              <a:buNone/>
              <a:defRPr sz="2933"/>
            </a:lvl4pPr>
            <a:lvl5pPr lvl="4" algn="ctr">
              <a:lnSpc>
                <a:spcPct val="100000"/>
              </a:lnSpc>
              <a:spcBef>
                <a:spcPts val="0"/>
              </a:spcBef>
              <a:spcAft>
                <a:spcPts val="0"/>
              </a:spcAft>
              <a:buSzPts val="2200"/>
              <a:buNone/>
              <a:defRPr sz="2933"/>
            </a:lvl5pPr>
            <a:lvl6pPr lvl="5" algn="ctr">
              <a:lnSpc>
                <a:spcPct val="100000"/>
              </a:lnSpc>
              <a:spcBef>
                <a:spcPts val="0"/>
              </a:spcBef>
              <a:spcAft>
                <a:spcPts val="0"/>
              </a:spcAft>
              <a:buSzPts val="2200"/>
              <a:buNone/>
              <a:defRPr sz="2933"/>
            </a:lvl6pPr>
            <a:lvl7pPr lvl="6" algn="ctr">
              <a:lnSpc>
                <a:spcPct val="100000"/>
              </a:lnSpc>
              <a:spcBef>
                <a:spcPts val="0"/>
              </a:spcBef>
              <a:spcAft>
                <a:spcPts val="0"/>
              </a:spcAft>
              <a:buSzPts val="2200"/>
              <a:buNone/>
              <a:defRPr sz="2933"/>
            </a:lvl7pPr>
            <a:lvl8pPr lvl="7" algn="ctr">
              <a:lnSpc>
                <a:spcPct val="100000"/>
              </a:lnSpc>
              <a:spcBef>
                <a:spcPts val="0"/>
              </a:spcBef>
              <a:spcAft>
                <a:spcPts val="0"/>
              </a:spcAft>
              <a:buSzPts val="2200"/>
              <a:buNone/>
              <a:defRPr sz="2933"/>
            </a:lvl8pPr>
            <a:lvl9pPr lvl="8" algn="ctr">
              <a:lnSpc>
                <a:spcPct val="100000"/>
              </a:lnSpc>
              <a:spcBef>
                <a:spcPts val="0"/>
              </a:spcBef>
              <a:spcAft>
                <a:spcPts val="0"/>
              </a:spcAft>
              <a:buSzPts val="2200"/>
              <a:buNone/>
              <a:defRPr sz="2933"/>
            </a:lvl9pPr>
          </a:lstStyle>
          <a:p/>
        </p:txBody>
      </p:sp>
      <p:sp>
        <p:nvSpPr>
          <p:cNvPr id="120" name="Google Shape;120;p15"/>
          <p:cNvSpPr txBox="1"/>
          <p:nvPr>
            <p:ph idx="2" type="subTitle"/>
          </p:nvPr>
        </p:nvSpPr>
        <p:spPr>
          <a:xfrm>
            <a:off x="6410768" y="4424633"/>
            <a:ext cx="3526055" cy="932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6">
                <a:latin typeface="Roboto"/>
                <a:ea typeface="Roboto"/>
                <a:cs typeface="Roboto"/>
                <a:sym typeface="Roboto"/>
              </a:defRPr>
            </a:lvl1pPr>
            <a:lvl2pPr lvl="1" algn="ctr">
              <a:lnSpc>
                <a:spcPct val="100000"/>
              </a:lnSpc>
              <a:spcBef>
                <a:spcPts val="0"/>
              </a:spcBef>
              <a:spcAft>
                <a:spcPts val="0"/>
              </a:spcAft>
              <a:buSzPts val="1400"/>
              <a:buNone/>
              <a:defRPr sz="1866">
                <a:latin typeface="Roboto"/>
                <a:ea typeface="Roboto"/>
                <a:cs typeface="Roboto"/>
                <a:sym typeface="Roboto"/>
              </a:defRPr>
            </a:lvl2pPr>
            <a:lvl3pPr lvl="2" algn="ctr">
              <a:lnSpc>
                <a:spcPct val="100000"/>
              </a:lnSpc>
              <a:spcBef>
                <a:spcPts val="0"/>
              </a:spcBef>
              <a:spcAft>
                <a:spcPts val="0"/>
              </a:spcAft>
              <a:buSzPts val="1400"/>
              <a:buNone/>
              <a:defRPr sz="1866">
                <a:latin typeface="Roboto"/>
                <a:ea typeface="Roboto"/>
                <a:cs typeface="Roboto"/>
                <a:sym typeface="Roboto"/>
              </a:defRPr>
            </a:lvl3pPr>
            <a:lvl4pPr lvl="3" algn="ctr">
              <a:lnSpc>
                <a:spcPct val="100000"/>
              </a:lnSpc>
              <a:spcBef>
                <a:spcPts val="0"/>
              </a:spcBef>
              <a:spcAft>
                <a:spcPts val="0"/>
              </a:spcAft>
              <a:buSzPts val="1400"/>
              <a:buNone/>
              <a:defRPr sz="1866">
                <a:latin typeface="Roboto"/>
                <a:ea typeface="Roboto"/>
                <a:cs typeface="Roboto"/>
                <a:sym typeface="Roboto"/>
              </a:defRPr>
            </a:lvl4pPr>
            <a:lvl5pPr lvl="4" algn="ctr">
              <a:lnSpc>
                <a:spcPct val="100000"/>
              </a:lnSpc>
              <a:spcBef>
                <a:spcPts val="0"/>
              </a:spcBef>
              <a:spcAft>
                <a:spcPts val="0"/>
              </a:spcAft>
              <a:buSzPts val="1400"/>
              <a:buNone/>
              <a:defRPr sz="1866">
                <a:latin typeface="Roboto"/>
                <a:ea typeface="Roboto"/>
                <a:cs typeface="Roboto"/>
                <a:sym typeface="Roboto"/>
              </a:defRPr>
            </a:lvl5pPr>
            <a:lvl6pPr lvl="5" algn="ctr">
              <a:lnSpc>
                <a:spcPct val="100000"/>
              </a:lnSpc>
              <a:spcBef>
                <a:spcPts val="0"/>
              </a:spcBef>
              <a:spcAft>
                <a:spcPts val="0"/>
              </a:spcAft>
              <a:buSzPts val="1400"/>
              <a:buNone/>
              <a:defRPr sz="1866">
                <a:latin typeface="Roboto"/>
                <a:ea typeface="Roboto"/>
                <a:cs typeface="Roboto"/>
                <a:sym typeface="Roboto"/>
              </a:defRPr>
            </a:lvl6pPr>
            <a:lvl7pPr lvl="6" algn="ctr">
              <a:lnSpc>
                <a:spcPct val="100000"/>
              </a:lnSpc>
              <a:spcBef>
                <a:spcPts val="0"/>
              </a:spcBef>
              <a:spcAft>
                <a:spcPts val="0"/>
              </a:spcAft>
              <a:buSzPts val="1400"/>
              <a:buNone/>
              <a:defRPr sz="1866">
                <a:latin typeface="Roboto"/>
                <a:ea typeface="Roboto"/>
                <a:cs typeface="Roboto"/>
                <a:sym typeface="Roboto"/>
              </a:defRPr>
            </a:lvl7pPr>
            <a:lvl8pPr lvl="7" algn="ctr">
              <a:lnSpc>
                <a:spcPct val="100000"/>
              </a:lnSpc>
              <a:spcBef>
                <a:spcPts val="0"/>
              </a:spcBef>
              <a:spcAft>
                <a:spcPts val="0"/>
              </a:spcAft>
              <a:buSzPts val="1400"/>
              <a:buNone/>
              <a:defRPr sz="1866">
                <a:latin typeface="Roboto"/>
                <a:ea typeface="Roboto"/>
                <a:cs typeface="Roboto"/>
                <a:sym typeface="Roboto"/>
              </a:defRPr>
            </a:lvl8pPr>
            <a:lvl9pPr lvl="8" algn="ctr">
              <a:lnSpc>
                <a:spcPct val="100000"/>
              </a:lnSpc>
              <a:spcBef>
                <a:spcPts val="0"/>
              </a:spcBef>
              <a:spcAft>
                <a:spcPts val="0"/>
              </a:spcAft>
              <a:buSzPts val="1400"/>
              <a:buNone/>
              <a:defRPr sz="1866">
                <a:latin typeface="Roboto"/>
                <a:ea typeface="Roboto"/>
                <a:cs typeface="Roboto"/>
                <a:sym typeface="Roboto"/>
              </a:defRPr>
            </a:lvl9pPr>
          </a:lstStyle>
          <a:p/>
        </p:txBody>
      </p:sp>
      <p:sp>
        <p:nvSpPr>
          <p:cNvPr id="121" name="Google Shape;121;p15"/>
          <p:cNvSpPr txBox="1"/>
          <p:nvPr>
            <p:ph idx="3" type="title"/>
          </p:nvPr>
        </p:nvSpPr>
        <p:spPr>
          <a:xfrm>
            <a:off x="7165895" y="3900483"/>
            <a:ext cx="2015801" cy="5356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200"/>
              <a:buNone/>
              <a:defRPr i="0" sz="2933"/>
            </a:lvl1pPr>
            <a:lvl2pPr lvl="1" algn="ctr">
              <a:lnSpc>
                <a:spcPct val="100000"/>
              </a:lnSpc>
              <a:spcBef>
                <a:spcPts val="0"/>
              </a:spcBef>
              <a:spcAft>
                <a:spcPts val="0"/>
              </a:spcAft>
              <a:buSzPts val="2200"/>
              <a:buNone/>
              <a:defRPr sz="2933"/>
            </a:lvl2pPr>
            <a:lvl3pPr lvl="2" algn="ctr">
              <a:lnSpc>
                <a:spcPct val="100000"/>
              </a:lnSpc>
              <a:spcBef>
                <a:spcPts val="0"/>
              </a:spcBef>
              <a:spcAft>
                <a:spcPts val="0"/>
              </a:spcAft>
              <a:buSzPts val="2200"/>
              <a:buNone/>
              <a:defRPr sz="2933"/>
            </a:lvl3pPr>
            <a:lvl4pPr lvl="3" algn="ctr">
              <a:lnSpc>
                <a:spcPct val="100000"/>
              </a:lnSpc>
              <a:spcBef>
                <a:spcPts val="0"/>
              </a:spcBef>
              <a:spcAft>
                <a:spcPts val="0"/>
              </a:spcAft>
              <a:buSzPts val="2200"/>
              <a:buNone/>
              <a:defRPr sz="2933"/>
            </a:lvl4pPr>
            <a:lvl5pPr lvl="4" algn="ctr">
              <a:lnSpc>
                <a:spcPct val="100000"/>
              </a:lnSpc>
              <a:spcBef>
                <a:spcPts val="0"/>
              </a:spcBef>
              <a:spcAft>
                <a:spcPts val="0"/>
              </a:spcAft>
              <a:buSzPts val="2200"/>
              <a:buNone/>
              <a:defRPr sz="2933"/>
            </a:lvl5pPr>
            <a:lvl6pPr lvl="5" algn="ctr">
              <a:lnSpc>
                <a:spcPct val="100000"/>
              </a:lnSpc>
              <a:spcBef>
                <a:spcPts val="0"/>
              </a:spcBef>
              <a:spcAft>
                <a:spcPts val="0"/>
              </a:spcAft>
              <a:buSzPts val="2200"/>
              <a:buNone/>
              <a:defRPr sz="2933"/>
            </a:lvl6pPr>
            <a:lvl7pPr lvl="6" algn="ctr">
              <a:lnSpc>
                <a:spcPct val="100000"/>
              </a:lnSpc>
              <a:spcBef>
                <a:spcPts val="0"/>
              </a:spcBef>
              <a:spcAft>
                <a:spcPts val="0"/>
              </a:spcAft>
              <a:buSzPts val="2200"/>
              <a:buNone/>
              <a:defRPr sz="2933"/>
            </a:lvl7pPr>
            <a:lvl8pPr lvl="7" algn="ctr">
              <a:lnSpc>
                <a:spcPct val="100000"/>
              </a:lnSpc>
              <a:spcBef>
                <a:spcPts val="0"/>
              </a:spcBef>
              <a:spcAft>
                <a:spcPts val="0"/>
              </a:spcAft>
              <a:buSzPts val="2200"/>
              <a:buNone/>
              <a:defRPr sz="2933"/>
            </a:lvl8pPr>
            <a:lvl9pPr lvl="8" algn="ctr">
              <a:lnSpc>
                <a:spcPct val="100000"/>
              </a:lnSpc>
              <a:spcBef>
                <a:spcPts val="0"/>
              </a:spcBef>
              <a:spcAft>
                <a:spcPts val="0"/>
              </a:spcAft>
              <a:buSzPts val="2200"/>
              <a:buNone/>
              <a:defRPr sz="2933"/>
            </a:lvl9pPr>
          </a:lstStyle>
          <a:p/>
        </p:txBody>
      </p:sp>
      <p:sp>
        <p:nvSpPr>
          <p:cNvPr id="122" name="Google Shape;122;p15"/>
          <p:cNvSpPr/>
          <p:nvPr/>
        </p:nvSpPr>
        <p:spPr>
          <a:xfrm>
            <a:off x="10235516" y="5919989"/>
            <a:ext cx="2876918" cy="2697637"/>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23" name="Google Shape;123;p15"/>
          <p:cNvSpPr/>
          <p:nvPr/>
        </p:nvSpPr>
        <p:spPr>
          <a:xfrm rot="-9695874">
            <a:off x="-1114099" y="5820607"/>
            <a:ext cx="5903195" cy="3417144"/>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24" name="Google Shape;124;p15"/>
          <p:cNvSpPr/>
          <p:nvPr/>
        </p:nvSpPr>
        <p:spPr>
          <a:xfrm rot="8885774">
            <a:off x="-994735" y="-824120"/>
            <a:ext cx="4443046" cy="2677055"/>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25" name="Google Shape;125;p15"/>
          <p:cNvSpPr/>
          <p:nvPr/>
        </p:nvSpPr>
        <p:spPr>
          <a:xfrm>
            <a:off x="10235516" y="-263179"/>
            <a:ext cx="2876918" cy="2697637"/>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26" name="Google Shape;126;p15"/>
          <p:cNvSpPr txBox="1"/>
          <p:nvPr>
            <p:ph idx="4" type="title"/>
          </p:nvPr>
        </p:nvSpPr>
        <p:spPr>
          <a:xfrm>
            <a:off x="1293991" y="604100"/>
            <a:ext cx="9573857" cy="86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0" sz="3999"/>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7" name="Shape 127"/>
        <p:cNvGrpSpPr/>
        <p:nvPr/>
      </p:nvGrpSpPr>
      <p:grpSpPr>
        <a:xfrm>
          <a:off x="0" y="0"/>
          <a:ext cx="0" cy="0"/>
          <a:chOff x="0" y="0"/>
          <a:chExt cx="0" cy="0"/>
        </a:xfrm>
      </p:grpSpPr>
      <p:sp>
        <p:nvSpPr>
          <p:cNvPr id="128" name="Google Shape;128;p16"/>
          <p:cNvSpPr/>
          <p:nvPr/>
        </p:nvSpPr>
        <p:spPr>
          <a:xfrm rot="-4809157">
            <a:off x="370618" y="-621119"/>
            <a:ext cx="3327872" cy="5458587"/>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29" name="Google Shape;129;p16"/>
          <p:cNvSpPr/>
          <p:nvPr/>
        </p:nvSpPr>
        <p:spPr>
          <a:xfrm rot="10297315">
            <a:off x="8533804" y="4452508"/>
            <a:ext cx="4049486" cy="3392992"/>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30" name="Google Shape;130;p16"/>
          <p:cNvSpPr/>
          <p:nvPr/>
        </p:nvSpPr>
        <p:spPr>
          <a:xfrm flipH="1" rot="362433">
            <a:off x="8946634" y="-1045413"/>
            <a:ext cx="3443609" cy="1948993"/>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31" name="Google Shape;131;p16"/>
          <p:cNvSpPr txBox="1"/>
          <p:nvPr>
            <p:ph idx="1" type="body"/>
          </p:nvPr>
        </p:nvSpPr>
        <p:spPr>
          <a:xfrm>
            <a:off x="878422" y="1066800"/>
            <a:ext cx="3423908" cy="14564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None/>
              <a:defRPr sz="3466">
                <a:latin typeface="Chewy"/>
                <a:ea typeface="Chewy"/>
                <a:cs typeface="Chewy"/>
                <a:sym typeface="Chewy"/>
              </a:defRPr>
            </a:lvl1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1_1_1_1">
    <p:spTree>
      <p:nvGrpSpPr>
        <p:cNvPr id="132" name="Shape 132"/>
        <p:cNvGrpSpPr/>
        <p:nvPr/>
      </p:nvGrpSpPr>
      <p:grpSpPr>
        <a:xfrm>
          <a:off x="0" y="0"/>
          <a:ext cx="0" cy="0"/>
          <a:chOff x="0" y="0"/>
          <a:chExt cx="0" cy="0"/>
        </a:xfrm>
      </p:grpSpPr>
      <p:sp>
        <p:nvSpPr>
          <p:cNvPr id="133" name="Google Shape;133;p17"/>
          <p:cNvSpPr/>
          <p:nvPr/>
        </p:nvSpPr>
        <p:spPr>
          <a:xfrm>
            <a:off x="9758398" y="6834635"/>
            <a:ext cx="145307" cy="23367"/>
          </a:xfrm>
          <a:custGeom>
            <a:rect b="b" l="l" r="r" t="t"/>
            <a:pathLst>
              <a:path extrusionOk="0" h="701" w="4370">
                <a:moveTo>
                  <a:pt x="0" y="0"/>
                </a:moveTo>
                <a:lnTo>
                  <a:pt x="0" y="701"/>
                </a:lnTo>
                <a:lnTo>
                  <a:pt x="4370" y="701"/>
                </a:lnTo>
                <a:lnTo>
                  <a:pt x="4370" y="0"/>
                </a:lnTo>
                <a:close/>
              </a:path>
            </a:pathLst>
          </a:custGeom>
          <a:solidFill>
            <a:schemeClr val="accent1"/>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34" name="Google Shape;134;p17"/>
          <p:cNvSpPr/>
          <p:nvPr/>
        </p:nvSpPr>
        <p:spPr>
          <a:xfrm>
            <a:off x="10146890" y="5499274"/>
            <a:ext cx="4049396" cy="3392916"/>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35" name="Google Shape;135;p17"/>
          <p:cNvSpPr/>
          <p:nvPr/>
        </p:nvSpPr>
        <p:spPr>
          <a:xfrm>
            <a:off x="10383060" y="-912665"/>
            <a:ext cx="2439109" cy="2526157"/>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36" name="Google Shape;136;p17"/>
          <p:cNvSpPr/>
          <p:nvPr/>
        </p:nvSpPr>
        <p:spPr>
          <a:xfrm flipH="1" rot="-2700000">
            <a:off x="-1692513" y="4284267"/>
            <a:ext cx="2876802" cy="2697528"/>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37" name="Google Shape;137;p17"/>
          <p:cNvSpPr/>
          <p:nvPr/>
        </p:nvSpPr>
        <p:spPr>
          <a:xfrm>
            <a:off x="-76045" y="-2133949"/>
            <a:ext cx="4973729" cy="3417148"/>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38" name="Google Shape;138;p17"/>
          <p:cNvSpPr/>
          <p:nvPr/>
        </p:nvSpPr>
        <p:spPr>
          <a:xfrm>
            <a:off x="2241601" y="6094806"/>
            <a:ext cx="5357260" cy="2441811"/>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139" name="Google Shape;139;p17"/>
          <p:cNvSpPr/>
          <p:nvPr/>
        </p:nvSpPr>
        <p:spPr>
          <a:xfrm rot="6921510">
            <a:off x="5106345" y="-1615121"/>
            <a:ext cx="5370515" cy="3024657"/>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3"/>
          <p:cNvSpPr txBox="1"/>
          <p:nvPr>
            <p:ph type="title"/>
          </p:nvPr>
        </p:nvSpPr>
        <p:spPr>
          <a:xfrm>
            <a:off x="7037049" y="3568933"/>
            <a:ext cx="3283856" cy="89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b="0"/>
            </a:lvl1pPr>
            <a:lvl2pPr lvl="1" algn="ctr">
              <a:lnSpc>
                <a:spcPct val="100000"/>
              </a:lnSpc>
              <a:spcBef>
                <a:spcPts val="0"/>
              </a:spcBef>
              <a:spcAft>
                <a:spcPts val="0"/>
              </a:spcAft>
              <a:buSzPts val="4200"/>
              <a:buNone/>
              <a:defRPr sz="5599"/>
            </a:lvl2pPr>
            <a:lvl3pPr lvl="2" algn="ctr">
              <a:lnSpc>
                <a:spcPct val="100000"/>
              </a:lnSpc>
              <a:spcBef>
                <a:spcPts val="0"/>
              </a:spcBef>
              <a:spcAft>
                <a:spcPts val="0"/>
              </a:spcAft>
              <a:buSzPts val="4200"/>
              <a:buNone/>
              <a:defRPr sz="5599"/>
            </a:lvl3pPr>
            <a:lvl4pPr lvl="3" algn="ctr">
              <a:lnSpc>
                <a:spcPct val="100000"/>
              </a:lnSpc>
              <a:spcBef>
                <a:spcPts val="0"/>
              </a:spcBef>
              <a:spcAft>
                <a:spcPts val="0"/>
              </a:spcAft>
              <a:buSzPts val="4200"/>
              <a:buNone/>
              <a:defRPr sz="5599"/>
            </a:lvl4pPr>
            <a:lvl5pPr lvl="4" algn="ctr">
              <a:lnSpc>
                <a:spcPct val="100000"/>
              </a:lnSpc>
              <a:spcBef>
                <a:spcPts val="0"/>
              </a:spcBef>
              <a:spcAft>
                <a:spcPts val="0"/>
              </a:spcAft>
              <a:buSzPts val="4200"/>
              <a:buNone/>
              <a:defRPr sz="5599"/>
            </a:lvl5pPr>
            <a:lvl6pPr lvl="5" algn="ctr">
              <a:lnSpc>
                <a:spcPct val="100000"/>
              </a:lnSpc>
              <a:spcBef>
                <a:spcPts val="0"/>
              </a:spcBef>
              <a:spcAft>
                <a:spcPts val="0"/>
              </a:spcAft>
              <a:buSzPts val="4200"/>
              <a:buNone/>
              <a:defRPr sz="5599"/>
            </a:lvl6pPr>
            <a:lvl7pPr lvl="6" algn="ctr">
              <a:lnSpc>
                <a:spcPct val="100000"/>
              </a:lnSpc>
              <a:spcBef>
                <a:spcPts val="0"/>
              </a:spcBef>
              <a:spcAft>
                <a:spcPts val="0"/>
              </a:spcAft>
              <a:buSzPts val="4200"/>
              <a:buNone/>
              <a:defRPr sz="5599"/>
            </a:lvl7pPr>
            <a:lvl8pPr lvl="7" algn="ctr">
              <a:lnSpc>
                <a:spcPct val="100000"/>
              </a:lnSpc>
              <a:spcBef>
                <a:spcPts val="0"/>
              </a:spcBef>
              <a:spcAft>
                <a:spcPts val="0"/>
              </a:spcAft>
              <a:buSzPts val="4200"/>
              <a:buNone/>
              <a:defRPr sz="5599"/>
            </a:lvl8pPr>
            <a:lvl9pPr lvl="8" algn="ctr">
              <a:lnSpc>
                <a:spcPct val="100000"/>
              </a:lnSpc>
              <a:spcBef>
                <a:spcPts val="0"/>
              </a:spcBef>
              <a:spcAft>
                <a:spcPts val="0"/>
              </a:spcAft>
              <a:buSzPts val="4200"/>
              <a:buNone/>
              <a:defRPr sz="5599"/>
            </a:lvl9pPr>
          </a:lstStyle>
          <a:p/>
        </p:txBody>
      </p:sp>
      <p:sp>
        <p:nvSpPr>
          <p:cNvPr id="21" name="Google Shape;21;p3"/>
          <p:cNvSpPr txBox="1"/>
          <p:nvPr>
            <p:ph idx="1" type="subTitle"/>
          </p:nvPr>
        </p:nvSpPr>
        <p:spPr>
          <a:xfrm>
            <a:off x="7037048" y="4651533"/>
            <a:ext cx="3039661" cy="606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100"/>
              <a:buNone/>
              <a:defRPr sz="1866">
                <a:latin typeface="Roboto"/>
                <a:ea typeface="Roboto"/>
                <a:cs typeface="Roboto"/>
                <a:sym typeface="Roboto"/>
              </a:defRPr>
            </a:lvl1pPr>
            <a:lvl2pPr lvl="1" algn="l">
              <a:lnSpc>
                <a:spcPct val="100000"/>
              </a:lnSpc>
              <a:spcBef>
                <a:spcPts val="0"/>
              </a:spcBef>
              <a:spcAft>
                <a:spcPts val="0"/>
              </a:spcAft>
              <a:buSzPts val="2100"/>
              <a:buNone/>
              <a:defRPr sz="2799"/>
            </a:lvl2pPr>
            <a:lvl3pPr lvl="2" algn="l">
              <a:lnSpc>
                <a:spcPct val="100000"/>
              </a:lnSpc>
              <a:spcBef>
                <a:spcPts val="0"/>
              </a:spcBef>
              <a:spcAft>
                <a:spcPts val="0"/>
              </a:spcAft>
              <a:buSzPts val="2100"/>
              <a:buNone/>
              <a:defRPr sz="2799"/>
            </a:lvl3pPr>
            <a:lvl4pPr lvl="3" algn="l">
              <a:lnSpc>
                <a:spcPct val="100000"/>
              </a:lnSpc>
              <a:spcBef>
                <a:spcPts val="0"/>
              </a:spcBef>
              <a:spcAft>
                <a:spcPts val="0"/>
              </a:spcAft>
              <a:buSzPts val="2100"/>
              <a:buNone/>
              <a:defRPr sz="2799"/>
            </a:lvl4pPr>
            <a:lvl5pPr lvl="4" algn="l">
              <a:lnSpc>
                <a:spcPct val="100000"/>
              </a:lnSpc>
              <a:spcBef>
                <a:spcPts val="0"/>
              </a:spcBef>
              <a:spcAft>
                <a:spcPts val="0"/>
              </a:spcAft>
              <a:buSzPts val="2100"/>
              <a:buNone/>
              <a:defRPr sz="2799"/>
            </a:lvl5pPr>
            <a:lvl6pPr lvl="5" algn="l">
              <a:lnSpc>
                <a:spcPct val="100000"/>
              </a:lnSpc>
              <a:spcBef>
                <a:spcPts val="0"/>
              </a:spcBef>
              <a:spcAft>
                <a:spcPts val="0"/>
              </a:spcAft>
              <a:buSzPts val="2100"/>
              <a:buNone/>
              <a:defRPr sz="2799"/>
            </a:lvl6pPr>
            <a:lvl7pPr lvl="6" algn="l">
              <a:lnSpc>
                <a:spcPct val="100000"/>
              </a:lnSpc>
              <a:spcBef>
                <a:spcPts val="0"/>
              </a:spcBef>
              <a:spcAft>
                <a:spcPts val="0"/>
              </a:spcAft>
              <a:buSzPts val="2100"/>
              <a:buNone/>
              <a:defRPr sz="2799"/>
            </a:lvl7pPr>
            <a:lvl8pPr lvl="7" algn="l">
              <a:lnSpc>
                <a:spcPct val="100000"/>
              </a:lnSpc>
              <a:spcBef>
                <a:spcPts val="0"/>
              </a:spcBef>
              <a:spcAft>
                <a:spcPts val="0"/>
              </a:spcAft>
              <a:buSzPts val="2100"/>
              <a:buNone/>
              <a:defRPr sz="2799"/>
            </a:lvl8pPr>
            <a:lvl9pPr lvl="8" algn="l">
              <a:lnSpc>
                <a:spcPct val="100000"/>
              </a:lnSpc>
              <a:spcBef>
                <a:spcPts val="0"/>
              </a:spcBef>
              <a:spcAft>
                <a:spcPts val="0"/>
              </a:spcAft>
              <a:buSzPts val="2100"/>
              <a:buNone/>
              <a:defRPr sz="2799"/>
            </a:lvl9pPr>
          </a:lstStyle>
          <a:p/>
        </p:txBody>
      </p:sp>
      <p:sp>
        <p:nvSpPr>
          <p:cNvPr id="22" name="Google Shape;22;p3"/>
          <p:cNvSpPr txBox="1"/>
          <p:nvPr>
            <p:ph idx="2" type="title"/>
          </p:nvPr>
        </p:nvSpPr>
        <p:spPr>
          <a:xfrm>
            <a:off x="7037049" y="1846433"/>
            <a:ext cx="2621499" cy="1405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2000"/>
              <a:buNone/>
              <a:defRPr b="0" sz="15996"/>
            </a:lvl1pPr>
            <a:lvl2pPr lvl="1" algn="ctr">
              <a:lnSpc>
                <a:spcPct val="100000"/>
              </a:lnSpc>
              <a:spcBef>
                <a:spcPts val="0"/>
              </a:spcBef>
              <a:spcAft>
                <a:spcPts val="0"/>
              </a:spcAft>
              <a:buSzPts val="12000"/>
              <a:buNone/>
              <a:defRPr sz="15996"/>
            </a:lvl2pPr>
            <a:lvl3pPr lvl="2" algn="ctr">
              <a:lnSpc>
                <a:spcPct val="100000"/>
              </a:lnSpc>
              <a:spcBef>
                <a:spcPts val="0"/>
              </a:spcBef>
              <a:spcAft>
                <a:spcPts val="0"/>
              </a:spcAft>
              <a:buSzPts val="12000"/>
              <a:buNone/>
              <a:defRPr sz="15996"/>
            </a:lvl3pPr>
            <a:lvl4pPr lvl="3" algn="ctr">
              <a:lnSpc>
                <a:spcPct val="100000"/>
              </a:lnSpc>
              <a:spcBef>
                <a:spcPts val="0"/>
              </a:spcBef>
              <a:spcAft>
                <a:spcPts val="0"/>
              </a:spcAft>
              <a:buSzPts val="12000"/>
              <a:buNone/>
              <a:defRPr sz="15996"/>
            </a:lvl4pPr>
            <a:lvl5pPr lvl="4" algn="ctr">
              <a:lnSpc>
                <a:spcPct val="100000"/>
              </a:lnSpc>
              <a:spcBef>
                <a:spcPts val="0"/>
              </a:spcBef>
              <a:spcAft>
                <a:spcPts val="0"/>
              </a:spcAft>
              <a:buSzPts val="12000"/>
              <a:buNone/>
              <a:defRPr sz="15996"/>
            </a:lvl5pPr>
            <a:lvl6pPr lvl="5" algn="ctr">
              <a:lnSpc>
                <a:spcPct val="100000"/>
              </a:lnSpc>
              <a:spcBef>
                <a:spcPts val="0"/>
              </a:spcBef>
              <a:spcAft>
                <a:spcPts val="0"/>
              </a:spcAft>
              <a:buSzPts val="12000"/>
              <a:buNone/>
              <a:defRPr sz="15996"/>
            </a:lvl6pPr>
            <a:lvl7pPr lvl="6" algn="ctr">
              <a:lnSpc>
                <a:spcPct val="100000"/>
              </a:lnSpc>
              <a:spcBef>
                <a:spcPts val="0"/>
              </a:spcBef>
              <a:spcAft>
                <a:spcPts val="0"/>
              </a:spcAft>
              <a:buSzPts val="12000"/>
              <a:buNone/>
              <a:defRPr sz="15996"/>
            </a:lvl7pPr>
            <a:lvl8pPr lvl="7" algn="ctr">
              <a:lnSpc>
                <a:spcPct val="100000"/>
              </a:lnSpc>
              <a:spcBef>
                <a:spcPts val="0"/>
              </a:spcBef>
              <a:spcAft>
                <a:spcPts val="0"/>
              </a:spcAft>
              <a:buSzPts val="12000"/>
              <a:buNone/>
              <a:defRPr sz="15996"/>
            </a:lvl8pPr>
            <a:lvl9pPr lvl="8" algn="ctr">
              <a:lnSpc>
                <a:spcPct val="100000"/>
              </a:lnSpc>
              <a:spcBef>
                <a:spcPts val="0"/>
              </a:spcBef>
              <a:spcAft>
                <a:spcPts val="0"/>
              </a:spcAft>
              <a:buSzPts val="12000"/>
              <a:buNone/>
              <a:defRPr sz="15996"/>
            </a:lvl9pPr>
          </a:lstStyle>
          <a:p/>
        </p:txBody>
      </p:sp>
      <p:sp>
        <p:nvSpPr>
          <p:cNvPr id="23" name="Google Shape;23;p3"/>
          <p:cNvSpPr/>
          <p:nvPr/>
        </p:nvSpPr>
        <p:spPr>
          <a:xfrm>
            <a:off x="9598085" y="5940707"/>
            <a:ext cx="4049396" cy="3392916"/>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24" name="Google Shape;24;p3"/>
          <p:cNvSpPr/>
          <p:nvPr/>
        </p:nvSpPr>
        <p:spPr>
          <a:xfrm>
            <a:off x="10441638" y="-566179"/>
            <a:ext cx="2876918" cy="2697637"/>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25" name="Google Shape;25;p3"/>
          <p:cNvSpPr/>
          <p:nvPr/>
        </p:nvSpPr>
        <p:spPr>
          <a:xfrm>
            <a:off x="-7" y="6296638"/>
            <a:ext cx="5357260" cy="2441811"/>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26" name="Google Shape;26;p3"/>
          <p:cNvSpPr/>
          <p:nvPr/>
        </p:nvSpPr>
        <p:spPr>
          <a:xfrm rot="-3863724">
            <a:off x="-3592683" y="148964"/>
            <a:ext cx="5370415" cy="3024410"/>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27" name="Google Shape;27;p3"/>
          <p:cNvSpPr/>
          <p:nvPr/>
        </p:nvSpPr>
        <p:spPr>
          <a:xfrm rot="684159">
            <a:off x="2556659" y="-2261393"/>
            <a:ext cx="5357359" cy="3031927"/>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8" name="Shape 28"/>
        <p:cNvGrpSpPr/>
        <p:nvPr/>
      </p:nvGrpSpPr>
      <p:grpSpPr>
        <a:xfrm>
          <a:off x="0" y="0"/>
          <a:ext cx="0" cy="0"/>
          <a:chOff x="0" y="0"/>
          <a:chExt cx="0" cy="0"/>
        </a:xfrm>
      </p:grpSpPr>
      <p:sp>
        <p:nvSpPr>
          <p:cNvPr id="29" name="Google Shape;29;p4"/>
          <p:cNvSpPr/>
          <p:nvPr/>
        </p:nvSpPr>
        <p:spPr>
          <a:xfrm flipH="1" rot="1356523">
            <a:off x="9788365" y="-138396"/>
            <a:ext cx="15482" cy="46096"/>
          </a:xfrm>
          <a:custGeom>
            <a:rect b="b" l="l" r="r" t="t"/>
            <a:pathLst>
              <a:path extrusionOk="0" h="1093" w="368">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30" name="Google Shape;30;p4"/>
          <p:cNvSpPr/>
          <p:nvPr/>
        </p:nvSpPr>
        <p:spPr>
          <a:xfrm>
            <a:off x="8971494" y="6938531"/>
            <a:ext cx="650743" cy="71767"/>
          </a:xfrm>
          <a:custGeom>
            <a:rect b="b" l="l" r="r" t="t"/>
            <a:pathLst>
              <a:path extrusionOk="0" h="2069" w="16446">
                <a:moveTo>
                  <a:pt x="0" y="0"/>
                </a:moveTo>
                <a:lnTo>
                  <a:pt x="0" y="2069"/>
                </a:lnTo>
                <a:lnTo>
                  <a:pt x="16445" y="2069"/>
                </a:lnTo>
                <a:lnTo>
                  <a:pt x="16445" y="0"/>
                </a:ln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5"/>
          <p:cNvSpPr txBox="1"/>
          <p:nvPr>
            <p:ph type="title"/>
          </p:nvPr>
        </p:nvSpPr>
        <p:spPr>
          <a:xfrm>
            <a:off x="3119464" y="2173084"/>
            <a:ext cx="5922911" cy="15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b="0" sz="12797"/>
            </a:lvl1pPr>
            <a:lvl2pPr lvl="1" algn="ctr">
              <a:lnSpc>
                <a:spcPct val="100000"/>
              </a:lnSpc>
              <a:spcBef>
                <a:spcPts val="0"/>
              </a:spcBef>
              <a:spcAft>
                <a:spcPts val="0"/>
              </a:spcAft>
              <a:buSzPts val="6000"/>
              <a:buNone/>
              <a:defRPr sz="7998"/>
            </a:lvl2pPr>
            <a:lvl3pPr lvl="2" algn="ctr">
              <a:lnSpc>
                <a:spcPct val="100000"/>
              </a:lnSpc>
              <a:spcBef>
                <a:spcPts val="0"/>
              </a:spcBef>
              <a:spcAft>
                <a:spcPts val="0"/>
              </a:spcAft>
              <a:buSzPts val="6000"/>
              <a:buNone/>
              <a:defRPr sz="7998"/>
            </a:lvl3pPr>
            <a:lvl4pPr lvl="3" algn="ctr">
              <a:lnSpc>
                <a:spcPct val="100000"/>
              </a:lnSpc>
              <a:spcBef>
                <a:spcPts val="0"/>
              </a:spcBef>
              <a:spcAft>
                <a:spcPts val="0"/>
              </a:spcAft>
              <a:buSzPts val="6000"/>
              <a:buNone/>
              <a:defRPr sz="7998"/>
            </a:lvl4pPr>
            <a:lvl5pPr lvl="4" algn="ctr">
              <a:lnSpc>
                <a:spcPct val="100000"/>
              </a:lnSpc>
              <a:spcBef>
                <a:spcPts val="0"/>
              </a:spcBef>
              <a:spcAft>
                <a:spcPts val="0"/>
              </a:spcAft>
              <a:buSzPts val="6000"/>
              <a:buNone/>
              <a:defRPr sz="7998"/>
            </a:lvl5pPr>
            <a:lvl6pPr lvl="5" algn="ctr">
              <a:lnSpc>
                <a:spcPct val="100000"/>
              </a:lnSpc>
              <a:spcBef>
                <a:spcPts val="0"/>
              </a:spcBef>
              <a:spcAft>
                <a:spcPts val="0"/>
              </a:spcAft>
              <a:buSzPts val="6000"/>
              <a:buNone/>
              <a:defRPr sz="7998"/>
            </a:lvl6pPr>
            <a:lvl7pPr lvl="6" algn="ctr">
              <a:lnSpc>
                <a:spcPct val="100000"/>
              </a:lnSpc>
              <a:spcBef>
                <a:spcPts val="0"/>
              </a:spcBef>
              <a:spcAft>
                <a:spcPts val="0"/>
              </a:spcAft>
              <a:buSzPts val="6000"/>
              <a:buNone/>
              <a:defRPr sz="7998"/>
            </a:lvl7pPr>
            <a:lvl8pPr lvl="7" algn="ctr">
              <a:lnSpc>
                <a:spcPct val="100000"/>
              </a:lnSpc>
              <a:spcBef>
                <a:spcPts val="0"/>
              </a:spcBef>
              <a:spcAft>
                <a:spcPts val="0"/>
              </a:spcAft>
              <a:buSzPts val="6000"/>
              <a:buNone/>
              <a:defRPr sz="7998"/>
            </a:lvl8pPr>
            <a:lvl9pPr lvl="8" algn="ctr">
              <a:lnSpc>
                <a:spcPct val="100000"/>
              </a:lnSpc>
              <a:spcBef>
                <a:spcPts val="0"/>
              </a:spcBef>
              <a:spcAft>
                <a:spcPts val="0"/>
              </a:spcAft>
              <a:buSzPts val="6000"/>
              <a:buNone/>
              <a:defRPr sz="7998"/>
            </a:lvl9pPr>
          </a:lstStyle>
          <a:p/>
        </p:txBody>
      </p:sp>
      <p:sp>
        <p:nvSpPr>
          <p:cNvPr id="33" name="Google Shape;33;p5"/>
          <p:cNvSpPr txBox="1"/>
          <p:nvPr>
            <p:ph idx="1" type="subTitle"/>
          </p:nvPr>
        </p:nvSpPr>
        <p:spPr>
          <a:xfrm>
            <a:off x="2867688" y="3795084"/>
            <a:ext cx="6426462" cy="857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6">
                <a:latin typeface="Roboto"/>
                <a:ea typeface="Roboto"/>
                <a:cs typeface="Roboto"/>
                <a:sym typeface="Roboto"/>
              </a:defRPr>
            </a:lvl1pPr>
            <a:lvl2pPr lvl="1" algn="l">
              <a:lnSpc>
                <a:spcPct val="100000"/>
              </a:lnSpc>
              <a:spcBef>
                <a:spcPts val="0"/>
              </a:spcBef>
              <a:spcAft>
                <a:spcPts val="0"/>
              </a:spcAft>
              <a:buSzPts val="1400"/>
              <a:buNone/>
              <a:defRPr sz="1866">
                <a:latin typeface="Roboto"/>
                <a:ea typeface="Roboto"/>
                <a:cs typeface="Roboto"/>
                <a:sym typeface="Roboto"/>
              </a:defRPr>
            </a:lvl2pPr>
            <a:lvl3pPr lvl="2" algn="l">
              <a:lnSpc>
                <a:spcPct val="100000"/>
              </a:lnSpc>
              <a:spcBef>
                <a:spcPts val="0"/>
              </a:spcBef>
              <a:spcAft>
                <a:spcPts val="0"/>
              </a:spcAft>
              <a:buSzPts val="1400"/>
              <a:buNone/>
              <a:defRPr sz="1866">
                <a:latin typeface="Roboto"/>
                <a:ea typeface="Roboto"/>
                <a:cs typeface="Roboto"/>
                <a:sym typeface="Roboto"/>
              </a:defRPr>
            </a:lvl3pPr>
            <a:lvl4pPr lvl="3" algn="l">
              <a:lnSpc>
                <a:spcPct val="100000"/>
              </a:lnSpc>
              <a:spcBef>
                <a:spcPts val="0"/>
              </a:spcBef>
              <a:spcAft>
                <a:spcPts val="0"/>
              </a:spcAft>
              <a:buSzPts val="1400"/>
              <a:buNone/>
              <a:defRPr sz="1866">
                <a:latin typeface="Roboto"/>
                <a:ea typeface="Roboto"/>
                <a:cs typeface="Roboto"/>
                <a:sym typeface="Roboto"/>
              </a:defRPr>
            </a:lvl4pPr>
            <a:lvl5pPr lvl="4" algn="l">
              <a:lnSpc>
                <a:spcPct val="100000"/>
              </a:lnSpc>
              <a:spcBef>
                <a:spcPts val="0"/>
              </a:spcBef>
              <a:spcAft>
                <a:spcPts val="0"/>
              </a:spcAft>
              <a:buSzPts val="1400"/>
              <a:buNone/>
              <a:defRPr sz="1866">
                <a:latin typeface="Roboto"/>
                <a:ea typeface="Roboto"/>
                <a:cs typeface="Roboto"/>
                <a:sym typeface="Roboto"/>
              </a:defRPr>
            </a:lvl5pPr>
            <a:lvl6pPr lvl="5" algn="l">
              <a:lnSpc>
                <a:spcPct val="100000"/>
              </a:lnSpc>
              <a:spcBef>
                <a:spcPts val="0"/>
              </a:spcBef>
              <a:spcAft>
                <a:spcPts val="0"/>
              </a:spcAft>
              <a:buSzPts val="1400"/>
              <a:buNone/>
              <a:defRPr sz="1866">
                <a:latin typeface="Roboto"/>
                <a:ea typeface="Roboto"/>
                <a:cs typeface="Roboto"/>
                <a:sym typeface="Roboto"/>
              </a:defRPr>
            </a:lvl6pPr>
            <a:lvl7pPr lvl="6" algn="l">
              <a:lnSpc>
                <a:spcPct val="100000"/>
              </a:lnSpc>
              <a:spcBef>
                <a:spcPts val="0"/>
              </a:spcBef>
              <a:spcAft>
                <a:spcPts val="0"/>
              </a:spcAft>
              <a:buSzPts val="1400"/>
              <a:buNone/>
              <a:defRPr sz="1866">
                <a:latin typeface="Roboto"/>
                <a:ea typeface="Roboto"/>
                <a:cs typeface="Roboto"/>
                <a:sym typeface="Roboto"/>
              </a:defRPr>
            </a:lvl7pPr>
            <a:lvl8pPr lvl="7" algn="l">
              <a:lnSpc>
                <a:spcPct val="100000"/>
              </a:lnSpc>
              <a:spcBef>
                <a:spcPts val="0"/>
              </a:spcBef>
              <a:spcAft>
                <a:spcPts val="0"/>
              </a:spcAft>
              <a:buSzPts val="1400"/>
              <a:buNone/>
              <a:defRPr sz="1866">
                <a:latin typeface="Roboto"/>
                <a:ea typeface="Roboto"/>
                <a:cs typeface="Roboto"/>
                <a:sym typeface="Roboto"/>
              </a:defRPr>
            </a:lvl8pPr>
            <a:lvl9pPr lvl="8" algn="l">
              <a:lnSpc>
                <a:spcPct val="100000"/>
              </a:lnSpc>
              <a:spcBef>
                <a:spcPts val="0"/>
              </a:spcBef>
              <a:spcAft>
                <a:spcPts val="0"/>
              </a:spcAft>
              <a:buSzPts val="1400"/>
              <a:buNone/>
              <a:defRPr sz="1866">
                <a:latin typeface="Roboto"/>
                <a:ea typeface="Roboto"/>
                <a:cs typeface="Roboto"/>
                <a:sym typeface="Roboto"/>
              </a:defRPr>
            </a:lvl9pPr>
          </a:lstStyle>
          <a:p/>
        </p:txBody>
      </p:sp>
      <p:sp>
        <p:nvSpPr>
          <p:cNvPr id="34" name="Google Shape;34;p5"/>
          <p:cNvSpPr/>
          <p:nvPr/>
        </p:nvSpPr>
        <p:spPr>
          <a:xfrm>
            <a:off x="10670891" y="4887507"/>
            <a:ext cx="4049396" cy="3392916"/>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35" name="Google Shape;35;p5"/>
          <p:cNvSpPr/>
          <p:nvPr/>
        </p:nvSpPr>
        <p:spPr>
          <a:xfrm>
            <a:off x="-1392519" y="5229269"/>
            <a:ext cx="2439109" cy="2526157"/>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36" name="Google Shape;36;p5"/>
          <p:cNvSpPr/>
          <p:nvPr/>
        </p:nvSpPr>
        <p:spPr>
          <a:xfrm rot="10800000">
            <a:off x="10851920" y="-144612"/>
            <a:ext cx="2876918" cy="2697637"/>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37" name="Google Shape;37;p5"/>
          <p:cNvSpPr/>
          <p:nvPr/>
        </p:nvSpPr>
        <p:spPr>
          <a:xfrm rot="-2426310">
            <a:off x="-2515472" y="-1352793"/>
            <a:ext cx="4973583" cy="3417047"/>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38" name="Google Shape;38;p5"/>
          <p:cNvSpPr/>
          <p:nvPr/>
        </p:nvSpPr>
        <p:spPr>
          <a:xfrm>
            <a:off x="2777339" y="6218773"/>
            <a:ext cx="5357260" cy="2441811"/>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39" name="Google Shape;39;p5"/>
          <p:cNvSpPr/>
          <p:nvPr/>
        </p:nvSpPr>
        <p:spPr>
          <a:xfrm rot="803305">
            <a:off x="2901746" y="-2322627"/>
            <a:ext cx="5357252" cy="3031965"/>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1_1_1_1_1">
    <p:spTree>
      <p:nvGrpSpPr>
        <p:cNvPr id="40" name="Shape 40"/>
        <p:cNvGrpSpPr/>
        <p:nvPr/>
      </p:nvGrpSpPr>
      <p:grpSpPr>
        <a:xfrm>
          <a:off x="0" y="0"/>
          <a:ext cx="0" cy="0"/>
          <a:chOff x="0" y="0"/>
          <a:chExt cx="0" cy="0"/>
        </a:xfrm>
      </p:grpSpPr>
      <p:sp>
        <p:nvSpPr>
          <p:cNvPr id="41" name="Google Shape;41;p6"/>
          <p:cNvSpPr/>
          <p:nvPr/>
        </p:nvSpPr>
        <p:spPr>
          <a:xfrm flipH="1" rot="-964807">
            <a:off x="9208065" y="6140369"/>
            <a:ext cx="3502620" cy="2526187"/>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42" name="Google Shape;42;p6"/>
          <p:cNvSpPr/>
          <p:nvPr/>
        </p:nvSpPr>
        <p:spPr>
          <a:xfrm flipH="1" rot="1132585">
            <a:off x="-1025087" y="-387183"/>
            <a:ext cx="2876902" cy="2697623"/>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43" name="Google Shape;43;p6"/>
          <p:cNvSpPr/>
          <p:nvPr/>
        </p:nvSpPr>
        <p:spPr>
          <a:xfrm flipH="1">
            <a:off x="6720406" y="-1844934"/>
            <a:ext cx="6801426" cy="2970155"/>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44" name="Google Shape;44;p6"/>
          <p:cNvSpPr/>
          <p:nvPr/>
        </p:nvSpPr>
        <p:spPr>
          <a:xfrm flipH="1" rot="2700000">
            <a:off x="-2604426" y="5852885"/>
            <a:ext cx="5370331" cy="2435672"/>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45" name="Google Shape;45;p6"/>
          <p:cNvSpPr txBox="1"/>
          <p:nvPr>
            <p:ph idx="1" type="body"/>
          </p:nvPr>
        </p:nvSpPr>
        <p:spPr>
          <a:xfrm>
            <a:off x="2901804" y="1359767"/>
            <a:ext cx="6358231" cy="11108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46" name="Google Shape;46;p6"/>
          <p:cNvSpPr txBox="1"/>
          <p:nvPr>
            <p:ph type="title"/>
          </p:nvPr>
        </p:nvSpPr>
        <p:spPr>
          <a:xfrm>
            <a:off x="1293991" y="604100"/>
            <a:ext cx="9573857" cy="86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0" sz="3999"/>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p7"/>
          <p:cNvSpPr txBox="1"/>
          <p:nvPr>
            <p:ph type="title"/>
          </p:nvPr>
        </p:nvSpPr>
        <p:spPr>
          <a:xfrm>
            <a:off x="2366331" y="1942200"/>
            <a:ext cx="7429176" cy="297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12797"/>
            </a:lvl1pPr>
            <a:lvl2pPr lvl="1" algn="ctr">
              <a:lnSpc>
                <a:spcPct val="100000"/>
              </a:lnSpc>
              <a:spcBef>
                <a:spcPts val="0"/>
              </a:spcBef>
              <a:spcAft>
                <a:spcPts val="0"/>
              </a:spcAft>
              <a:buSzPts val="4800"/>
              <a:buNone/>
              <a:defRPr sz="6398"/>
            </a:lvl2pPr>
            <a:lvl3pPr lvl="2" algn="ctr">
              <a:lnSpc>
                <a:spcPct val="100000"/>
              </a:lnSpc>
              <a:spcBef>
                <a:spcPts val="0"/>
              </a:spcBef>
              <a:spcAft>
                <a:spcPts val="0"/>
              </a:spcAft>
              <a:buSzPts val="4800"/>
              <a:buNone/>
              <a:defRPr sz="6398"/>
            </a:lvl3pPr>
            <a:lvl4pPr lvl="3" algn="ctr">
              <a:lnSpc>
                <a:spcPct val="100000"/>
              </a:lnSpc>
              <a:spcBef>
                <a:spcPts val="0"/>
              </a:spcBef>
              <a:spcAft>
                <a:spcPts val="0"/>
              </a:spcAft>
              <a:buSzPts val="4800"/>
              <a:buNone/>
              <a:defRPr sz="6398"/>
            </a:lvl4pPr>
            <a:lvl5pPr lvl="4" algn="ctr">
              <a:lnSpc>
                <a:spcPct val="100000"/>
              </a:lnSpc>
              <a:spcBef>
                <a:spcPts val="0"/>
              </a:spcBef>
              <a:spcAft>
                <a:spcPts val="0"/>
              </a:spcAft>
              <a:buSzPts val="4800"/>
              <a:buNone/>
              <a:defRPr sz="6398"/>
            </a:lvl5pPr>
            <a:lvl6pPr lvl="5" algn="ctr">
              <a:lnSpc>
                <a:spcPct val="100000"/>
              </a:lnSpc>
              <a:spcBef>
                <a:spcPts val="0"/>
              </a:spcBef>
              <a:spcAft>
                <a:spcPts val="0"/>
              </a:spcAft>
              <a:buSzPts val="4800"/>
              <a:buNone/>
              <a:defRPr sz="6398"/>
            </a:lvl6pPr>
            <a:lvl7pPr lvl="6" algn="ctr">
              <a:lnSpc>
                <a:spcPct val="100000"/>
              </a:lnSpc>
              <a:spcBef>
                <a:spcPts val="0"/>
              </a:spcBef>
              <a:spcAft>
                <a:spcPts val="0"/>
              </a:spcAft>
              <a:buSzPts val="4800"/>
              <a:buNone/>
              <a:defRPr sz="6398"/>
            </a:lvl7pPr>
            <a:lvl8pPr lvl="7" algn="ctr">
              <a:lnSpc>
                <a:spcPct val="100000"/>
              </a:lnSpc>
              <a:spcBef>
                <a:spcPts val="0"/>
              </a:spcBef>
              <a:spcAft>
                <a:spcPts val="0"/>
              </a:spcAft>
              <a:buSzPts val="4800"/>
              <a:buNone/>
              <a:defRPr sz="6398"/>
            </a:lvl8pPr>
            <a:lvl9pPr lvl="8" algn="ctr">
              <a:lnSpc>
                <a:spcPct val="100000"/>
              </a:lnSpc>
              <a:spcBef>
                <a:spcPts val="0"/>
              </a:spcBef>
              <a:spcAft>
                <a:spcPts val="0"/>
              </a:spcAft>
              <a:buSzPts val="4800"/>
              <a:buNone/>
              <a:defRPr sz="6398"/>
            </a:lvl9pPr>
          </a:lstStyle>
          <a:p/>
        </p:txBody>
      </p:sp>
      <p:sp>
        <p:nvSpPr>
          <p:cNvPr id="49" name="Google Shape;49;p7"/>
          <p:cNvSpPr/>
          <p:nvPr/>
        </p:nvSpPr>
        <p:spPr>
          <a:xfrm>
            <a:off x="-1456987" y="4357770"/>
            <a:ext cx="3338163" cy="3417079"/>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50" name="Google Shape;50;p7"/>
          <p:cNvSpPr/>
          <p:nvPr/>
        </p:nvSpPr>
        <p:spPr>
          <a:xfrm>
            <a:off x="9795502" y="-492365"/>
            <a:ext cx="3233438" cy="3031940"/>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51" name="Google Shape;51;p7"/>
          <p:cNvSpPr/>
          <p:nvPr/>
        </p:nvSpPr>
        <p:spPr>
          <a:xfrm rot="10800000">
            <a:off x="5427707" y="5454234"/>
            <a:ext cx="6559052" cy="3417148"/>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52" name="Google Shape;52;p7"/>
          <p:cNvSpPr/>
          <p:nvPr/>
        </p:nvSpPr>
        <p:spPr>
          <a:xfrm>
            <a:off x="-273023" y="-1889799"/>
            <a:ext cx="5357257" cy="3031921"/>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12_1_1">
    <p:spTree>
      <p:nvGrpSpPr>
        <p:cNvPr id="53" name="Shape 53"/>
        <p:cNvGrpSpPr/>
        <p:nvPr/>
      </p:nvGrpSpPr>
      <p:grpSpPr>
        <a:xfrm>
          <a:off x="0" y="0"/>
          <a:ext cx="0" cy="0"/>
          <a:chOff x="0" y="0"/>
          <a:chExt cx="0" cy="0"/>
        </a:xfrm>
      </p:grpSpPr>
      <p:sp>
        <p:nvSpPr>
          <p:cNvPr id="54" name="Google Shape;54;p8"/>
          <p:cNvSpPr txBox="1"/>
          <p:nvPr>
            <p:ph idx="1" type="subTitle"/>
          </p:nvPr>
        </p:nvSpPr>
        <p:spPr>
          <a:xfrm>
            <a:off x="914418" y="4154900"/>
            <a:ext cx="2509377" cy="492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2666"/>
            </a:lvl1pPr>
            <a:lvl2pPr lvl="1" algn="ctr">
              <a:lnSpc>
                <a:spcPct val="100000"/>
              </a:lnSpc>
              <a:spcBef>
                <a:spcPts val="0"/>
              </a:spcBef>
              <a:spcAft>
                <a:spcPts val="0"/>
              </a:spcAft>
              <a:buSzPts val="1400"/>
              <a:buNone/>
              <a:defRPr sz="2666"/>
            </a:lvl2pPr>
            <a:lvl3pPr lvl="2" algn="ctr">
              <a:lnSpc>
                <a:spcPct val="100000"/>
              </a:lnSpc>
              <a:spcBef>
                <a:spcPts val="0"/>
              </a:spcBef>
              <a:spcAft>
                <a:spcPts val="0"/>
              </a:spcAft>
              <a:buSzPts val="1400"/>
              <a:buNone/>
              <a:defRPr sz="2666"/>
            </a:lvl3pPr>
            <a:lvl4pPr lvl="3" algn="ctr">
              <a:lnSpc>
                <a:spcPct val="100000"/>
              </a:lnSpc>
              <a:spcBef>
                <a:spcPts val="0"/>
              </a:spcBef>
              <a:spcAft>
                <a:spcPts val="0"/>
              </a:spcAft>
              <a:buSzPts val="1400"/>
              <a:buNone/>
              <a:defRPr sz="2666"/>
            </a:lvl4pPr>
            <a:lvl5pPr lvl="4" algn="ctr">
              <a:lnSpc>
                <a:spcPct val="100000"/>
              </a:lnSpc>
              <a:spcBef>
                <a:spcPts val="0"/>
              </a:spcBef>
              <a:spcAft>
                <a:spcPts val="0"/>
              </a:spcAft>
              <a:buSzPts val="1400"/>
              <a:buNone/>
              <a:defRPr sz="2666"/>
            </a:lvl5pPr>
            <a:lvl6pPr lvl="5" algn="ctr">
              <a:lnSpc>
                <a:spcPct val="100000"/>
              </a:lnSpc>
              <a:spcBef>
                <a:spcPts val="0"/>
              </a:spcBef>
              <a:spcAft>
                <a:spcPts val="0"/>
              </a:spcAft>
              <a:buSzPts val="1400"/>
              <a:buNone/>
              <a:defRPr sz="2666"/>
            </a:lvl6pPr>
            <a:lvl7pPr lvl="6" algn="ctr">
              <a:lnSpc>
                <a:spcPct val="100000"/>
              </a:lnSpc>
              <a:spcBef>
                <a:spcPts val="0"/>
              </a:spcBef>
              <a:spcAft>
                <a:spcPts val="0"/>
              </a:spcAft>
              <a:buSzPts val="1400"/>
              <a:buNone/>
              <a:defRPr sz="2666"/>
            </a:lvl7pPr>
            <a:lvl8pPr lvl="7" algn="ctr">
              <a:lnSpc>
                <a:spcPct val="100000"/>
              </a:lnSpc>
              <a:spcBef>
                <a:spcPts val="0"/>
              </a:spcBef>
              <a:spcAft>
                <a:spcPts val="0"/>
              </a:spcAft>
              <a:buSzPts val="1400"/>
              <a:buNone/>
              <a:defRPr sz="2666"/>
            </a:lvl8pPr>
            <a:lvl9pPr lvl="8" algn="ctr">
              <a:lnSpc>
                <a:spcPct val="100000"/>
              </a:lnSpc>
              <a:spcBef>
                <a:spcPts val="0"/>
              </a:spcBef>
              <a:spcAft>
                <a:spcPts val="0"/>
              </a:spcAft>
              <a:buSzPts val="1400"/>
              <a:buNone/>
              <a:defRPr sz="2666"/>
            </a:lvl9pPr>
          </a:lstStyle>
          <a:p/>
        </p:txBody>
      </p:sp>
      <p:sp>
        <p:nvSpPr>
          <p:cNvPr id="55" name="Google Shape;55;p8"/>
          <p:cNvSpPr txBox="1"/>
          <p:nvPr>
            <p:ph idx="2" type="subTitle"/>
          </p:nvPr>
        </p:nvSpPr>
        <p:spPr>
          <a:xfrm>
            <a:off x="1005392" y="4674533"/>
            <a:ext cx="2327427" cy="101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6">
                <a:latin typeface="Roboto"/>
                <a:ea typeface="Roboto"/>
                <a:cs typeface="Roboto"/>
                <a:sym typeface="Roboto"/>
              </a:defRPr>
            </a:lvl1pPr>
            <a:lvl2pPr lvl="1" algn="ctr">
              <a:lnSpc>
                <a:spcPct val="100000"/>
              </a:lnSpc>
              <a:spcBef>
                <a:spcPts val="0"/>
              </a:spcBef>
              <a:spcAft>
                <a:spcPts val="0"/>
              </a:spcAft>
              <a:buSzPts val="1400"/>
              <a:buNone/>
              <a:defRPr sz="1866">
                <a:latin typeface="Roboto"/>
                <a:ea typeface="Roboto"/>
                <a:cs typeface="Roboto"/>
                <a:sym typeface="Roboto"/>
              </a:defRPr>
            </a:lvl2pPr>
            <a:lvl3pPr lvl="2" algn="ctr">
              <a:lnSpc>
                <a:spcPct val="100000"/>
              </a:lnSpc>
              <a:spcBef>
                <a:spcPts val="0"/>
              </a:spcBef>
              <a:spcAft>
                <a:spcPts val="0"/>
              </a:spcAft>
              <a:buSzPts val="1400"/>
              <a:buNone/>
              <a:defRPr sz="1866">
                <a:latin typeface="Roboto"/>
                <a:ea typeface="Roboto"/>
                <a:cs typeface="Roboto"/>
                <a:sym typeface="Roboto"/>
              </a:defRPr>
            </a:lvl3pPr>
            <a:lvl4pPr lvl="3" algn="ctr">
              <a:lnSpc>
                <a:spcPct val="100000"/>
              </a:lnSpc>
              <a:spcBef>
                <a:spcPts val="0"/>
              </a:spcBef>
              <a:spcAft>
                <a:spcPts val="0"/>
              </a:spcAft>
              <a:buSzPts val="1400"/>
              <a:buNone/>
              <a:defRPr sz="1866">
                <a:latin typeface="Roboto"/>
                <a:ea typeface="Roboto"/>
                <a:cs typeface="Roboto"/>
                <a:sym typeface="Roboto"/>
              </a:defRPr>
            </a:lvl4pPr>
            <a:lvl5pPr lvl="4" algn="ctr">
              <a:lnSpc>
                <a:spcPct val="100000"/>
              </a:lnSpc>
              <a:spcBef>
                <a:spcPts val="0"/>
              </a:spcBef>
              <a:spcAft>
                <a:spcPts val="0"/>
              </a:spcAft>
              <a:buSzPts val="1400"/>
              <a:buNone/>
              <a:defRPr sz="1866">
                <a:latin typeface="Roboto"/>
                <a:ea typeface="Roboto"/>
                <a:cs typeface="Roboto"/>
                <a:sym typeface="Roboto"/>
              </a:defRPr>
            </a:lvl5pPr>
            <a:lvl6pPr lvl="5" algn="ctr">
              <a:lnSpc>
                <a:spcPct val="100000"/>
              </a:lnSpc>
              <a:spcBef>
                <a:spcPts val="0"/>
              </a:spcBef>
              <a:spcAft>
                <a:spcPts val="0"/>
              </a:spcAft>
              <a:buSzPts val="1400"/>
              <a:buNone/>
              <a:defRPr sz="1866">
                <a:latin typeface="Roboto"/>
                <a:ea typeface="Roboto"/>
                <a:cs typeface="Roboto"/>
                <a:sym typeface="Roboto"/>
              </a:defRPr>
            </a:lvl6pPr>
            <a:lvl7pPr lvl="6" algn="ctr">
              <a:lnSpc>
                <a:spcPct val="100000"/>
              </a:lnSpc>
              <a:spcBef>
                <a:spcPts val="0"/>
              </a:spcBef>
              <a:spcAft>
                <a:spcPts val="0"/>
              </a:spcAft>
              <a:buSzPts val="1400"/>
              <a:buNone/>
              <a:defRPr sz="1866">
                <a:latin typeface="Roboto"/>
                <a:ea typeface="Roboto"/>
                <a:cs typeface="Roboto"/>
                <a:sym typeface="Roboto"/>
              </a:defRPr>
            </a:lvl7pPr>
            <a:lvl8pPr lvl="7" algn="ctr">
              <a:lnSpc>
                <a:spcPct val="100000"/>
              </a:lnSpc>
              <a:spcBef>
                <a:spcPts val="0"/>
              </a:spcBef>
              <a:spcAft>
                <a:spcPts val="0"/>
              </a:spcAft>
              <a:buSzPts val="1400"/>
              <a:buNone/>
              <a:defRPr sz="1866">
                <a:latin typeface="Roboto"/>
                <a:ea typeface="Roboto"/>
                <a:cs typeface="Roboto"/>
                <a:sym typeface="Roboto"/>
              </a:defRPr>
            </a:lvl8pPr>
            <a:lvl9pPr lvl="8" algn="ctr">
              <a:lnSpc>
                <a:spcPct val="100000"/>
              </a:lnSpc>
              <a:spcBef>
                <a:spcPts val="0"/>
              </a:spcBef>
              <a:spcAft>
                <a:spcPts val="0"/>
              </a:spcAft>
              <a:buSzPts val="1400"/>
              <a:buNone/>
              <a:defRPr sz="1866">
                <a:latin typeface="Roboto"/>
                <a:ea typeface="Roboto"/>
                <a:cs typeface="Roboto"/>
                <a:sym typeface="Roboto"/>
              </a:defRPr>
            </a:lvl9pPr>
          </a:lstStyle>
          <a:p/>
        </p:txBody>
      </p:sp>
      <p:sp>
        <p:nvSpPr>
          <p:cNvPr id="56" name="Google Shape;56;p8"/>
          <p:cNvSpPr txBox="1"/>
          <p:nvPr>
            <p:ph idx="3" type="subTitle"/>
          </p:nvPr>
        </p:nvSpPr>
        <p:spPr>
          <a:xfrm>
            <a:off x="8738044" y="4154900"/>
            <a:ext cx="2509377" cy="492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2666"/>
            </a:lvl1pPr>
            <a:lvl2pPr lvl="1" algn="ctr">
              <a:lnSpc>
                <a:spcPct val="100000"/>
              </a:lnSpc>
              <a:spcBef>
                <a:spcPts val="0"/>
              </a:spcBef>
              <a:spcAft>
                <a:spcPts val="0"/>
              </a:spcAft>
              <a:buSzPts val="1400"/>
              <a:buNone/>
              <a:defRPr sz="2666"/>
            </a:lvl2pPr>
            <a:lvl3pPr lvl="2" algn="ctr">
              <a:lnSpc>
                <a:spcPct val="100000"/>
              </a:lnSpc>
              <a:spcBef>
                <a:spcPts val="0"/>
              </a:spcBef>
              <a:spcAft>
                <a:spcPts val="0"/>
              </a:spcAft>
              <a:buSzPts val="1400"/>
              <a:buNone/>
              <a:defRPr sz="2666"/>
            </a:lvl3pPr>
            <a:lvl4pPr lvl="3" algn="ctr">
              <a:lnSpc>
                <a:spcPct val="100000"/>
              </a:lnSpc>
              <a:spcBef>
                <a:spcPts val="0"/>
              </a:spcBef>
              <a:spcAft>
                <a:spcPts val="0"/>
              </a:spcAft>
              <a:buSzPts val="1400"/>
              <a:buNone/>
              <a:defRPr sz="2666"/>
            </a:lvl4pPr>
            <a:lvl5pPr lvl="4" algn="ctr">
              <a:lnSpc>
                <a:spcPct val="100000"/>
              </a:lnSpc>
              <a:spcBef>
                <a:spcPts val="0"/>
              </a:spcBef>
              <a:spcAft>
                <a:spcPts val="0"/>
              </a:spcAft>
              <a:buSzPts val="1400"/>
              <a:buNone/>
              <a:defRPr sz="2666"/>
            </a:lvl5pPr>
            <a:lvl6pPr lvl="5" algn="ctr">
              <a:lnSpc>
                <a:spcPct val="100000"/>
              </a:lnSpc>
              <a:spcBef>
                <a:spcPts val="0"/>
              </a:spcBef>
              <a:spcAft>
                <a:spcPts val="0"/>
              </a:spcAft>
              <a:buSzPts val="1400"/>
              <a:buNone/>
              <a:defRPr sz="2666"/>
            </a:lvl6pPr>
            <a:lvl7pPr lvl="6" algn="ctr">
              <a:lnSpc>
                <a:spcPct val="100000"/>
              </a:lnSpc>
              <a:spcBef>
                <a:spcPts val="0"/>
              </a:spcBef>
              <a:spcAft>
                <a:spcPts val="0"/>
              </a:spcAft>
              <a:buSzPts val="1400"/>
              <a:buNone/>
              <a:defRPr sz="2666"/>
            </a:lvl7pPr>
            <a:lvl8pPr lvl="7" algn="ctr">
              <a:lnSpc>
                <a:spcPct val="100000"/>
              </a:lnSpc>
              <a:spcBef>
                <a:spcPts val="0"/>
              </a:spcBef>
              <a:spcAft>
                <a:spcPts val="0"/>
              </a:spcAft>
              <a:buSzPts val="1400"/>
              <a:buNone/>
              <a:defRPr sz="2666"/>
            </a:lvl8pPr>
            <a:lvl9pPr lvl="8" algn="ctr">
              <a:lnSpc>
                <a:spcPct val="100000"/>
              </a:lnSpc>
              <a:spcBef>
                <a:spcPts val="0"/>
              </a:spcBef>
              <a:spcAft>
                <a:spcPts val="0"/>
              </a:spcAft>
              <a:buSzPts val="1400"/>
              <a:buNone/>
              <a:defRPr sz="2666"/>
            </a:lvl9pPr>
          </a:lstStyle>
          <a:p/>
        </p:txBody>
      </p:sp>
      <p:sp>
        <p:nvSpPr>
          <p:cNvPr id="57" name="Google Shape;57;p8"/>
          <p:cNvSpPr txBox="1"/>
          <p:nvPr>
            <p:ph idx="4" type="subTitle"/>
          </p:nvPr>
        </p:nvSpPr>
        <p:spPr>
          <a:xfrm>
            <a:off x="8829022" y="4674533"/>
            <a:ext cx="2327427" cy="101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6">
                <a:latin typeface="Roboto"/>
                <a:ea typeface="Roboto"/>
                <a:cs typeface="Roboto"/>
                <a:sym typeface="Roboto"/>
              </a:defRPr>
            </a:lvl1pPr>
            <a:lvl2pPr lvl="1" algn="ctr">
              <a:lnSpc>
                <a:spcPct val="100000"/>
              </a:lnSpc>
              <a:spcBef>
                <a:spcPts val="0"/>
              </a:spcBef>
              <a:spcAft>
                <a:spcPts val="0"/>
              </a:spcAft>
              <a:buSzPts val="1400"/>
              <a:buNone/>
              <a:defRPr sz="1866">
                <a:latin typeface="Roboto"/>
                <a:ea typeface="Roboto"/>
                <a:cs typeface="Roboto"/>
                <a:sym typeface="Roboto"/>
              </a:defRPr>
            </a:lvl2pPr>
            <a:lvl3pPr lvl="2" algn="ctr">
              <a:lnSpc>
                <a:spcPct val="100000"/>
              </a:lnSpc>
              <a:spcBef>
                <a:spcPts val="0"/>
              </a:spcBef>
              <a:spcAft>
                <a:spcPts val="0"/>
              </a:spcAft>
              <a:buSzPts val="1400"/>
              <a:buNone/>
              <a:defRPr sz="1866">
                <a:latin typeface="Roboto"/>
                <a:ea typeface="Roboto"/>
                <a:cs typeface="Roboto"/>
                <a:sym typeface="Roboto"/>
              </a:defRPr>
            </a:lvl3pPr>
            <a:lvl4pPr lvl="3" algn="ctr">
              <a:lnSpc>
                <a:spcPct val="100000"/>
              </a:lnSpc>
              <a:spcBef>
                <a:spcPts val="0"/>
              </a:spcBef>
              <a:spcAft>
                <a:spcPts val="0"/>
              </a:spcAft>
              <a:buSzPts val="1400"/>
              <a:buNone/>
              <a:defRPr sz="1866">
                <a:latin typeface="Roboto"/>
                <a:ea typeface="Roboto"/>
                <a:cs typeface="Roboto"/>
                <a:sym typeface="Roboto"/>
              </a:defRPr>
            </a:lvl4pPr>
            <a:lvl5pPr lvl="4" algn="ctr">
              <a:lnSpc>
                <a:spcPct val="100000"/>
              </a:lnSpc>
              <a:spcBef>
                <a:spcPts val="0"/>
              </a:spcBef>
              <a:spcAft>
                <a:spcPts val="0"/>
              </a:spcAft>
              <a:buSzPts val="1400"/>
              <a:buNone/>
              <a:defRPr sz="1866">
                <a:latin typeface="Roboto"/>
                <a:ea typeface="Roboto"/>
                <a:cs typeface="Roboto"/>
                <a:sym typeface="Roboto"/>
              </a:defRPr>
            </a:lvl5pPr>
            <a:lvl6pPr lvl="5" algn="ctr">
              <a:lnSpc>
                <a:spcPct val="100000"/>
              </a:lnSpc>
              <a:spcBef>
                <a:spcPts val="0"/>
              </a:spcBef>
              <a:spcAft>
                <a:spcPts val="0"/>
              </a:spcAft>
              <a:buSzPts val="1400"/>
              <a:buNone/>
              <a:defRPr sz="1866">
                <a:latin typeface="Roboto"/>
                <a:ea typeface="Roboto"/>
                <a:cs typeface="Roboto"/>
                <a:sym typeface="Roboto"/>
              </a:defRPr>
            </a:lvl6pPr>
            <a:lvl7pPr lvl="6" algn="ctr">
              <a:lnSpc>
                <a:spcPct val="100000"/>
              </a:lnSpc>
              <a:spcBef>
                <a:spcPts val="0"/>
              </a:spcBef>
              <a:spcAft>
                <a:spcPts val="0"/>
              </a:spcAft>
              <a:buSzPts val="1400"/>
              <a:buNone/>
              <a:defRPr sz="1866">
                <a:latin typeface="Roboto"/>
                <a:ea typeface="Roboto"/>
                <a:cs typeface="Roboto"/>
                <a:sym typeface="Roboto"/>
              </a:defRPr>
            </a:lvl7pPr>
            <a:lvl8pPr lvl="7" algn="ctr">
              <a:lnSpc>
                <a:spcPct val="100000"/>
              </a:lnSpc>
              <a:spcBef>
                <a:spcPts val="0"/>
              </a:spcBef>
              <a:spcAft>
                <a:spcPts val="0"/>
              </a:spcAft>
              <a:buSzPts val="1400"/>
              <a:buNone/>
              <a:defRPr sz="1866">
                <a:latin typeface="Roboto"/>
                <a:ea typeface="Roboto"/>
                <a:cs typeface="Roboto"/>
                <a:sym typeface="Roboto"/>
              </a:defRPr>
            </a:lvl8pPr>
            <a:lvl9pPr lvl="8" algn="ctr">
              <a:lnSpc>
                <a:spcPct val="100000"/>
              </a:lnSpc>
              <a:spcBef>
                <a:spcPts val="0"/>
              </a:spcBef>
              <a:spcAft>
                <a:spcPts val="0"/>
              </a:spcAft>
              <a:buSzPts val="1400"/>
              <a:buNone/>
              <a:defRPr sz="1866">
                <a:latin typeface="Roboto"/>
                <a:ea typeface="Roboto"/>
                <a:cs typeface="Roboto"/>
                <a:sym typeface="Roboto"/>
              </a:defRPr>
            </a:lvl9pPr>
          </a:lstStyle>
          <a:p/>
        </p:txBody>
      </p:sp>
      <p:sp>
        <p:nvSpPr>
          <p:cNvPr id="58" name="Google Shape;58;p8"/>
          <p:cNvSpPr txBox="1"/>
          <p:nvPr>
            <p:ph idx="5" type="subTitle"/>
          </p:nvPr>
        </p:nvSpPr>
        <p:spPr>
          <a:xfrm>
            <a:off x="3522292" y="4164900"/>
            <a:ext cx="2509377" cy="472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2666"/>
            </a:lvl1pPr>
            <a:lvl2pPr lvl="1" algn="ctr">
              <a:lnSpc>
                <a:spcPct val="100000"/>
              </a:lnSpc>
              <a:spcBef>
                <a:spcPts val="0"/>
              </a:spcBef>
              <a:spcAft>
                <a:spcPts val="0"/>
              </a:spcAft>
              <a:buSzPts val="1400"/>
              <a:buNone/>
              <a:defRPr sz="2666"/>
            </a:lvl2pPr>
            <a:lvl3pPr lvl="2" algn="ctr">
              <a:lnSpc>
                <a:spcPct val="100000"/>
              </a:lnSpc>
              <a:spcBef>
                <a:spcPts val="0"/>
              </a:spcBef>
              <a:spcAft>
                <a:spcPts val="0"/>
              </a:spcAft>
              <a:buSzPts val="1400"/>
              <a:buNone/>
              <a:defRPr sz="2666"/>
            </a:lvl3pPr>
            <a:lvl4pPr lvl="3" algn="ctr">
              <a:lnSpc>
                <a:spcPct val="100000"/>
              </a:lnSpc>
              <a:spcBef>
                <a:spcPts val="0"/>
              </a:spcBef>
              <a:spcAft>
                <a:spcPts val="0"/>
              </a:spcAft>
              <a:buSzPts val="1400"/>
              <a:buNone/>
              <a:defRPr sz="2666"/>
            </a:lvl4pPr>
            <a:lvl5pPr lvl="4" algn="ctr">
              <a:lnSpc>
                <a:spcPct val="100000"/>
              </a:lnSpc>
              <a:spcBef>
                <a:spcPts val="0"/>
              </a:spcBef>
              <a:spcAft>
                <a:spcPts val="0"/>
              </a:spcAft>
              <a:buSzPts val="1400"/>
              <a:buNone/>
              <a:defRPr sz="2666"/>
            </a:lvl5pPr>
            <a:lvl6pPr lvl="5" algn="ctr">
              <a:lnSpc>
                <a:spcPct val="100000"/>
              </a:lnSpc>
              <a:spcBef>
                <a:spcPts val="0"/>
              </a:spcBef>
              <a:spcAft>
                <a:spcPts val="0"/>
              </a:spcAft>
              <a:buSzPts val="1400"/>
              <a:buNone/>
              <a:defRPr sz="2666"/>
            </a:lvl6pPr>
            <a:lvl7pPr lvl="6" algn="ctr">
              <a:lnSpc>
                <a:spcPct val="100000"/>
              </a:lnSpc>
              <a:spcBef>
                <a:spcPts val="0"/>
              </a:spcBef>
              <a:spcAft>
                <a:spcPts val="0"/>
              </a:spcAft>
              <a:buSzPts val="1400"/>
              <a:buNone/>
              <a:defRPr sz="2666"/>
            </a:lvl7pPr>
            <a:lvl8pPr lvl="7" algn="ctr">
              <a:lnSpc>
                <a:spcPct val="100000"/>
              </a:lnSpc>
              <a:spcBef>
                <a:spcPts val="0"/>
              </a:spcBef>
              <a:spcAft>
                <a:spcPts val="0"/>
              </a:spcAft>
              <a:buSzPts val="1400"/>
              <a:buNone/>
              <a:defRPr sz="2666"/>
            </a:lvl8pPr>
            <a:lvl9pPr lvl="8" algn="ctr">
              <a:lnSpc>
                <a:spcPct val="100000"/>
              </a:lnSpc>
              <a:spcBef>
                <a:spcPts val="0"/>
              </a:spcBef>
              <a:spcAft>
                <a:spcPts val="0"/>
              </a:spcAft>
              <a:buSzPts val="1400"/>
              <a:buNone/>
              <a:defRPr sz="2666"/>
            </a:lvl9pPr>
          </a:lstStyle>
          <a:p/>
        </p:txBody>
      </p:sp>
      <p:sp>
        <p:nvSpPr>
          <p:cNvPr id="59" name="Google Shape;59;p8"/>
          <p:cNvSpPr txBox="1"/>
          <p:nvPr>
            <p:ph idx="6" type="subTitle"/>
          </p:nvPr>
        </p:nvSpPr>
        <p:spPr>
          <a:xfrm>
            <a:off x="3613268" y="4674533"/>
            <a:ext cx="2327427" cy="101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6">
                <a:latin typeface="Roboto"/>
                <a:ea typeface="Roboto"/>
                <a:cs typeface="Roboto"/>
                <a:sym typeface="Roboto"/>
              </a:defRPr>
            </a:lvl1pPr>
            <a:lvl2pPr lvl="1" algn="ctr">
              <a:lnSpc>
                <a:spcPct val="100000"/>
              </a:lnSpc>
              <a:spcBef>
                <a:spcPts val="0"/>
              </a:spcBef>
              <a:spcAft>
                <a:spcPts val="0"/>
              </a:spcAft>
              <a:buSzPts val="1400"/>
              <a:buNone/>
              <a:defRPr sz="1866">
                <a:latin typeface="Roboto"/>
                <a:ea typeface="Roboto"/>
                <a:cs typeface="Roboto"/>
                <a:sym typeface="Roboto"/>
              </a:defRPr>
            </a:lvl2pPr>
            <a:lvl3pPr lvl="2" algn="ctr">
              <a:lnSpc>
                <a:spcPct val="100000"/>
              </a:lnSpc>
              <a:spcBef>
                <a:spcPts val="0"/>
              </a:spcBef>
              <a:spcAft>
                <a:spcPts val="0"/>
              </a:spcAft>
              <a:buSzPts val="1400"/>
              <a:buNone/>
              <a:defRPr sz="1866">
                <a:latin typeface="Roboto"/>
                <a:ea typeface="Roboto"/>
                <a:cs typeface="Roboto"/>
                <a:sym typeface="Roboto"/>
              </a:defRPr>
            </a:lvl3pPr>
            <a:lvl4pPr lvl="3" algn="ctr">
              <a:lnSpc>
                <a:spcPct val="100000"/>
              </a:lnSpc>
              <a:spcBef>
                <a:spcPts val="0"/>
              </a:spcBef>
              <a:spcAft>
                <a:spcPts val="0"/>
              </a:spcAft>
              <a:buSzPts val="1400"/>
              <a:buNone/>
              <a:defRPr sz="1866">
                <a:latin typeface="Roboto"/>
                <a:ea typeface="Roboto"/>
                <a:cs typeface="Roboto"/>
                <a:sym typeface="Roboto"/>
              </a:defRPr>
            </a:lvl4pPr>
            <a:lvl5pPr lvl="4" algn="ctr">
              <a:lnSpc>
                <a:spcPct val="100000"/>
              </a:lnSpc>
              <a:spcBef>
                <a:spcPts val="0"/>
              </a:spcBef>
              <a:spcAft>
                <a:spcPts val="0"/>
              </a:spcAft>
              <a:buSzPts val="1400"/>
              <a:buNone/>
              <a:defRPr sz="1866">
                <a:latin typeface="Roboto"/>
                <a:ea typeface="Roboto"/>
                <a:cs typeface="Roboto"/>
                <a:sym typeface="Roboto"/>
              </a:defRPr>
            </a:lvl5pPr>
            <a:lvl6pPr lvl="5" algn="ctr">
              <a:lnSpc>
                <a:spcPct val="100000"/>
              </a:lnSpc>
              <a:spcBef>
                <a:spcPts val="0"/>
              </a:spcBef>
              <a:spcAft>
                <a:spcPts val="0"/>
              </a:spcAft>
              <a:buSzPts val="1400"/>
              <a:buNone/>
              <a:defRPr sz="1866">
                <a:latin typeface="Roboto"/>
                <a:ea typeface="Roboto"/>
                <a:cs typeface="Roboto"/>
                <a:sym typeface="Roboto"/>
              </a:defRPr>
            </a:lvl6pPr>
            <a:lvl7pPr lvl="6" algn="ctr">
              <a:lnSpc>
                <a:spcPct val="100000"/>
              </a:lnSpc>
              <a:spcBef>
                <a:spcPts val="0"/>
              </a:spcBef>
              <a:spcAft>
                <a:spcPts val="0"/>
              </a:spcAft>
              <a:buSzPts val="1400"/>
              <a:buNone/>
              <a:defRPr sz="1866">
                <a:latin typeface="Roboto"/>
                <a:ea typeface="Roboto"/>
                <a:cs typeface="Roboto"/>
                <a:sym typeface="Roboto"/>
              </a:defRPr>
            </a:lvl7pPr>
            <a:lvl8pPr lvl="7" algn="ctr">
              <a:lnSpc>
                <a:spcPct val="100000"/>
              </a:lnSpc>
              <a:spcBef>
                <a:spcPts val="0"/>
              </a:spcBef>
              <a:spcAft>
                <a:spcPts val="0"/>
              </a:spcAft>
              <a:buSzPts val="1400"/>
              <a:buNone/>
              <a:defRPr sz="1866">
                <a:latin typeface="Roboto"/>
                <a:ea typeface="Roboto"/>
                <a:cs typeface="Roboto"/>
                <a:sym typeface="Roboto"/>
              </a:defRPr>
            </a:lvl8pPr>
            <a:lvl9pPr lvl="8" algn="ctr">
              <a:lnSpc>
                <a:spcPct val="100000"/>
              </a:lnSpc>
              <a:spcBef>
                <a:spcPts val="0"/>
              </a:spcBef>
              <a:spcAft>
                <a:spcPts val="0"/>
              </a:spcAft>
              <a:buSzPts val="1400"/>
              <a:buNone/>
              <a:defRPr sz="1866">
                <a:latin typeface="Roboto"/>
                <a:ea typeface="Roboto"/>
                <a:cs typeface="Roboto"/>
                <a:sym typeface="Roboto"/>
              </a:defRPr>
            </a:lvl9pPr>
          </a:lstStyle>
          <a:p/>
        </p:txBody>
      </p:sp>
      <p:sp>
        <p:nvSpPr>
          <p:cNvPr id="60" name="Google Shape;60;p8"/>
          <p:cNvSpPr txBox="1"/>
          <p:nvPr>
            <p:ph idx="7" type="subTitle"/>
          </p:nvPr>
        </p:nvSpPr>
        <p:spPr>
          <a:xfrm>
            <a:off x="6130170" y="4164900"/>
            <a:ext cx="2509377" cy="472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2666"/>
            </a:lvl1pPr>
            <a:lvl2pPr lvl="1" algn="ctr">
              <a:lnSpc>
                <a:spcPct val="100000"/>
              </a:lnSpc>
              <a:spcBef>
                <a:spcPts val="0"/>
              </a:spcBef>
              <a:spcAft>
                <a:spcPts val="0"/>
              </a:spcAft>
              <a:buSzPts val="1400"/>
              <a:buNone/>
              <a:defRPr sz="2666"/>
            </a:lvl2pPr>
            <a:lvl3pPr lvl="2" algn="ctr">
              <a:lnSpc>
                <a:spcPct val="100000"/>
              </a:lnSpc>
              <a:spcBef>
                <a:spcPts val="0"/>
              </a:spcBef>
              <a:spcAft>
                <a:spcPts val="0"/>
              </a:spcAft>
              <a:buSzPts val="1400"/>
              <a:buNone/>
              <a:defRPr sz="2666"/>
            </a:lvl3pPr>
            <a:lvl4pPr lvl="3" algn="ctr">
              <a:lnSpc>
                <a:spcPct val="100000"/>
              </a:lnSpc>
              <a:spcBef>
                <a:spcPts val="0"/>
              </a:spcBef>
              <a:spcAft>
                <a:spcPts val="0"/>
              </a:spcAft>
              <a:buSzPts val="1400"/>
              <a:buNone/>
              <a:defRPr sz="2666"/>
            </a:lvl4pPr>
            <a:lvl5pPr lvl="4" algn="ctr">
              <a:lnSpc>
                <a:spcPct val="100000"/>
              </a:lnSpc>
              <a:spcBef>
                <a:spcPts val="0"/>
              </a:spcBef>
              <a:spcAft>
                <a:spcPts val="0"/>
              </a:spcAft>
              <a:buSzPts val="1400"/>
              <a:buNone/>
              <a:defRPr sz="2666"/>
            </a:lvl5pPr>
            <a:lvl6pPr lvl="5" algn="ctr">
              <a:lnSpc>
                <a:spcPct val="100000"/>
              </a:lnSpc>
              <a:spcBef>
                <a:spcPts val="0"/>
              </a:spcBef>
              <a:spcAft>
                <a:spcPts val="0"/>
              </a:spcAft>
              <a:buSzPts val="1400"/>
              <a:buNone/>
              <a:defRPr sz="2666"/>
            </a:lvl6pPr>
            <a:lvl7pPr lvl="6" algn="ctr">
              <a:lnSpc>
                <a:spcPct val="100000"/>
              </a:lnSpc>
              <a:spcBef>
                <a:spcPts val="0"/>
              </a:spcBef>
              <a:spcAft>
                <a:spcPts val="0"/>
              </a:spcAft>
              <a:buSzPts val="1400"/>
              <a:buNone/>
              <a:defRPr sz="2666"/>
            </a:lvl7pPr>
            <a:lvl8pPr lvl="7" algn="ctr">
              <a:lnSpc>
                <a:spcPct val="100000"/>
              </a:lnSpc>
              <a:spcBef>
                <a:spcPts val="0"/>
              </a:spcBef>
              <a:spcAft>
                <a:spcPts val="0"/>
              </a:spcAft>
              <a:buSzPts val="1400"/>
              <a:buNone/>
              <a:defRPr sz="2666"/>
            </a:lvl8pPr>
            <a:lvl9pPr lvl="8" algn="ctr">
              <a:lnSpc>
                <a:spcPct val="100000"/>
              </a:lnSpc>
              <a:spcBef>
                <a:spcPts val="0"/>
              </a:spcBef>
              <a:spcAft>
                <a:spcPts val="0"/>
              </a:spcAft>
              <a:buSzPts val="1400"/>
              <a:buNone/>
              <a:defRPr sz="2666"/>
            </a:lvl9pPr>
          </a:lstStyle>
          <a:p/>
        </p:txBody>
      </p:sp>
      <p:sp>
        <p:nvSpPr>
          <p:cNvPr id="61" name="Google Shape;61;p8"/>
          <p:cNvSpPr txBox="1"/>
          <p:nvPr>
            <p:ph idx="8" type="subTitle"/>
          </p:nvPr>
        </p:nvSpPr>
        <p:spPr>
          <a:xfrm>
            <a:off x="6221145" y="4674533"/>
            <a:ext cx="2327427" cy="101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66">
                <a:latin typeface="Roboto"/>
                <a:ea typeface="Roboto"/>
                <a:cs typeface="Roboto"/>
                <a:sym typeface="Roboto"/>
              </a:defRPr>
            </a:lvl1pPr>
            <a:lvl2pPr lvl="1" algn="ctr">
              <a:lnSpc>
                <a:spcPct val="100000"/>
              </a:lnSpc>
              <a:spcBef>
                <a:spcPts val="0"/>
              </a:spcBef>
              <a:spcAft>
                <a:spcPts val="0"/>
              </a:spcAft>
              <a:buSzPts val="1400"/>
              <a:buNone/>
              <a:defRPr sz="1866">
                <a:latin typeface="Roboto"/>
                <a:ea typeface="Roboto"/>
                <a:cs typeface="Roboto"/>
                <a:sym typeface="Roboto"/>
              </a:defRPr>
            </a:lvl2pPr>
            <a:lvl3pPr lvl="2" algn="ctr">
              <a:lnSpc>
                <a:spcPct val="100000"/>
              </a:lnSpc>
              <a:spcBef>
                <a:spcPts val="0"/>
              </a:spcBef>
              <a:spcAft>
                <a:spcPts val="0"/>
              </a:spcAft>
              <a:buSzPts val="1400"/>
              <a:buNone/>
              <a:defRPr sz="1866">
                <a:latin typeface="Roboto"/>
                <a:ea typeface="Roboto"/>
                <a:cs typeface="Roboto"/>
                <a:sym typeface="Roboto"/>
              </a:defRPr>
            </a:lvl3pPr>
            <a:lvl4pPr lvl="3" algn="ctr">
              <a:lnSpc>
                <a:spcPct val="100000"/>
              </a:lnSpc>
              <a:spcBef>
                <a:spcPts val="0"/>
              </a:spcBef>
              <a:spcAft>
                <a:spcPts val="0"/>
              </a:spcAft>
              <a:buSzPts val="1400"/>
              <a:buNone/>
              <a:defRPr sz="1866">
                <a:latin typeface="Roboto"/>
                <a:ea typeface="Roboto"/>
                <a:cs typeface="Roboto"/>
                <a:sym typeface="Roboto"/>
              </a:defRPr>
            </a:lvl4pPr>
            <a:lvl5pPr lvl="4" algn="ctr">
              <a:lnSpc>
                <a:spcPct val="100000"/>
              </a:lnSpc>
              <a:spcBef>
                <a:spcPts val="0"/>
              </a:spcBef>
              <a:spcAft>
                <a:spcPts val="0"/>
              </a:spcAft>
              <a:buSzPts val="1400"/>
              <a:buNone/>
              <a:defRPr sz="1866">
                <a:latin typeface="Roboto"/>
                <a:ea typeface="Roboto"/>
                <a:cs typeface="Roboto"/>
                <a:sym typeface="Roboto"/>
              </a:defRPr>
            </a:lvl5pPr>
            <a:lvl6pPr lvl="5" algn="ctr">
              <a:lnSpc>
                <a:spcPct val="100000"/>
              </a:lnSpc>
              <a:spcBef>
                <a:spcPts val="0"/>
              </a:spcBef>
              <a:spcAft>
                <a:spcPts val="0"/>
              </a:spcAft>
              <a:buSzPts val="1400"/>
              <a:buNone/>
              <a:defRPr sz="1866">
                <a:latin typeface="Roboto"/>
                <a:ea typeface="Roboto"/>
                <a:cs typeface="Roboto"/>
                <a:sym typeface="Roboto"/>
              </a:defRPr>
            </a:lvl6pPr>
            <a:lvl7pPr lvl="6" algn="ctr">
              <a:lnSpc>
                <a:spcPct val="100000"/>
              </a:lnSpc>
              <a:spcBef>
                <a:spcPts val="0"/>
              </a:spcBef>
              <a:spcAft>
                <a:spcPts val="0"/>
              </a:spcAft>
              <a:buSzPts val="1400"/>
              <a:buNone/>
              <a:defRPr sz="1866">
                <a:latin typeface="Roboto"/>
                <a:ea typeface="Roboto"/>
                <a:cs typeface="Roboto"/>
                <a:sym typeface="Roboto"/>
              </a:defRPr>
            </a:lvl7pPr>
            <a:lvl8pPr lvl="7" algn="ctr">
              <a:lnSpc>
                <a:spcPct val="100000"/>
              </a:lnSpc>
              <a:spcBef>
                <a:spcPts val="0"/>
              </a:spcBef>
              <a:spcAft>
                <a:spcPts val="0"/>
              </a:spcAft>
              <a:buSzPts val="1400"/>
              <a:buNone/>
              <a:defRPr sz="1866">
                <a:latin typeface="Roboto"/>
                <a:ea typeface="Roboto"/>
                <a:cs typeface="Roboto"/>
                <a:sym typeface="Roboto"/>
              </a:defRPr>
            </a:lvl8pPr>
            <a:lvl9pPr lvl="8" algn="ctr">
              <a:lnSpc>
                <a:spcPct val="100000"/>
              </a:lnSpc>
              <a:spcBef>
                <a:spcPts val="0"/>
              </a:spcBef>
              <a:spcAft>
                <a:spcPts val="0"/>
              </a:spcAft>
              <a:buSzPts val="1400"/>
              <a:buNone/>
              <a:defRPr sz="1866">
                <a:latin typeface="Roboto"/>
                <a:ea typeface="Roboto"/>
                <a:cs typeface="Roboto"/>
                <a:sym typeface="Roboto"/>
              </a:defRPr>
            </a:lvl9pPr>
          </a:lstStyle>
          <a:p/>
        </p:txBody>
      </p:sp>
      <p:sp>
        <p:nvSpPr>
          <p:cNvPr id="62" name="Google Shape;62;p8"/>
          <p:cNvSpPr/>
          <p:nvPr/>
        </p:nvSpPr>
        <p:spPr>
          <a:xfrm flipH="1" rot="-964807">
            <a:off x="9208065" y="6140369"/>
            <a:ext cx="3502620" cy="2526187"/>
          </a:xfrm>
          <a:custGeom>
            <a:rect b="b" l="l" r="r" t="t"/>
            <a:pathLst>
              <a:path extrusionOk="0" h="40762" w="39455">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63" name="Google Shape;63;p8"/>
          <p:cNvSpPr/>
          <p:nvPr/>
        </p:nvSpPr>
        <p:spPr>
          <a:xfrm flipH="1" rot="1132585">
            <a:off x="-1025087" y="-387183"/>
            <a:ext cx="2876902" cy="2697623"/>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64" name="Google Shape;64;p8"/>
          <p:cNvSpPr/>
          <p:nvPr/>
        </p:nvSpPr>
        <p:spPr>
          <a:xfrm flipH="1">
            <a:off x="6720406" y="-1844934"/>
            <a:ext cx="6801426" cy="2970155"/>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65" name="Google Shape;65;p8"/>
          <p:cNvSpPr/>
          <p:nvPr/>
        </p:nvSpPr>
        <p:spPr>
          <a:xfrm flipH="1" rot="2700000">
            <a:off x="-2604426" y="5852885"/>
            <a:ext cx="5370331" cy="2435672"/>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66" name="Google Shape;66;p8"/>
          <p:cNvSpPr txBox="1"/>
          <p:nvPr>
            <p:ph type="title"/>
          </p:nvPr>
        </p:nvSpPr>
        <p:spPr>
          <a:xfrm>
            <a:off x="1293991" y="604100"/>
            <a:ext cx="9573857" cy="86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0" sz="3999"/>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9"/>
          <p:cNvSpPr txBox="1"/>
          <p:nvPr>
            <p:ph idx="1" type="body"/>
          </p:nvPr>
        </p:nvSpPr>
        <p:spPr>
          <a:xfrm>
            <a:off x="950409" y="1344833"/>
            <a:ext cx="10251376" cy="47964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sz="1600"/>
            </a:lvl1pPr>
            <a:lvl2pPr indent="-317500" lvl="1" marL="914400" algn="l">
              <a:lnSpc>
                <a:spcPct val="100000"/>
              </a:lnSpc>
              <a:spcBef>
                <a:spcPts val="0"/>
              </a:spcBef>
              <a:spcAft>
                <a:spcPts val="0"/>
              </a:spcAft>
              <a:buSzPts val="1400"/>
              <a:buFont typeface="Arial"/>
              <a:buChar char="○"/>
              <a:defRPr/>
            </a:lvl2pPr>
            <a:lvl3pPr indent="-317500" lvl="2" marL="1371600" algn="l">
              <a:lnSpc>
                <a:spcPct val="100000"/>
              </a:lnSpc>
              <a:spcBef>
                <a:spcPts val="0"/>
              </a:spcBef>
              <a:spcAft>
                <a:spcPts val="0"/>
              </a:spcAft>
              <a:buSzPts val="1400"/>
              <a:buFont typeface="Arial"/>
              <a:buChar char="■"/>
              <a:defRPr/>
            </a:lvl3pPr>
            <a:lvl4pPr indent="-317500" lvl="3" marL="1828800" algn="l">
              <a:lnSpc>
                <a:spcPct val="100000"/>
              </a:lnSpc>
              <a:spcBef>
                <a:spcPts val="0"/>
              </a:spcBef>
              <a:spcAft>
                <a:spcPts val="0"/>
              </a:spcAft>
              <a:buSzPts val="1400"/>
              <a:buFont typeface="Arial"/>
              <a:buChar char="●"/>
              <a:defRPr/>
            </a:lvl4pPr>
            <a:lvl5pPr indent="-317500" lvl="4" marL="2286000" algn="l">
              <a:lnSpc>
                <a:spcPct val="100000"/>
              </a:lnSpc>
              <a:spcBef>
                <a:spcPts val="0"/>
              </a:spcBef>
              <a:spcAft>
                <a:spcPts val="0"/>
              </a:spcAft>
              <a:buSzPts val="1400"/>
              <a:buFont typeface="Arial"/>
              <a:buChar char="○"/>
              <a:defRPr/>
            </a:lvl5pPr>
            <a:lvl6pPr indent="-317500" lvl="5" marL="2743200" algn="l">
              <a:lnSpc>
                <a:spcPct val="100000"/>
              </a:lnSpc>
              <a:spcBef>
                <a:spcPts val="0"/>
              </a:spcBef>
              <a:spcAft>
                <a:spcPts val="0"/>
              </a:spcAft>
              <a:buSzPts val="1400"/>
              <a:buFont typeface="Arial"/>
              <a:buChar char="■"/>
              <a:defRPr/>
            </a:lvl6pPr>
            <a:lvl7pPr indent="-317500" lvl="6" marL="3200400" algn="l">
              <a:lnSpc>
                <a:spcPct val="100000"/>
              </a:lnSpc>
              <a:spcBef>
                <a:spcPts val="0"/>
              </a:spcBef>
              <a:spcAft>
                <a:spcPts val="0"/>
              </a:spcAft>
              <a:buSzPts val="1400"/>
              <a:buFont typeface="Arial"/>
              <a:buChar char="●"/>
              <a:defRPr/>
            </a:lvl7pPr>
            <a:lvl8pPr indent="-317500" lvl="7" marL="3657600" algn="l">
              <a:lnSpc>
                <a:spcPct val="100000"/>
              </a:lnSpc>
              <a:spcBef>
                <a:spcPts val="0"/>
              </a:spcBef>
              <a:spcAft>
                <a:spcPts val="0"/>
              </a:spcAft>
              <a:buSzPts val="1400"/>
              <a:buFont typeface="Arial"/>
              <a:buChar char="○"/>
              <a:defRPr/>
            </a:lvl8pPr>
            <a:lvl9pPr indent="-317500" lvl="8" marL="4114800" algn="l">
              <a:lnSpc>
                <a:spcPct val="100000"/>
              </a:lnSpc>
              <a:spcBef>
                <a:spcPts val="0"/>
              </a:spcBef>
              <a:spcAft>
                <a:spcPts val="0"/>
              </a:spcAft>
              <a:buSzPts val="1400"/>
              <a:buFont typeface="Arial"/>
              <a:buChar char="■"/>
              <a:defRPr/>
            </a:lvl9pPr>
          </a:lstStyle>
          <a:p/>
        </p:txBody>
      </p:sp>
      <p:sp>
        <p:nvSpPr>
          <p:cNvPr id="69" name="Google Shape;69;p9"/>
          <p:cNvSpPr txBox="1"/>
          <p:nvPr>
            <p:ph type="title"/>
          </p:nvPr>
        </p:nvSpPr>
        <p:spPr>
          <a:xfrm>
            <a:off x="1293991" y="604100"/>
            <a:ext cx="9573857" cy="86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0" sz="3999"/>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
        <p:nvSpPr>
          <p:cNvPr id="70" name="Google Shape;70;p9"/>
          <p:cNvSpPr/>
          <p:nvPr/>
        </p:nvSpPr>
        <p:spPr>
          <a:xfrm rot="6085008">
            <a:off x="10127873" y="2956578"/>
            <a:ext cx="5370403" cy="3024395"/>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71" name="Google Shape;71;p9"/>
          <p:cNvSpPr/>
          <p:nvPr/>
        </p:nvSpPr>
        <p:spPr>
          <a:xfrm>
            <a:off x="-991283" y="-2237621"/>
            <a:ext cx="4973462" cy="3416964"/>
          </a:xfrm>
          <a:custGeom>
            <a:rect b="b" l="l" r="r" t="t"/>
            <a:pathLst>
              <a:path extrusionOk="0" h="55139" w="80455">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72" name="Google Shape;72;p9"/>
          <p:cNvSpPr/>
          <p:nvPr/>
        </p:nvSpPr>
        <p:spPr>
          <a:xfrm>
            <a:off x="-53634" y="6386100"/>
            <a:ext cx="2571623" cy="1397200"/>
          </a:xfrm>
          <a:prstGeom prst="ellipse">
            <a:avLst/>
          </a:pr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1_1_1_1_1">
    <p:spTree>
      <p:nvGrpSpPr>
        <p:cNvPr id="73" name="Shape 73"/>
        <p:cNvGrpSpPr/>
        <p:nvPr/>
      </p:nvGrpSpPr>
      <p:grpSpPr>
        <a:xfrm>
          <a:off x="0" y="0"/>
          <a:ext cx="0" cy="0"/>
          <a:chOff x="0" y="0"/>
          <a:chExt cx="0" cy="0"/>
        </a:xfrm>
      </p:grpSpPr>
      <p:sp>
        <p:nvSpPr>
          <p:cNvPr id="74" name="Google Shape;74;p10"/>
          <p:cNvSpPr/>
          <p:nvPr/>
        </p:nvSpPr>
        <p:spPr>
          <a:xfrm rot="8999889">
            <a:off x="10197481" y="5047605"/>
            <a:ext cx="3313036" cy="2775933"/>
          </a:xfrm>
          <a:custGeom>
            <a:rect b="b" l="l" r="r" t="t"/>
            <a:pathLst>
              <a:path extrusionOk="0" h="54748" w="65503">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75" name="Google Shape;75;p10"/>
          <p:cNvSpPr/>
          <p:nvPr/>
        </p:nvSpPr>
        <p:spPr>
          <a:xfrm>
            <a:off x="10684236" y="-728279"/>
            <a:ext cx="2876918" cy="2697637"/>
          </a:xfrm>
          <a:custGeom>
            <a:rect b="b" l="l" r="r" t="t"/>
            <a:pathLst>
              <a:path extrusionOk="0" h="43529" w="46537">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76" name="Google Shape;76;p10"/>
          <p:cNvSpPr/>
          <p:nvPr/>
        </p:nvSpPr>
        <p:spPr>
          <a:xfrm>
            <a:off x="-68897" y="6356804"/>
            <a:ext cx="4382741" cy="1997631"/>
          </a:xfrm>
          <a:custGeom>
            <a:rect b="b" l="l" r="r" t="t"/>
            <a:pathLst>
              <a:path extrusionOk="0" h="39401" w="86659">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
        <p:nvSpPr>
          <p:cNvPr id="77" name="Google Shape;77;p10"/>
          <p:cNvSpPr/>
          <p:nvPr/>
        </p:nvSpPr>
        <p:spPr>
          <a:xfrm rot="-3863648">
            <a:off x="-2716620" y="113889"/>
            <a:ext cx="4400988" cy="2478417"/>
          </a:xfrm>
          <a:custGeom>
            <a:rect b="b" l="l" r="r" t="t"/>
            <a:pathLst>
              <a:path extrusionOk="0" h="48923" w="75109">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anchorCtr="0" anchor="ctr" bIns="121850" lIns="121850" spcFirstLastPara="1" rIns="121850" wrap="square" tIns="121850">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FFFFD">
            <a:alpha val="7098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03962" y="303967"/>
            <a:ext cx="9348017" cy="682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000"/>
              <a:buFont typeface="Chewy"/>
              <a:buNone/>
              <a:defRPr b="0" i="0" sz="3000" u="none" cap="none" strike="noStrike">
                <a:solidFill>
                  <a:schemeClr val="dk1"/>
                </a:solidFill>
                <a:latin typeface="Chewy"/>
                <a:ea typeface="Chewy"/>
                <a:cs typeface="Chewy"/>
                <a:sym typeface="Chewy"/>
              </a:defRPr>
            </a:lvl1pPr>
            <a:lvl2pPr lvl="1" marR="0" rtl="0" algn="ctr">
              <a:lnSpc>
                <a:spcPct val="100000"/>
              </a:lnSpc>
              <a:spcBef>
                <a:spcPts val="0"/>
              </a:spcBef>
              <a:spcAft>
                <a:spcPts val="0"/>
              </a:spcAft>
              <a:buClr>
                <a:schemeClr val="dk1"/>
              </a:buClr>
              <a:buSzPts val="3000"/>
              <a:buFont typeface="Chewy"/>
              <a:buNone/>
              <a:defRPr b="0" i="0" sz="3000" u="none" cap="none" strike="noStrike">
                <a:solidFill>
                  <a:schemeClr val="dk1"/>
                </a:solidFill>
                <a:latin typeface="Chewy"/>
                <a:ea typeface="Chewy"/>
                <a:cs typeface="Chewy"/>
                <a:sym typeface="Chewy"/>
              </a:defRPr>
            </a:lvl2pPr>
            <a:lvl3pPr lvl="2" marR="0" rtl="0" algn="ctr">
              <a:lnSpc>
                <a:spcPct val="100000"/>
              </a:lnSpc>
              <a:spcBef>
                <a:spcPts val="0"/>
              </a:spcBef>
              <a:spcAft>
                <a:spcPts val="0"/>
              </a:spcAft>
              <a:buClr>
                <a:schemeClr val="dk1"/>
              </a:buClr>
              <a:buSzPts val="3000"/>
              <a:buFont typeface="Chewy"/>
              <a:buNone/>
              <a:defRPr b="0" i="0" sz="3000" u="none" cap="none" strike="noStrike">
                <a:solidFill>
                  <a:schemeClr val="dk1"/>
                </a:solidFill>
                <a:latin typeface="Chewy"/>
                <a:ea typeface="Chewy"/>
                <a:cs typeface="Chewy"/>
                <a:sym typeface="Chewy"/>
              </a:defRPr>
            </a:lvl3pPr>
            <a:lvl4pPr lvl="3" marR="0" rtl="0" algn="ctr">
              <a:lnSpc>
                <a:spcPct val="100000"/>
              </a:lnSpc>
              <a:spcBef>
                <a:spcPts val="0"/>
              </a:spcBef>
              <a:spcAft>
                <a:spcPts val="0"/>
              </a:spcAft>
              <a:buClr>
                <a:schemeClr val="dk1"/>
              </a:buClr>
              <a:buSzPts val="3000"/>
              <a:buFont typeface="Chewy"/>
              <a:buNone/>
              <a:defRPr b="0" i="0" sz="3000" u="none" cap="none" strike="noStrike">
                <a:solidFill>
                  <a:schemeClr val="dk1"/>
                </a:solidFill>
                <a:latin typeface="Chewy"/>
                <a:ea typeface="Chewy"/>
                <a:cs typeface="Chewy"/>
                <a:sym typeface="Chewy"/>
              </a:defRPr>
            </a:lvl4pPr>
            <a:lvl5pPr lvl="4" marR="0" rtl="0" algn="ctr">
              <a:lnSpc>
                <a:spcPct val="100000"/>
              </a:lnSpc>
              <a:spcBef>
                <a:spcPts val="0"/>
              </a:spcBef>
              <a:spcAft>
                <a:spcPts val="0"/>
              </a:spcAft>
              <a:buClr>
                <a:schemeClr val="dk1"/>
              </a:buClr>
              <a:buSzPts val="3000"/>
              <a:buFont typeface="Chewy"/>
              <a:buNone/>
              <a:defRPr b="0" i="0" sz="3000" u="none" cap="none" strike="noStrike">
                <a:solidFill>
                  <a:schemeClr val="dk1"/>
                </a:solidFill>
                <a:latin typeface="Chewy"/>
                <a:ea typeface="Chewy"/>
                <a:cs typeface="Chewy"/>
                <a:sym typeface="Chewy"/>
              </a:defRPr>
            </a:lvl5pPr>
            <a:lvl6pPr lvl="5" marR="0" rtl="0" algn="ctr">
              <a:lnSpc>
                <a:spcPct val="100000"/>
              </a:lnSpc>
              <a:spcBef>
                <a:spcPts val="0"/>
              </a:spcBef>
              <a:spcAft>
                <a:spcPts val="0"/>
              </a:spcAft>
              <a:buClr>
                <a:schemeClr val="dk1"/>
              </a:buClr>
              <a:buSzPts val="3000"/>
              <a:buFont typeface="Chewy"/>
              <a:buNone/>
              <a:defRPr b="0" i="0" sz="3000" u="none" cap="none" strike="noStrike">
                <a:solidFill>
                  <a:schemeClr val="dk1"/>
                </a:solidFill>
                <a:latin typeface="Chewy"/>
                <a:ea typeface="Chewy"/>
                <a:cs typeface="Chewy"/>
                <a:sym typeface="Chewy"/>
              </a:defRPr>
            </a:lvl6pPr>
            <a:lvl7pPr lvl="6" marR="0" rtl="0" algn="ctr">
              <a:lnSpc>
                <a:spcPct val="100000"/>
              </a:lnSpc>
              <a:spcBef>
                <a:spcPts val="0"/>
              </a:spcBef>
              <a:spcAft>
                <a:spcPts val="0"/>
              </a:spcAft>
              <a:buClr>
                <a:schemeClr val="dk1"/>
              </a:buClr>
              <a:buSzPts val="3000"/>
              <a:buFont typeface="Chewy"/>
              <a:buNone/>
              <a:defRPr b="0" i="0" sz="3000" u="none" cap="none" strike="noStrike">
                <a:solidFill>
                  <a:schemeClr val="dk1"/>
                </a:solidFill>
                <a:latin typeface="Chewy"/>
                <a:ea typeface="Chewy"/>
                <a:cs typeface="Chewy"/>
                <a:sym typeface="Chewy"/>
              </a:defRPr>
            </a:lvl7pPr>
            <a:lvl8pPr lvl="7" marR="0" rtl="0" algn="ctr">
              <a:lnSpc>
                <a:spcPct val="100000"/>
              </a:lnSpc>
              <a:spcBef>
                <a:spcPts val="0"/>
              </a:spcBef>
              <a:spcAft>
                <a:spcPts val="0"/>
              </a:spcAft>
              <a:buClr>
                <a:schemeClr val="dk1"/>
              </a:buClr>
              <a:buSzPts val="3000"/>
              <a:buFont typeface="Chewy"/>
              <a:buNone/>
              <a:defRPr b="0" i="0" sz="3000" u="none" cap="none" strike="noStrike">
                <a:solidFill>
                  <a:schemeClr val="dk1"/>
                </a:solidFill>
                <a:latin typeface="Chewy"/>
                <a:ea typeface="Chewy"/>
                <a:cs typeface="Chewy"/>
                <a:sym typeface="Chewy"/>
              </a:defRPr>
            </a:lvl8pPr>
            <a:lvl9pPr lvl="8" marR="0" rtl="0" algn="ctr">
              <a:lnSpc>
                <a:spcPct val="100000"/>
              </a:lnSpc>
              <a:spcBef>
                <a:spcPts val="0"/>
              </a:spcBef>
              <a:spcAft>
                <a:spcPts val="0"/>
              </a:spcAft>
              <a:buClr>
                <a:schemeClr val="dk1"/>
              </a:buClr>
              <a:buSzPts val="3000"/>
              <a:buFont typeface="Chewy"/>
              <a:buNone/>
              <a:defRPr b="0" i="0" sz="3000" u="none" cap="none" strike="noStrike">
                <a:solidFill>
                  <a:schemeClr val="dk1"/>
                </a:solidFill>
                <a:latin typeface="Chewy"/>
                <a:ea typeface="Chewy"/>
                <a:cs typeface="Chewy"/>
                <a:sym typeface="Chewy"/>
              </a:defRPr>
            </a:lvl9pPr>
          </a:lstStyle>
          <a:p/>
        </p:txBody>
      </p:sp>
      <p:sp>
        <p:nvSpPr>
          <p:cNvPr id="7" name="Google Shape;7;p1"/>
          <p:cNvSpPr txBox="1"/>
          <p:nvPr>
            <p:ph idx="1" type="body"/>
          </p:nvPr>
        </p:nvSpPr>
        <p:spPr>
          <a:xfrm>
            <a:off x="1103963" y="2488933"/>
            <a:ext cx="5896177" cy="23492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Roboto"/>
              <a:buChar char="●"/>
              <a:defRPr b="0" i="0" sz="1866" u="none" cap="none" strike="noStrike">
                <a:solidFill>
                  <a:schemeClr val="dk1"/>
                </a:solidFill>
                <a:latin typeface="Roboto"/>
                <a:ea typeface="Roboto"/>
                <a:cs typeface="Roboto"/>
                <a:sym typeface="Roboto"/>
              </a:defRPr>
            </a:lvl1pPr>
            <a:lvl2pPr indent="-317500" lvl="1" marL="914400" marR="0" rtl="0" algn="l">
              <a:lnSpc>
                <a:spcPct val="100000"/>
              </a:lnSpc>
              <a:spcBef>
                <a:spcPts val="0"/>
              </a:spcBef>
              <a:spcAft>
                <a:spcPts val="0"/>
              </a:spcAft>
              <a:buClr>
                <a:schemeClr val="dk1"/>
              </a:buClr>
              <a:buSzPts val="1400"/>
              <a:buFont typeface="Roboto"/>
              <a:buChar char="○"/>
              <a:defRPr b="0" i="0" sz="1866" u="none" cap="none" strike="noStrike">
                <a:solidFill>
                  <a:schemeClr val="dk1"/>
                </a:solidFill>
                <a:latin typeface="Roboto"/>
                <a:ea typeface="Roboto"/>
                <a:cs typeface="Roboto"/>
                <a:sym typeface="Roboto"/>
              </a:defRPr>
            </a:lvl2pPr>
            <a:lvl3pPr indent="-317500" lvl="2" marL="1371600" marR="0" rtl="0" algn="l">
              <a:lnSpc>
                <a:spcPct val="100000"/>
              </a:lnSpc>
              <a:spcBef>
                <a:spcPts val="0"/>
              </a:spcBef>
              <a:spcAft>
                <a:spcPts val="0"/>
              </a:spcAft>
              <a:buClr>
                <a:schemeClr val="dk1"/>
              </a:buClr>
              <a:buSzPts val="1400"/>
              <a:buFont typeface="Roboto"/>
              <a:buChar char="■"/>
              <a:defRPr b="0" i="0" sz="1866" u="none" cap="none" strike="noStrike">
                <a:solidFill>
                  <a:schemeClr val="dk1"/>
                </a:solidFill>
                <a:latin typeface="Roboto"/>
                <a:ea typeface="Roboto"/>
                <a:cs typeface="Roboto"/>
                <a:sym typeface="Roboto"/>
              </a:defRPr>
            </a:lvl3pPr>
            <a:lvl4pPr indent="-317500" lvl="3" marL="1828800" marR="0" rtl="0" algn="l">
              <a:lnSpc>
                <a:spcPct val="100000"/>
              </a:lnSpc>
              <a:spcBef>
                <a:spcPts val="0"/>
              </a:spcBef>
              <a:spcAft>
                <a:spcPts val="0"/>
              </a:spcAft>
              <a:buClr>
                <a:schemeClr val="dk1"/>
              </a:buClr>
              <a:buSzPts val="1400"/>
              <a:buFont typeface="Roboto"/>
              <a:buChar char="●"/>
              <a:defRPr b="0" i="0" sz="1866" u="none" cap="none" strike="noStrike">
                <a:solidFill>
                  <a:schemeClr val="dk1"/>
                </a:solidFill>
                <a:latin typeface="Roboto"/>
                <a:ea typeface="Roboto"/>
                <a:cs typeface="Roboto"/>
                <a:sym typeface="Roboto"/>
              </a:defRPr>
            </a:lvl4pPr>
            <a:lvl5pPr indent="-317500" lvl="4" marL="2286000" marR="0" rtl="0" algn="l">
              <a:lnSpc>
                <a:spcPct val="100000"/>
              </a:lnSpc>
              <a:spcBef>
                <a:spcPts val="0"/>
              </a:spcBef>
              <a:spcAft>
                <a:spcPts val="0"/>
              </a:spcAft>
              <a:buClr>
                <a:schemeClr val="dk1"/>
              </a:buClr>
              <a:buSzPts val="1400"/>
              <a:buFont typeface="Roboto"/>
              <a:buChar char="○"/>
              <a:defRPr b="0" i="0" sz="1866" u="none" cap="none" strike="noStrike">
                <a:solidFill>
                  <a:schemeClr val="dk1"/>
                </a:solidFill>
                <a:latin typeface="Roboto"/>
                <a:ea typeface="Roboto"/>
                <a:cs typeface="Roboto"/>
                <a:sym typeface="Roboto"/>
              </a:defRPr>
            </a:lvl5pPr>
            <a:lvl6pPr indent="-317500" lvl="5" marL="2743200" marR="0" rtl="0" algn="l">
              <a:lnSpc>
                <a:spcPct val="100000"/>
              </a:lnSpc>
              <a:spcBef>
                <a:spcPts val="0"/>
              </a:spcBef>
              <a:spcAft>
                <a:spcPts val="0"/>
              </a:spcAft>
              <a:buClr>
                <a:schemeClr val="dk1"/>
              </a:buClr>
              <a:buSzPts val="1400"/>
              <a:buFont typeface="Roboto"/>
              <a:buChar char="■"/>
              <a:defRPr b="0" i="0" sz="1866" u="none" cap="none" strike="noStrike">
                <a:solidFill>
                  <a:schemeClr val="dk1"/>
                </a:solidFill>
                <a:latin typeface="Roboto"/>
                <a:ea typeface="Roboto"/>
                <a:cs typeface="Roboto"/>
                <a:sym typeface="Roboto"/>
              </a:defRPr>
            </a:lvl6pPr>
            <a:lvl7pPr indent="-317500" lvl="6" marL="3200400" marR="0" rtl="0" algn="l">
              <a:lnSpc>
                <a:spcPct val="100000"/>
              </a:lnSpc>
              <a:spcBef>
                <a:spcPts val="0"/>
              </a:spcBef>
              <a:spcAft>
                <a:spcPts val="0"/>
              </a:spcAft>
              <a:buClr>
                <a:schemeClr val="dk1"/>
              </a:buClr>
              <a:buSzPts val="1400"/>
              <a:buFont typeface="Roboto"/>
              <a:buChar char="●"/>
              <a:defRPr b="0" i="0" sz="1866" u="none" cap="none" strike="noStrike">
                <a:solidFill>
                  <a:schemeClr val="dk1"/>
                </a:solidFill>
                <a:latin typeface="Roboto"/>
                <a:ea typeface="Roboto"/>
                <a:cs typeface="Roboto"/>
                <a:sym typeface="Roboto"/>
              </a:defRPr>
            </a:lvl7pPr>
            <a:lvl8pPr indent="-317500" lvl="7" marL="3657600" marR="0" rtl="0" algn="l">
              <a:lnSpc>
                <a:spcPct val="100000"/>
              </a:lnSpc>
              <a:spcBef>
                <a:spcPts val="0"/>
              </a:spcBef>
              <a:spcAft>
                <a:spcPts val="0"/>
              </a:spcAft>
              <a:buClr>
                <a:schemeClr val="dk1"/>
              </a:buClr>
              <a:buSzPts val="1400"/>
              <a:buFont typeface="Roboto"/>
              <a:buChar char="○"/>
              <a:defRPr b="0" i="0" sz="1866" u="none" cap="none" strike="noStrike">
                <a:solidFill>
                  <a:schemeClr val="dk1"/>
                </a:solidFill>
                <a:latin typeface="Roboto"/>
                <a:ea typeface="Roboto"/>
                <a:cs typeface="Roboto"/>
                <a:sym typeface="Roboto"/>
              </a:defRPr>
            </a:lvl8pPr>
            <a:lvl9pPr indent="-317500" lvl="8" marL="4114800" marR="0" rtl="0" algn="l">
              <a:lnSpc>
                <a:spcPct val="100000"/>
              </a:lnSpc>
              <a:spcBef>
                <a:spcPts val="0"/>
              </a:spcBef>
              <a:spcAft>
                <a:spcPts val="0"/>
              </a:spcAft>
              <a:buClr>
                <a:schemeClr val="dk1"/>
              </a:buClr>
              <a:buSzPts val="1400"/>
              <a:buFont typeface="Roboto"/>
              <a:buChar char="■"/>
              <a:defRPr b="0" i="0" sz="1866" u="none" cap="none" strike="noStrike">
                <a:solidFill>
                  <a:schemeClr val="dk1"/>
                </a:solidFill>
                <a:latin typeface="Roboto"/>
                <a:ea typeface="Roboto"/>
                <a:cs typeface="Roboto"/>
                <a:sym typeface="Roboto"/>
              </a:defRPr>
            </a:lvl9pPr>
          </a:lstStyle>
          <a:p/>
        </p:txBody>
      </p:sp>
      <p:sp>
        <p:nvSpPr>
          <p:cNvPr id="8" name="Google Shape;8;p1"/>
          <p:cNvSpPr txBox="1"/>
          <p:nvPr/>
        </p:nvSpPr>
        <p:spPr>
          <a:xfrm rot="-5400000">
            <a:off x="-3821568" y="2993746"/>
            <a:ext cx="4395020" cy="3794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vi-VN" sz="1866" u="none" cap="none" strike="noStrike">
                <a:solidFill>
                  <a:srgbClr val="000000"/>
                </a:solidFill>
                <a:latin typeface="Arial"/>
                <a:ea typeface="Arial"/>
                <a:cs typeface="Arial"/>
                <a:sym typeface="Arial"/>
              </a:rPr>
              <a:t>Kho ppt Phan Linh_0916.604268</a:t>
            </a:r>
            <a:endParaRPr/>
          </a:p>
        </p:txBody>
      </p:sp>
      <p:sp>
        <p:nvSpPr>
          <p:cNvPr id="9" name="Google Shape;9;p1"/>
          <p:cNvSpPr txBox="1"/>
          <p:nvPr/>
        </p:nvSpPr>
        <p:spPr>
          <a:xfrm rot="-5400000">
            <a:off x="12760537" y="2993745"/>
            <a:ext cx="4395020" cy="3794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vi-VN" sz="1866" u="none" cap="none" strike="noStrike">
                <a:solidFill>
                  <a:srgbClr val="000000"/>
                </a:solidFill>
                <a:latin typeface="Arial"/>
                <a:ea typeface="Arial"/>
                <a:cs typeface="Arial"/>
                <a:sym typeface="Arial"/>
              </a:rPr>
              <a:t>Kho ppt Phan Linh_0916.604268</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14.jpg"/><Relationship Id="rId5"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18.jpg"/><Relationship Id="rId5"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3" name="Shape 143"/>
        <p:cNvGrpSpPr/>
        <p:nvPr/>
      </p:nvGrpSpPr>
      <p:grpSpPr>
        <a:xfrm>
          <a:off x="0" y="0"/>
          <a:ext cx="0" cy="0"/>
          <a:chOff x="0" y="0"/>
          <a:chExt cx="0" cy="0"/>
        </a:xfrm>
      </p:grpSpPr>
      <p:sp>
        <p:nvSpPr>
          <p:cNvPr id="144" name="Google Shape;144;p18"/>
          <p:cNvSpPr txBox="1"/>
          <p:nvPr>
            <p:ph idx="1" type="subTitle"/>
          </p:nvPr>
        </p:nvSpPr>
        <p:spPr>
          <a:xfrm>
            <a:off x="1468056" y="2041194"/>
            <a:ext cx="9225727" cy="2775612"/>
          </a:xfrm>
          <a:prstGeom prst="rect">
            <a:avLst/>
          </a:prstGeom>
          <a:noFill/>
          <a:ln>
            <a:noFill/>
          </a:ln>
        </p:spPr>
        <p:txBody>
          <a:bodyPr anchorCtr="0" anchor="t" bIns="121850" lIns="121850" spcFirstLastPara="1" rIns="121850" wrap="square" tIns="121850">
            <a:noAutofit/>
          </a:bodyPr>
          <a:lstStyle/>
          <a:p>
            <a:pPr indent="0" lvl="0" marL="0" rtl="0" algn="ctr">
              <a:lnSpc>
                <a:spcPct val="100000"/>
              </a:lnSpc>
              <a:spcBef>
                <a:spcPts val="0"/>
              </a:spcBef>
              <a:spcAft>
                <a:spcPts val="0"/>
              </a:spcAft>
              <a:buSzPts val="2200"/>
              <a:buNone/>
            </a:pPr>
            <a:r>
              <a:rPr b="1" lang="vi-VN" sz="9600">
                <a:latin typeface="Arial"/>
                <a:ea typeface="Arial"/>
                <a:cs typeface="Arial"/>
                <a:sym typeface="Arial"/>
              </a:rPr>
              <a:t>TỰ NHIÊN VÀ XÃ HỘI 1</a:t>
            </a:r>
            <a:endParaRPr b="1" sz="96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7"/>
          <p:cNvPicPr preferRelativeResize="0"/>
          <p:nvPr/>
        </p:nvPicPr>
        <p:blipFill rotWithShape="1">
          <a:blip r:embed="rId3">
            <a:alphaModFix/>
          </a:blip>
          <a:srcRect b="0" l="3965" r="48826" t="27226"/>
          <a:stretch/>
        </p:blipFill>
        <p:spPr>
          <a:xfrm>
            <a:off x="2707011" y="1661533"/>
            <a:ext cx="6747815" cy="4203504"/>
          </a:xfrm>
          <a:prstGeom prst="rect">
            <a:avLst/>
          </a:prstGeom>
          <a:noFill/>
          <a:ln>
            <a:noFill/>
          </a:ln>
        </p:spPr>
      </p:pic>
      <p:sp>
        <p:nvSpPr>
          <p:cNvPr id="205" name="Google Shape;205;p27"/>
          <p:cNvSpPr txBox="1"/>
          <p:nvPr/>
        </p:nvSpPr>
        <p:spPr>
          <a:xfrm>
            <a:off x="1665512" y="716335"/>
            <a:ext cx="8882743"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vi-VN" sz="2400" u="none" cap="none" strike="noStrike">
                <a:solidFill>
                  <a:srgbClr val="08152A"/>
                </a:solidFill>
                <a:latin typeface="Arial"/>
                <a:ea typeface="Arial"/>
                <a:cs typeface="Arial"/>
                <a:sym typeface="Arial"/>
              </a:rPr>
              <a:t>Quan sát hình và kể tên các đồ dùng có trong lớp học của Minh và Hoa. Chúng được sắp xếp như thế nào?</a:t>
            </a:r>
            <a:endParaRPr b="1" i="0" sz="2400" u="none" cap="none" strike="noStrike">
              <a:solidFill>
                <a:srgbClr val="08152A"/>
              </a:solidFill>
              <a:latin typeface="Arial"/>
              <a:ea typeface="Arial"/>
              <a:cs typeface="Arial"/>
              <a:sym typeface="Arial"/>
            </a:endParaRPr>
          </a:p>
        </p:txBody>
      </p:sp>
      <p:sp>
        <p:nvSpPr>
          <p:cNvPr id="206" name="Google Shape;206;p27"/>
          <p:cNvSpPr/>
          <p:nvPr/>
        </p:nvSpPr>
        <p:spPr>
          <a:xfrm>
            <a:off x="3017139" y="5865037"/>
            <a:ext cx="2737588" cy="716335"/>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200" u="none" cap="none" strike="noStrike">
                <a:solidFill>
                  <a:srgbClr val="190C1F"/>
                </a:solidFill>
                <a:latin typeface="Arial"/>
                <a:ea typeface="Arial"/>
                <a:cs typeface="Arial"/>
                <a:sym typeface="Arial"/>
              </a:rPr>
              <a:t>Góc học tập</a:t>
            </a:r>
            <a:endParaRPr b="1" i="0" sz="3200" u="none" cap="none" strike="noStrike">
              <a:solidFill>
                <a:srgbClr val="190C1F"/>
              </a:solidFill>
              <a:latin typeface="Arial"/>
              <a:ea typeface="Arial"/>
              <a:cs typeface="Arial"/>
              <a:sym typeface="Arial"/>
            </a:endParaRPr>
          </a:p>
        </p:txBody>
      </p:sp>
      <p:sp>
        <p:nvSpPr>
          <p:cNvPr id="207" name="Google Shape;207;p27"/>
          <p:cNvSpPr/>
          <p:nvPr/>
        </p:nvSpPr>
        <p:spPr>
          <a:xfrm>
            <a:off x="6251693" y="5865037"/>
            <a:ext cx="2893006" cy="716335"/>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200" u="none" cap="none" strike="noStrike">
                <a:solidFill>
                  <a:srgbClr val="190C1F"/>
                </a:solidFill>
                <a:latin typeface="Arial"/>
                <a:ea typeface="Arial"/>
                <a:cs typeface="Arial"/>
                <a:sym typeface="Arial"/>
              </a:rPr>
              <a:t>Góc sáng tạo</a:t>
            </a:r>
            <a:endParaRPr b="1" i="0" sz="3200" u="none" cap="none" strike="noStrike">
              <a:solidFill>
                <a:srgbClr val="190C1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8"/>
          <p:cNvPicPr preferRelativeResize="0"/>
          <p:nvPr/>
        </p:nvPicPr>
        <p:blipFill rotWithShape="1">
          <a:blip r:embed="rId3">
            <a:alphaModFix/>
          </a:blip>
          <a:srcRect b="0" l="51537" r="24289" t="27226"/>
          <a:stretch/>
        </p:blipFill>
        <p:spPr>
          <a:xfrm>
            <a:off x="2087161" y="1695220"/>
            <a:ext cx="3294102" cy="4007584"/>
          </a:xfrm>
          <a:prstGeom prst="rect">
            <a:avLst/>
          </a:prstGeom>
          <a:noFill/>
          <a:ln>
            <a:noFill/>
          </a:ln>
        </p:spPr>
      </p:pic>
      <p:sp>
        <p:nvSpPr>
          <p:cNvPr id="213" name="Google Shape;213;p28"/>
          <p:cNvSpPr txBox="1"/>
          <p:nvPr/>
        </p:nvSpPr>
        <p:spPr>
          <a:xfrm>
            <a:off x="1639547" y="950510"/>
            <a:ext cx="8882743"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vi-VN" sz="2400" u="none" cap="none" strike="noStrike">
                <a:solidFill>
                  <a:srgbClr val="08152A"/>
                </a:solidFill>
                <a:latin typeface="Arial"/>
                <a:ea typeface="Arial"/>
                <a:cs typeface="Arial"/>
                <a:sym typeface="Arial"/>
              </a:rPr>
              <a:t>Quan sát hình và kể tên các đồ dùng có trong lớp học của Minh và Hoa. Chúng được sắp xếp như thế nào?</a:t>
            </a:r>
            <a:endParaRPr b="1" i="0" sz="2400" u="none" cap="none" strike="noStrike">
              <a:solidFill>
                <a:srgbClr val="08152A"/>
              </a:solidFill>
              <a:latin typeface="Arial"/>
              <a:ea typeface="Arial"/>
              <a:cs typeface="Arial"/>
              <a:sym typeface="Arial"/>
            </a:endParaRPr>
          </a:p>
        </p:txBody>
      </p:sp>
      <p:sp>
        <p:nvSpPr>
          <p:cNvPr id="214" name="Google Shape;214;p28"/>
          <p:cNvSpPr/>
          <p:nvPr/>
        </p:nvSpPr>
        <p:spPr>
          <a:xfrm>
            <a:off x="1849769" y="5865037"/>
            <a:ext cx="3546786" cy="716335"/>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200" u="none" cap="none" strike="noStrike">
                <a:solidFill>
                  <a:srgbClr val="190C1F"/>
                </a:solidFill>
                <a:latin typeface="Arial"/>
                <a:ea typeface="Arial"/>
                <a:cs typeface="Arial"/>
                <a:sym typeface="Arial"/>
              </a:rPr>
              <a:t>Nội quy lớp học</a:t>
            </a:r>
            <a:endParaRPr b="1" i="0" sz="3200" u="none" cap="none" strike="noStrike">
              <a:solidFill>
                <a:srgbClr val="190C1F"/>
              </a:solidFill>
              <a:latin typeface="Arial"/>
              <a:ea typeface="Arial"/>
              <a:cs typeface="Arial"/>
              <a:sym typeface="Arial"/>
            </a:endParaRPr>
          </a:p>
        </p:txBody>
      </p:sp>
      <p:sp>
        <p:nvSpPr>
          <p:cNvPr id="215" name="Google Shape;215;p28"/>
          <p:cNvSpPr/>
          <p:nvPr/>
        </p:nvSpPr>
        <p:spPr>
          <a:xfrm>
            <a:off x="6364820" y="5865036"/>
            <a:ext cx="3748144" cy="716335"/>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200" u="none" cap="none" strike="noStrike">
                <a:solidFill>
                  <a:srgbClr val="190C1F"/>
                </a:solidFill>
                <a:latin typeface="Arial"/>
                <a:ea typeface="Arial"/>
                <a:cs typeface="Arial"/>
                <a:sym typeface="Arial"/>
              </a:rPr>
              <a:t>Bình uống nước</a:t>
            </a:r>
            <a:endParaRPr b="1" i="0" sz="3200" u="none" cap="none" strike="noStrike">
              <a:solidFill>
                <a:srgbClr val="190C1F"/>
              </a:solidFill>
              <a:latin typeface="Arial"/>
              <a:ea typeface="Arial"/>
              <a:cs typeface="Arial"/>
              <a:sym typeface="Arial"/>
            </a:endParaRPr>
          </a:p>
        </p:txBody>
      </p:sp>
      <p:pic>
        <p:nvPicPr>
          <p:cNvPr id="216" name="Google Shape;216;p28"/>
          <p:cNvPicPr preferRelativeResize="0"/>
          <p:nvPr/>
        </p:nvPicPr>
        <p:blipFill rotWithShape="1">
          <a:blip r:embed="rId3">
            <a:alphaModFix/>
          </a:blip>
          <a:srcRect b="-202" l="76393" r="2031" t="27427"/>
          <a:stretch/>
        </p:blipFill>
        <p:spPr>
          <a:xfrm>
            <a:off x="6768790" y="1857453"/>
            <a:ext cx="2940205" cy="40075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0" name="Shape 220"/>
        <p:cNvGrpSpPr/>
        <p:nvPr/>
      </p:nvGrpSpPr>
      <p:grpSpPr>
        <a:xfrm>
          <a:off x="0" y="0"/>
          <a:ext cx="0" cy="0"/>
          <a:chOff x="0" y="0"/>
          <a:chExt cx="0" cy="0"/>
        </a:xfrm>
      </p:grpSpPr>
      <p:sp>
        <p:nvSpPr>
          <p:cNvPr id="221" name="Google Shape;221;p29"/>
          <p:cNvSpPr/>
          <p:nvPr/>
        </p:nvSpPr>
        <p:spPr>
          <a:xfrm>
            <a:off x="867724" y="2114718"/>
            <a:ext cx="10426389" cy="2334619"/>
          </a:xfrm>
          <a:prstGeom prst="roundRect">
            <a:avLst>
              <a:gd fmla="val 16667" name="adj"/>
            </a:avLst>
          </a:prstGeom>
          <a:solidFill>
            <a:srgbClr val="FEE7A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1" i="0" lang="vi-VN" sz="3600" u="none" cap="none" strike="noStrike">
                <a:solidFill>
                  <a:srgbClr val="190C1F"/>
                </a:solidFill>
                <a:latin typeface="Arial"/>
                <a:ea typeface="Arial"/>
                <a:cs typeface="Arial"/>
                <a:sym typeface="Arial"/>
              </a:rPr>
              <a:t>Trong mỗi lớp học thường có bảng, bàn ghế, đồng hồ, góc học tập,... Các đồ dùng nhằm phục vụ cho việc học tập của các em được tốt hơn. </a:t>
            </a:r>
            <a:endParaRPr b="1" i="0" sz="3600" u="none" cap="none" strike="noStrike">
              <a:solidFill>
                <a:srgbClr val="190C1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5" name="Shape 225"/>
        <p:cNvGrpSpPr/>
        <p:nvPr/>
      </p:nvGrpSpPr>
      <p:grpSpPr>
        <a:xfrm>
          <a:off x="0" y="0"/>
          <a:ext cx="0" cy="0"/>
          <a:chOff x="0" y="0"/>
          <a:chExt cx="0" cy="0"/>
        </a:xfrm>
      </p:grpSpPr>
      <p:sp>
        <p:nvSpPr>
          <p:cNvPr id="226" name="Google Shape;226;p30"/>
          <p:cNvSpPr txBox="1"/>
          <p:nvPr/>
        </p:nvSpPr>
        <p:spPr>
          <a:xfrm>
            <a:off x="2831533" y="637699"/>
            <a:ext cx="649877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1" lang="vi-VN" sz="3200" u="none" cap="none" strike="noStrike">
                <a:solidFill>
                  <a:srgbClr val="08152A"/>
                </a:solidFill>
                <a:latin typeface="Arial"/>
                <a:ea typeface="Arial"/>
                <a:cs typeface="Arial"/>
                <a:sym typeface="Arial"/>
              </a:rPr>
              <a:t>Một số đồ dùng trong lớp học</a:t>
            </a:r>
            <a:endParaRPr b="1" i="1" sz="3200" u="none" cap="none" strike="noStrike">
              <a:solidFill>
                <a:srgbClr val="08152A"/>
              </a:solidFill>
              <a:latin typeface="Arial"/>
              <a:ea typeface="Arial"/>
              <a:cs typeface="Arial"/>
              <a:sym typeface="Arial"/>
            </a:endParaRPr>
          </a:p>
        </p:txBody>
      </p:sp>
      <p:pic>
        <p:nvPicPr>
          <p:cNvPr id="227" name="Google Shape;227;p30"/>
          <p:cNvPicPr preferRelativeResize="0"/>
          <p:nvPr/>
        </p:nvPicPr>
        <p:blipFill rotWithShape="1">
          <a:blip r:embed="rId3">
            <a:alphaModFix/>
          </a:blip>
          <a:srcRect b="0" l="0" r="0" t="0"/>
          <a:stretch/>
        </p:blipFill>
        <p:spPr>
          <a:xfrm>
            <a:off x="142792" y="1701179"/>
            <a:ext cx="4125127" cy="3093845"/>
          </a:xfrm>
          <a:prstGeom prst="rect">
            <a:avLst/>
          </a:prstGeom>
          <a:noFill/>
          <a:ln>
            <a:noFill/>
          </a:ln>
        </p:spPr>
      </p:pic>
      <p:pic>
        <p:nvPicPr>
          <p:cNvPr descr="Các loại bàn ghế học sinh tại nhà được ưa chuộng nhất - Nội Thất Xuân Hòa" id="228" name="Google Shape;228;p30"/>
          <p:cNvPicPr preferRelativeResize="0"/>
          <p:nvPr/>
        </p:nvPicPr>
        <p:blipFill rotWithShape="1">
          <a:blip r:embed="rId4">
            <a:alphaModFix/>
          </a:blip>
          <a:srcRect b="0" l="0" r="0" t="0"/>
          <a:stretch/>
        </p:blipFill>
        <p:spPr>
          <a:xfrm>
            <a:off x="4461059" y="1704088"/>
            <a:ext cx="3168508" cy="3090936"/>
          </a:xfrm>
          <a:prstGeom prst="rect">
            <a:avLst/>
          </a:prstGeom>
          <a:noFill/>
          <a:ln>
            <a:noFill/>
          </a:ln>
        </p:spPr>
      </p:pic>
      <p:pic>
        <p:nvPicPr>
          <p:cNvPr descr="Các trường Anh tháo bỏ đồng hồ vì học sinh không biết coi giờ - Tuổi Trẻ  Online" id="229" name="Google Shape;229;p30"/>
          <p:cNvPicPr preferRelativeResize="0"/>
          <p:nvPr/>
        </p:nvPicPr>
        <p:blipFill rotWithShape="1">
          <a:blip r:embed="rId5">
            <a:alphaModFix/>
          </a:blip>
          <a:srcRect b="0" l="12950" r="18211" t="0"/>
          <a:stretch/>
        </p:blipFill>
        <p:spPr>
          <a:xfrm>
            <a:off x="7790827" y="1701179"/>
            <a:ext cx="4056654" cy="3093845"/>
          </a:xfrm>
          <a:prstGeom prst="rect">
            <a:avLst/>
          </a:prstGeom>
          <a:noFill/>
          <a:ln>
            <a:noFill/>
          </a:ln>
        </p:spPr>
      </p:pic>
      <p:sp>
        <p:nvSpPr>
          <p:cNvPr id="230" name="Google Shape;230;p30"/>
          <p:cNvSpPr/>
          <p:nvPr/>
        </p:nvSpPr>
        <p:spPr>
          <a:xfrm>
            <a:off x="814258" y="5153912"/>
            <a:ext cx="2737588" cy="1038367"/>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200" u="none" cap="none" strike="noStrike">
                <a:solidFill>
                  <a:srgbClr val="190C1F"/>
                </a:solidFill>
                <a:latin typeface="Arial"/>
                <a:ea typeface="Arial"/>
                <a:cs typeface="Arial"/>
                <a:sym typeface="Arial"/>
              </a:rPr>
              <a:t>Bảng</a:t>
            </a:r>
            <a:endParaRPr b="1" i="0" sz="3200" u="none" cap="none" strike="noStrike">
              <a:solidFill>
                <a:srgbClr val="190C1F"/>
              </a:solidFill>
              <a:latin typeface="Arial"/>
              <a:ea typeface="Arial"/>
              <a:cs typeface="Arial"/>
              <a:sym typeface="Arial"/>
            </a:endParaRPr>
          </a:p>
        </p:txBody>
      </p:sp>
      <p:sp>
        <p:nvSpPr>
          <p:cNvPr id="231" name="Google Shape;231;p30"/>
          <p:cNvSpPr/>
          <p:nvPr/>
        </p:nvSpPr>
        <p:spPr>
          <a:xfrm>
            <a:off x="4767881" y="5153913"/>
            <a:ext cx="2737588" cy="1038367"/>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200" u="none" cap="none" strike="noStrike">
                <a:solidFill>
                  <a:srgbClr val="190C1F"/>
                </a:solidFill>
                <a:latin typeface="Arial"/>
                <a:ea typeface="Arial"/>
                <a:cs typeface="Arial"/>
                <a:sym typeface="Arial"/>
              </a:rPr>
              <a:t>Bàn ghế/tủ đựng đồ</a:t>
            </a:r>
            <a:endParaRPr b="1" i="0" sz="3200" u="none" cap="none" strike="noStrike">
              <a:solidFill>
                <a:srgbClr val="190C1F"/>
              </a:solidFill>
              <a:latin typeface="Arial"/>
              <a:ea typeface="Arial"/>
              <a:cs typeface="Arial"/>
              <a:sym typeface="Arial"/>
            </a:endParaRPr>
          </a:p>
        </p:txBody>
      </p:sp>
      <p:sp>
        <p:nvSpPr>
          <p:cNvPr id="232" name="Google Shape;232;p30"/>
          <p:cNvSpPr/>
          <p:nvPr/>
        </p:nvSpPr>
        <p:spPr>
          <a:xfrm>
            <a:off x="8450360" y="5153912"/>
            <a:ext cx="2737588" cy="1038367"/>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200" u="none" cap="none" strike="noStrike">
                <a:solidFill>
                  <a:srgbClr val="190C1F"/>
                </a:solidFill>
                <a:latin typeface="Arial"/>
                <a:ea typeface="Arial"/>
                <a:cs typeface="Arial"/>
                <a:sym typeface="Arial"/>
              </a:rPr>
              <a:t>Đồng hồ</a:t>
            </a:r>
            <a:endParaRPr b="1" i="0" sz="3200" u="none" cap="none" strike="noStrike">
              <a:solidFill>
                <a:srgbClr val="190C1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ppt_w</p:attrName>
                                        </p:attrNameLst>
                                      </p:cBhvr>
                                      <p:tavLst>
                                        <p:tav fmla="" tm="0">
                                          <p:val>
                                            <p:strVal val="0"/>
                                          </p:val>
                                        </p:tav>
                                        <p:tav fmla="" tm="100000">
                                          <p:val>
                                            <p:strVal val="#ppt_w"/>
                                          </p:val>
                                        </p:tav>
                                      </p:tavLst>
                                    </p:anim>
                                    <p:anim calcmode="lin" valueType="num">
                                      <p:cBhvr additive="base">
                                        <p:cTn dur="500"/>
                                        <p:tgtEl>
                                          <p:spTgt spid="22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ppt_w</p:attrName>
                                        </p:attrNameLst>
                                      </p:cBhvr>
                                      <p:tavLst>
                                        <p:tav fmla="" tm="0">
                                          <p:val>
                                            <p:strVal val="0"/>
                                          </p:val>
                                        </p:tav>
                                        <p:tav fmla="" tm="100000">
                                          <p:val>
                                            <p:strVal val="#ppt_w"/>
                                          </p:val>
                                        </p:tav>
                                      </p:tavLst>
                                    </p:anim>
                                    <p:anim calcmode="lin" valueType="num">
                                      <p:cBhvr additive="base">
                                        <p:cTn dur="500"/>
                                        <p:tgtEl>
                                          <p:spTgt spid="2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ppt_w</p:attrName>
                                        </p:attrNameLst>
                                      </p:cBhvr>
                                      <p:tavLst>
                                        <p:tav fmla="" tm="0">
                                          <p:val>
                                            <p:strVal val="0"/>
                                          </p:val>
                                        </p:tav>
                                        <p:tav fmla="" tm="100000">
                                          <p:val>
                                            <p:strVal val="#ppt_w"/>
                                          </p:val>
                                        </p:tav>
                                      </p:tavLst>
                                    </p:anim>
                                    <p:anim calcmode="lin" valueType="num">
                                      <p:cBhvr additive="base">
                                        <p:cTn dur="500"/>
                                        <p:tgtEl>
                                          <p:spTgt spid="2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6" name="Shape 236"/>
        <p:cNvGrpSpPr/>
        <p:nvPr/>
      </p:nvGrpSpPr>
      <p:grpSpPr>
        <a:xfrm>
          <a:off x="0" y="0"/>
          <a:ext cx="0" cy="0"/>
          <a:chOff x="0" y="0"/>
          <a:chExt cx="0" cy="0"/>
        </a:xfrm>
      </p:grpSpPr>
      <p:sp>
        <p:nvSpPr>
          <p:cNvPr id="237" name="Google Shape;237;p31"/>
          <p:cNvSpPr txBox="1"/>
          <p:nvPr/>
        </p:nvSpPr>
        <p:spPr>
          <a:xfrm>
            <a:off x="2831533" y="637699"/>
            <a:ext cx="649877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1" lang="vi-VN" sz="3200" u="none" cap="none" strike="noStrike">
                <a:solidFill>
                  <a:srgbClr val="08152A"/>
                </a:solidFill>
                <a:latin typeface="Arial"/>
                <a:ea typeface="Arial"/>
                <a:cs typeface="Arial"/>
                <a:sym typeface="Arial"/>
              </a:rPr>
              <a:t>Một số đồ dùng trong lớp học</a:t>
            </a:r>
            <a:endParaRPr b="1" i="1" sz="3200" u="none" cap="none" strike="noStrike">
              <a:solidFill>
                <a:srgbClr val="08152A"/>
              </a:solidFill>
              <a:latin typeface="Arial"/>
              <a:ea typeface="Arial"/>
              <a:cs typeface="Arial"/>
              <a:sym typeface="Arial"/>
            </a:endParaRPr>
          </a:p>
        </p:txBody>
      </p:sp>
      <p:sp>
        <p:nvSpPr>
          <p:cNvPr id="238" name="Google Shape;238;p31"/>
          <p:cNvSpPr/>
          <p:nvPr/>
        </p:nvSpPr>
        <p:spPr>
          <a:xfrm>
            <a:off x="1081888" y="5429343"/>
            <a:ext cx="2737588" cy="701749"/>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200" u="none" cap="none" strike="noStrike">
                <a:solidFill>
                  <a:srgbClr val="190C1F"/>
                </a:solidFill>
                <a:latin typeface="Arial"/>
                <a:ea typeface="Arial"/>
                <a:cs typeface="Arial"/>
                <a:sym typeface="Arial"/>
              </a:rPr>
              <a:t>Ti vi </a:t>
            </a:r>
            <a:endParaRPr b="1" i="0" sz="3200" u="none" cap="none" strike="noStrike">
              <a:solidFill>
                <a:srgbClr val="190C1F"/>
              </a:solidFill>
              <a:latin typeface="Arial"/>
              <a:ea typeface="Arial"/>
              <a:cs typeface="Arial"/>
              <a:sym typeface="Arial"/>
            </a:endParaRPr>
          </a:p>
        </p:txBody>
      </p:sp>
      <p:sp>
        <p:nvSpPr>
          <p:cNvPr id="239" name="Google Shape;239;p31"/>
          <p:cNvSpPr/>
          <p:nvPr/>
        </p:nvSpPr>
        <p:spPr>
          <a:xfrm>
            <a:off x="4955313" y="5429341"/>
            <a:ext cx="3166946" cy="701749"/>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200" u="none" cap="none" strike="noStrike">
                <a:solidFill>
                  <a:srgbClr val="190C1F"/>
                </a:solidFill>
                <a:latin typeface="Arial"/>
                <a:ea typeface="Arial"/>
                <a:cs typeface="Arial"/>
                <a:sym typeface="Arial"/>
              </a:rPr>
              <a:t>Góc thư viện </a:t>
            </a:r>
            <a:endParaRPr b="1" i="0" sz="3200" u="none" cap="none" strike="noStrike">
              <a:solidFill>
                <a:srgbClr val="190C1F"/>
              </a:solidFill>
              <a:latin typeface="Arial"/>
              <a:ea typeface="Arial"/>
              <a:cs typeface="Arial"/>
              <a:sym typeface="Arial"/>
            </a:endParaRPr>
          </a:p>
        </p:txBody>
      </p:sp>
      <p:sp>
        <p:nvSpPr>
          <p:cNvPr id="240" name="Google Shape;240;p31"/>
          <p:cNvSpPr/>
          <p:nvPr/>
        </p:nvSpPr>
        <p:spPr>
          <a:xfrm>
            <a:off x="8695687" y="5429341"/>
            <a:ext cx="2944620" cy="701749"/>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200" u="none" cap="none" strike="noStrike">
                <a:solidFill>
                  <a:srgbClr val="190C1F"/>
                </a:solidFill>
                <a:latin typeface="Arial"/>
                <a:ea typeface="Arial"/>
                <a:cs typeface="Arial"/>
                <a:sym typeface="Arial"/>
              </a:rPr>
              <a:t>Bảng nội quy</a:t>
            </a:r>
            <a:endParaRPr b="1" i="0" sz="3200" u="none" cap="none" strike="noStrike">
              <a:solidFill>
                <a:srgbClr val="190C1F"/>
              </a:solidFill>
              <a:latin typeface="Arial"/>
              <a:ea typeface="Arial"/>
              <a:cs typeface="Arial"/>
              <a:sym typeface="Arial"/>
            </a:endParaRPr>
          </a:p>
        </p:txBody>
      </p:sp>
      <p:pic>
        <p:nvPicPr>
          <p:cNvPr id="241" name="Google Shape;241;p31"/>
          <p:cNvPicPr preferRelativeResize="0"/>
          <p:nvPr/>
        </p:nvPicPr>
        <p:blipFill rotWithShape="1">
          <a:blip r:embed="rId3">
            <a:alphaModFix/>
          </a:blip>
          <a:srcRect b="19186" l="24381" r="0" t="17104"/>
          <a:stretch/>
        </p:blipFill>
        <p:spPr>
          <a:xfrm>
            <a:off x="245327" y="2555875"/>
            <a:ext cx="4175397" cy="2638348"/>
          </a:xfrm>
          <a:prstGeom prst="rect">
            <a:avLst/>
          </a:prstGeom>
          <a:noFill/>
          <a:ln>
            <a:noFill/>
          </a:ln>
        </p:spPr>
      </p:pic>
      <p:pic>
        <p:nvPicPr>
          <p:cNvPr descr="No photo description available." id="242" name="Google Shape;242;p31"/>
          <p:cNvPicPr preferRelativeResize="0"/>
          <p:nvPr/>
        </p:nvPicPr>
        <p:blipFill rotWithShape="1">
          <a:blip r:embed="rId4">
            <a:alphaModFix/>
          </a:blip>
          <a:srcRect b="0" l="0" r="0" t="0"/>
          <a:stretch/>
        </p:blipFill>
        <p:spPr>
          <a:xfrm>
            <a:off x="4602647" y="1951267"/>
            <a:ext cx="3872279" cy="3365845"/>
          </a:xfrm>
          <a:prstGeom prst="rect">
            <a:avLst/>
          </a:prstGeom>
          <a:noFill/>
          <a:ln>
            <a:noFill/>
          </a:ln>
        </p:spPr>
      </p:pic>
      <p:pic>
        <p:nvPicPr>
          <p:cNvPr descr="Nội quy lớp học Mẫu nội quy phòng học đẹp - c2phanchutrinh.edu.vn" id="243" name="Google Shape;243;p31"/>
          <p:cNvPicPr preferRelativeResize="0"/>
          <p:nvPr/>
        </p:nvPicPr>
        <p:blipFill rotWithShape="1">
          <a:blip r:embed="rId5">
            <a:alphaModFix/>
          </a:blip>
          <a:srcRect b="0" l="0" r="0" t="0"/>
          <a:stretch/>
        </p:blipFill>
        <p:spPr>
          <a:xfrm>
            <a:off x="8782245" y="1530999"/>
            <a:ext cx="2651029" cy="381366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ppt_w</p:attrName>
                                        </p:attrNameLst>
                                      </p:cBhvr>
                                      <p:tavLst>
                                        <p:tav fmla="" tm="0">
                                          <p:val>
                                            <p:strVal val="0"/>
                                          </p:val>
                                        </p:tav>
                                        <p:tav fmla="" tm="100000">
                                          <p:val>
                                            <p:strVal val="#ppt_w"/>
                                          </p:val>
                                        </p:tav>
                                      </p:tavLst>
                                    </p:anim>
                                    <p:anim calcmode="lin" valueType="num">
                                      <p:cBhvr additive="base">
                                        <p:cTn dur="500"/>
                                        <p:tgtEl>
                                          <p:spTgt spid="2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ppt_w</p:attrName>
                                        </p:attrNameLst>
                                      </p:cBhvr>
                                      <p:tavLst>
                                        <p:tav fmla="" tm="0">
                                          <p:val>
                                            <p:strVal val="0"/>
                                          </p:val>
                                        </p:tav>
                                        <p:tav fmla="" tm="100000">
                                          <p:val>
                                            <p:strVal val="#ppt_w"/>
                                          </p:val>
                                        </p:tav>
                                      </p:tavLst>
                                    </p:anim>
                                    <p:anim calcmode="lin" valueType="num">
                                      <p:cBhvr additive="base">
                                        <p:cTn dur="500"/>
                                        <p:tgtEl>
                                          <p:spTgt spid="2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ppt_w</p:attrName>
                                        </p:attrNameLst>
                                      </p:cBhvr>
                                      <p:tavLst>
                                        <p:tav fmla="" tm="0">
                                          <p:val>
                                            <p:strVal val="0"/>
                                          </p:val>
                                        </p:tav>
                                        <p:tav fmla="" tm="100000">
                                          <p:val>
                                            <p:strVal val="#ppt_w"/>
                                          </p:val>
                                        </p:tav>
                                      </p:tavLst>
                                    </p:anim>
                                    <p:anim calcmode="lin" valueType="num">
                                      <p:cBhvr additive="base">
                                        <p:cTn dur="500"/>
                                        <p:tgtEl>
                                          <p:spTgt spid="2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7" name="Shape 247"/>
        <p:cNvGrpSpPr/>
        <p:nvPr/>
      </p:nvGrpSpPr>
      <p:grpSpPr>
        <a:xfrm>
          <a:off x="0" y="0"/>
          <a:ext cx="0" cy="0"/>
          <a:chOff x="0" y="0"/>
          <a:chExt cx="0" cy="0"/>
        </a:xfrm>
      </p:grpSpPr>
      <p:sp>
        <p:nvSpPr>
          <p:cNvPr id="248" name="Google Shape;248;p32"/>
          <p:cNvSpPr/>
          <p:nvPr/>
        </p:nvSpPr>
        <p:spPr>
          <a:xfrm>
            <a:off x="3300760" y="1635216"/>
            <a:ext cx="7881840" cy="2334619"/>
          </a:xfrm>
          <a:prstGeom prst="roundRect">
            <a:avLst>
              <a:gd fmla="val 16667" name="adj"/>
            </a:avLst>
          </a:prstGeom>
          <a:solidFill>
            <a:srgbClr val="FEE7A1"/>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1" i="0" lang="vi-VN" sz="3600" u="none" cap="none" strike="noStrike">
                <a:solidFill>
                  <a:srgbClr val="190C1F"/>
                </a:solidFill>
                <a:latin typeface="Arial"/>
                <a:ea typeface="Arial"/>
                <a:cs typeface="Arial"/>
                <a:sym typeface="Arial"/>
              </a:rPr>
              <a:t>Tùy vào điều kiện trường học, mỗi lớp sẽ có những đồ dùng và thiết bị khác nhau.</a:t>
            </a:r>
            <a:endParaRPr b="1" i="0" sz="3600" u="none" cap="none" strike="noStrike">
              <a:solidFill>
                <a:srgbClr val="190C1F"/>
              </a:solidFill>
              <a:latin typeface="Arial"/>
              <a:ea typeface="Arial"/>
              <a:cs typeface="Arial"/>
              <a:sym typeface="Arial"/>
            </a:endParaRPr>
          </a:p>
        </p:txBody>
      </p:sp>
      <p:pic>
        <p:nvPicPr>
          <p:cNvPr descr="Premium Vector | Little kid standing and reading a story book" id="249" name="Google Shape;249;p32"/>
          <p:cNvPicPr preferRelativeResize="0"/>
          <p:nvPr/>
        </p:nvPicPr>
        <p:blipFill rotWithShape="1">
          <a:blip r:embed="rId3">
            <a:alphaModFix/>
          </a:blip>
          <a:srcRect b="0" l="0" r="0" t="0"/>
          <a:stretch/>
        </p:blipFill>
        <p:spPr>
          <a:xfrm>
            <a:off x="-661976" y="1167427"/>
            <a:ext cx="5101709" cy="67750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3" name="Shape 253"/>
        <p:cNvGrpSpPr/>
        <p:nvPr/>
      </p:nvGrpSpPr>
      <p:grpSpPr>
        <a:xfrm>
          <a:off x="0" y="0"/>
          <a:ext cx="0" cy="0"/>
          <a:chOff x="0" y="0"/>
          <a:chExt cx="0" cy="0"/>
        </a:xfrm>
      </p:grpSpPr>
      <p:sp>
        <p:nvSpPr>
          <p:cNvPr id="254" name="Google Shape;254;p33"/>
          <p:cNvSpPr txBox="1"/>
          <p:nvPr>
            <p:ph idx="1" type="subTitle"/>
          </p:nvPr>
        </p:nvSpPr>
        <p:spPr>
          <a:xfrm>
            <a:off x="2356610" y="2543137"/>
            <a:ext cx="7448618" cy="1771726"/>
          </a:xfrm>
          <a:prstGeom prst="rect">
            <a:avLst/>
          </a:prstGeom>
          <a:noFill/>
          <a:ln>
            <a:noFill/>
          </a:ln>
        </p:spPr>
        <p:txBody>
          <a:bodyPr anchorCtr="0" anchor="ctr" bIns="91425" lIns="91425" spcFirstLastPara="1" rIns="91425" wrap="square" tIns="91425">
            <a:noAutofit/>
          </a:bodyPr>
          <a:lstStyle/>
          <a:p>
            <a:pPr indent="-317500" lvl="0" marL="457200" rtl="0" algn="ctr">
              <a:lnSpc>
                <a:spcPct val="100000"/>
              </a:lnSpc>
              <a:spcBef>
                <a:spcPts val="0"/>
              </a:spcBef>
              <a:spcAft>
                <a:spcPts val="0"/>
              </a:spcAft>
              <a:buSzPts val="1400"/>
              <a:buNone/>
            </a:pPr>
            <a:r>
              <a:rPr b="1" lang="vi-VN" sz="9600">
                <a:solidFill>
                  <a:srgbClr val="3076E7"/>
                </a:solidFill>
              </a:rPr>
              <a:t>THỰC HÀNH</a:t>
            </a:r>
            <a:endParaRPr b="1" sz="9600">
              <a:solidFill>
                <a:srgbClr val="3076E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8" name="Shape 258"/>
        <p:cNvGrpSpPr/>
        <p:nvPr/>
      </p:nvGrpSpPr>
      <p:grpSpPr>
        <a:xfrm>
          <a:off x="0" y="0"/>
          <a:ext cx="0" cy="0"/>
          <a:chOff x="0" y="0"/>
          <a:chExt cx="0" cy="0"/>
        </a:xfrm>
      </p:grpSpPr>
      <p:pic>
        <p:nvPicPr>
          <p:cNvPr id="259" name="Google Shape;259;p34"/>
          <p:cNvPicPr preferRelativeResize="0"/>
          <p:nvPr/>
        </p:nvPicPr>
        <p:blipFill rotWithShape="1">
          <a:blip r:embed="rId3">
            <a:alphaModFix/>
          </a:blip>
          <a:srcRect b="0" l="13309" r="21517" t="24892"/>
          <a:stretch/>
        </p:blipFill>
        <p:spPr>
          <a:xfrm>
            <a:off x="1504806" y="2100944"/>
            <a:ext cx="9848995" cy="3833312"/>
          </a:xfrm>
          <a:prstGeom prst="rect">
            <a:avLst/>
          </a:prstGeom>
          <a:noFill/>
          <a:ln>
            <a:noFill/>
          </a:ln>
        </p:spPr>
      </p:pic>
      <p:sp>
        <p:nvSpPr>
          <p:cNvPr id="260" name="Google Shape;260;p34"/>
          <p:cNvSpPr txBox="1"/>
          <p:nvPr/>
        </p:nvSpPr>
        <p:spPr>
          <a:xfrm>
            <a:off x="1895403" y="1110344"/>
            <a:ext cx="90678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2800" u="none" cap="none" strike="noStrike">
                <a:solidFill>
                  <a:srgbClr val="08152A"/>
                </a:solidFill>
                <a:latin typeface="Arial"/>
                <a:ea typeface="Arial"/>
                <a:cs typeface="Arial"/>
                <a:sym typeface="Arial"/>
              </a:rPr>
              <a:t>Chơi trò chơi: Hỏi đáp về đồ dùng trong lớp học.</a:t>
            </a:r>
            <a:endParaRPr b="1" i="0" sz="2800" u="none" cap="none" strike="noStrike">
              <a:solidFill>
                <a:srgbClr val="08152A"/>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4" name="Shape 264"/>
        <p:cNvGrpSpPr/>
        <p:nvPr/>
      </p:nvGrpSpPr>
      <p:grpSpPr>
        <a:xfrm>
          <a:off x="0" y="0"/>
          <a:ext cx="0" cy="0"/>
          <a:chOff x="0" y="0"/>
          <a:chExt cx="0" cy="0"/>
        </a:xfrm>
      </p:grpSpPr>
      <p:sp>
        <p:nvSpPr>
          <p:cNvPr id="265" name="Google Shape;265;p35"/>
          <p:cNvSpPr txBox="1"/>
          <p:nvPr/>
        </p:nvSpPr>
        <p:spPr>
          <a:xfrm>
            <a:off x="2356608" y="1613046"/>
            <a:ext cx="7448618" cy="1514872"/>
          </a:xfrm>
          <a:prstGeom prst="rect">
            <a:avLst/>
          </a:prstGeom>
          <a:noFill/>
          <a:ln>
            <a:noFill/>
          </a:ln>
        </p:spPr>
        <p:txBody>
          <a:bodyPr anchorCtr="0" anchor="t" bIns="91425" lIns="91425" spcFirstLastPara="1" rIns="91425" wrap="square" tIns="91425">
            <a:noAutofit/>
          </a:bodyPr>
          <a:lstStyle/>
          <a:p>
            <a:pPr indent="-304724" lvl="0" marL="609448" marR="0" rtl="0" algn="l">
              <a:lnSpc>
                <a:spcPct val="100000"/>
              </a:lnSpc>
              <a:spcBef>
                <a:spcPts val="0"/>
              </a:spcBef>
              <a:spcAft>
                <a:spcPts val="0"/>
              </a:spcAft>
              <a:buClr>
                <a:schemeClr val="dk1"/>
              </a:buClr>
              <a:buSzPts val="1400"/>
              <a:buFont typeface="Roboto"/>
              <a:buNone/>
            </a:pPr>
            <a:r>
              <a:rPr b="1" i="0" lang="vi-VN" sz="9600" u="none" cap="none" strike="noStrike">
                <a:solidFill>
                  <a:srgbClr val="FBC10E"/>
                </a:solidFill>
                <a:latin typeface="Arial"/>
                <a:ea typeface="Arial"/>
                <a:cs typeface="Arial"/>
                <a:sym typeface="Arial"/>
              </a:rPr>
              <a:t>VẬN DỤNG</a:t>
            </a:r>
            <a:endParaRPr b="1" i="0" sz="9600" u="none" cap="none" strike="noStrike">
              <a:solidFill>
                <a:srgbClr val="FBC10E"/>
              </a:solidFill>
              <a:latin typeface="Arial"/>
              <a:ea typeface="Arial"/>
              <a:cs typeface="Arial"/>
              <a:sym typeface="Arial"/>
            </a:endParaRPr>
          </a:p>
        </p:txBody>
      </p:sp>
      <p:sp>
        <p:nvSpPr>
          <p:cNvPr id="266" name="Google Shape;266;p35"/>
          <p:cNvSpPr/>
          <p:nvPr/>
        </p:nvSpPr>
        <p:spPr>
          <a:xfrm>
            <a:off x="1854666" y="3574386"/>
            <a:ext cx="8452503" cy="2040947"/>
          </a:xfrm>
          <a:prstGeom prst="ellipse">
            <a:avLst/>
          </a:prstGeom>
          <a:solidFill>
            <a:srgbClr val="CCDD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3600" u="none" cap="none" strike="noStrike">
                <a:solidFill>
                  <a:srgbClr val="08152A"/>
                </a:solidFill>
                <a:latin typeface="Arial"/>
                <a:ea typeface="Arial"/>
                <a:cs typeface="Arial"/>
                <a:sym typeface="Arial"/>
              </a:rPr>
              <a:t>Lớp của em có gì khác với lớp của Minh và Hoa?</a:t>
            </a:r>
            <a:endParaRPr b="1" i="0" sz="3600" u="none" cap="none" strike="noStrike">
              <a:solidFill>
                <a:srgbClr val="08152A"/>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6"/>
          <p:cNvSpPr/>
          <p:nvPr/>
        </p:nvSpPr>
        <p:spPr>
          <a:xfrm>
            <a:off x="2100788" y="1453948"/>
            <a:ext cx="9451876" cy="2811367"/>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vi-VN" sz="3600" u="none" cap="none" strike="noStrike">
                <a:solidFill>
                  <a:srgbClr val="08152A"/>
                </a:solidFill>
                <a:latin typeface="Arial"/>
                <a:ea typeface="Arial"/>
                <a:cs typeface="Arial"/>
                <a:sym typeface="Arial"/>
              </a:rPr>
              <a:t>Lớp học có thể được tranh trí khác nhau nhưng đảm bảo các đồ dùng thiết bị để HS học tập. Các em phải thực hiện việc giữ gìn cẩn thận các đồ dùng, thiết bị đó.</a:t>
            </a:r>
            <a:endParaRPr b="0" i="0" sz="3600" u="none" cap="none" strike="noStrike">
              <a:solidFill>
                <a:srgbClr val="08152A"/>
              </a:solidFill>
              <a:latin typeface="Arial"/>
              <a:ea typeface="Arial"/>
              <a:cs typeface="Arial"/>
              <a:sym typeface="Arial"/>
            </a:endParaRPr>
          </a:p>
        </p:txBody>
      </p:sp>
      <p:pic>
        <p:nvPicPr>
          <p:cNvPr descr="Premium Vector | Little kid standing and reading a story book" id="272" name="Google Shape;272;p36"/>
          <p:cNvPicPr preferRelativeResize="0"/>
          <p:nvPr/>
        </p:nvPicPr>
        <p:blipFill rotWithShape="1">
          <a:blip r:embed="rId3">
            <a:alphaModFix/>
          </a:blip>
          <a:srcRect b="0" l="0" r="0" t="0"/>
          <a:stretch/>
        </p:blipFill>
        <p:spPr>
          <a:xfrm>
            <a:off x="-1108024" y="1809390"/>
            <a:ext cx="4509145" cy="59881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Sách giáo khoa - Tự nhiên và Xã hội 1 (thuộc bộ sách Kết nối Tri thức với  Cuộc sống) | Shopee Việt Nam" id="149" name="Google Shape;149;p19"/>
          <p:cNvPicPr preferRelativeResize="0"/>
          <p:nvPr/>
        </p:nvPicPr>
        <p:blipFill rotWithShape="1">
          <a:blip r:embed="rId3">
            <a:alphaModFix/>
          </a:blip>
          <a:srcRect b="0" l="9707" r="9683" t="0"/>
          <a:stretch/>
        </p:blipFill>
        <p:spPr>
          <a:xfrm>
            <a:off x="2240873" y="2220134"/>
            <a:ext cx="2871467" cy="3837271"/>
          </a:xfrm>
          <a:prstGeom prst="rect">
            <a:avLst/>
          </a:prstGeom>
          <a:noFill/>
          <a:ln>
            <a:noFill/>
          </a:ln>
        </p:spPr>
      </p:pic>
      <p:sp>
        <p:nvSpPr>
          <p:cNvPr id="150" name="Google Shape;150;p19"/>
          <p:cNvSpPr txBox="1"/>
          <p:nvPr/>
        </p:nvSpPr>
        <p:spPr>
          <a:xfrm>
            <a:off x="3444146" y="736468"/>
            <a:ext cx="4450080"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4400" u="none" cap="none" strike="noStrike">
                <a:solidFill>
                  <a:srgbClr val="000000"/>
                </a:solidFill>
                <a:latin typeface="Arial"/>
                <a:ea typeface="Arial"/>
                <a:cs typeface="Arial"/>
                <a:sym typeface="Arial"/>
              </a:rPr>
              <a:t>CHUẨN BỊ</a:t>
            </a:r>
            <a:endParaRPr/>
          </a:p>
        </p:txBody>
      </p:sp>
      <p:grpSp>
        <p:nvGrpSpPr>
          <p:cNvPr id="151" name="Google Shape;151;p19"/>
          <p:cNvGrpSpPr/>
          <p:nvPr/>
        </p:nvGrpSpPr>
        <p:grpSpPr>
          <a:xfrm>
            <a:off x="6080919" y="2675639"/>
            <a:ext cx="3526346" cy="3381764"/>
            <a:chOff x="5555139" y="1206750"/>
            <a:chExt cx="5501640" cy="5276068"/>
          </a:xfrm>
        </p:grpSpPr>
        <p:grpSp>
          <p:nvGrpSpPr>
            <p:cNvPr id="152" name="Google Shape;152;p19"/>
            <p:cNvGrpSpPr/>
            <p:nvPr/>
          </p:nvGrpSpPr>
          <p:grpSpPr>
            <a:xfrm>
              <a:off x="5555139" y="1206750"/>
              <a:ext cx="5501640" cy="5276068"/>
              <a:chOff x="5669280" y="1331841"/>
              <a:chExt cx="5501640" cy="5276068"/>
            </a:xfrm>
          </p:grpSpPr>
          <p:pic>
            <p:nvPicPr>
              <p:cNvPr id="153" name="Google Shape;153;p19"/>
              <p:cNvPicPr preferRelativeResize="0"/>
              <p:nvPr/>
            </p:nvPicPr>
            <p:blipFill rotWithShape="1">
              <a:blip r:embed="rId4">
                <a:alphaModFix/>
              </a:blip>
              <a:srcRect b="0" l="0" r="0" t="0"/>
              <a:stretch/>
            </p:blipFill>
            <p:spPr>
              <a:xfrm>
                <a:off x="5669280" y="3000417"/>
                <a:ext cx="5501640" cy="3607492"/>
              </a:xfrm>
              <a:prstGeom prst="rect">
                <a:avLst/>
              </a:prstGeom>
              <a:noFill/>
              <a:ln>
                <a:noFill/>
              </a:ln>
            </p:spPr>
          </p:pic>
          <p:pic>
            <p:nvPicPr>
              <p:cNvPr id="154" name="Google Shape;154;p19"/>
              <p:cNvPicPr preferRelativeResize="0"/>
              <p:nvPr/>
            </p:nvPicPr>
            <p:blipFill rotWithShape="1">
              <a:blip r:embed="rId5">
                <a:alphaModFix/>
              </a:blip>
              <a:srcRect b="0" l="0" r="0" t="0"/>
              <a:stretch/>
            </p:blipFill>
            <p:spPr>
              <a:xfrm rot="-5236466">
                <a:off x="7937901" y="2336977"/>
                <a:ext cx="1682824" cy="1682825"/>
              </a:xfrm>
              <a:prstGeom prst="rect">
                <a:avLst/>
              </a:prstGeom>
              <a:noFill/>
              <a:ln>
                <a:noFill/>
              </a:ln>
            </p:spPr>
          </p:pic>
          <p:pic>
            <p:nvPicPr>
              <p:cNvPr id="155" name="Google Shape;155;p19"/>
              <p:cNvPicPr preferRelativeResize="0"/>
              <p:nvPr/>
            </p:nvPicPr>
            <p:blipFill rotWithShape="1">
              <a:blip r:embed="rId6">
                <a:alphaModFix/>
              </a:blip>
              <a:srcRect b="0" l="0" r="0" t="0"/>
              <a:stretch/>
            </p:blipFill>
            <p:spPr>
              <a:xfrm>
                <a:off x="8779313" y="1331841"/>
                <a:ext cx="1932151" cy="1932151"/>
              </a:xfrm>
              <a:prstGeom prst="rect">
                <a:avLst/>
              </a:prstGeom>
              <a:noFill/>
              <a:ln>
                <a:noFill/>
              </a:ln>
            </p:spPr>
          </p:pic>
        </p:grpSp>
        <p:pic>
          <p:nvPicPr>
            <p:cNvPr descr="Clipart of pencil free image download" id="156" name="Google Shape;156;p19"/>
            <p:cNvPicPr preferRelativeResize="0"/>
            <p:nvPr/>
          </p:nvPicPr>
          <p:blipFill rotWithShape="1">
            <a:blip r:embed="rId7">
              <a:alphaModFix/>
            </a:blip>
            <a:srcRect b="0" l="0" r="0" t="0"/>
            <a:stretch/>
          </p:blipFill>
          <p:spPr>
            <a:xfrm>
              <a:off x="6009726" y="1509001"/>
              <a:ext cx="1414939" cy="19404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6" name="Shape 276"/>
        <p:cNvGrpSpPr/>
        <p:nvPr/>
      </p:nvGrpSpPr>
      <p:grpSpPr>
        <a:xfrm>
          <a:off x="0" y="0"/>
          <a:ext cx="0" cy="0"/>
          <a:chOff x="0" y="0"/>
          <a:chExt cx="0" cy="0"/>
        </a:xfrm>
      </p:grpSpPr>
      <p:sp>
        <p:nvSpPr>
          <p:cNvPr id="277" name="Google Shape;277;p37"/>
          <p:cNvSpPr txBox="1"/>
          <p:nvPr/>
        </p:nvSpPr>
        <p:spPr>
          <a:xfrm>
            <a:off x="2871932" y="2697250"/>
            <a:ext cx="6417975" cy="1463501"/>
          </a:xfrm>
          <a:prstGeom prst="rect">
            <a:avLst/>
          </a:prstGeom>
          <a:noFill/>
          <a:ln>
            <a:noFill/>
          </a:ln>
        </p:spPr>
        <p:txBody>
          <a:bodyPr anchorCtr="0" anchor="t" bIns="91425" lIns="91425" spcFirstLastPara="1" rIns="91425" wrap="square" tIns="91425">
            <a:noAutofit/>
          </a:bodyPr>
          <a:lstStyle/>
          <a:p>
            <a:pPr indent="0" lvl="0" marL="186220" marR="0" rtl="0" algn="ctr">
              <a:lnSpc>
                <a:spcPct val="100000"/>
              </a:lnSpc>
              <a:spcBef>
                <a:spcPts val="0"/>
              </a:spcBef>
              <a:spcAft>
                <a:spcPts val="0"/>
              </a:spcAft>
              <a:buClr>
                <a:schemeClr val="dk1"/>
              </a:buClr>
              <a:buSzPts val="1400"/>
              <a:buFont typeface="Roboto"/>
              <a:buNone/>
            </a:pPr>
            <a:r>
              <a:rPr b="1" i="0" lang="vi-VN" sz="9600" u="none" cap="none" strike="noStrike">
                <a:solidFill>
                  <a:schemeClr val="lt2"/>
                </a:solidFill>
                <a:latin typeface="Roboto"/>
                <a:ea typeface="Roboto"/>
                <a:cs typeface="Roboto"/>
                <a:sym typeface="Roboto"/>
              </a:rPr>
              <a:t>DẶN DÒ</a:t>
            </a:r>
            <a:endParaRPr b="1" i="0" sz="9600" u="none" cap="none" strike="noStrike">
              <a:solidFill>
                <a:schemeClr val="lt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0"/>
          <p:cNvPicPr preferRelativeResize="0"/>
          <p:nvPr/>
        </p:nvPicPr>
        <p:blipFill rotWithShape="1">
          <a:blip r:embed="rId3">
            <a:alphaModFix/>
          </a:blip>
          <a:srcRect b="0" l="0" r="0" t="0"/>
          <a:stretch/>
        </p:blipFill>
        <p:spPr>
          <a:xfrm>
            <a:off x="163853" y="173448"/>
            <a:ext cx="11834132" cy="66845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5" name="Shape 165"/>
        <p:cNvGrpSpPr/>
        <p:nvPr/>
      </p:nvGrpSpPr>
      <p:grpSpPr>
        <a:xfrm>
          <a:off x="0" y="0"/>
          <a:ext cx="0" cy="0"/>
          <a:chOff x="0" y="0"/>
          <a:chExt cx="0" cy="0"/>
        </a:xfrm>
      </p:grpSpPr>
      <p:sp>
        <p:nvSpPr>
          <p:cNvPr id="166" name="Google Shape;166;p21"/>
          <p:cNvSpPr txBox="1"/>
          <p:nvPr>
            <p:ph idx="1" type="subTitle"/>
          </p:nvPr>
        </p:nvSpPr>
        <p:spPr>
          <a:xfrm>
            <a:off x="604938" y="3131742"/>
            <a:ext cx="10951961" cy="2322266"/>
          </a:xfrm>
          <a:prstGeom prst="rect">
            <a:avLst/>
          </a:prstGeom>
          <a:noFill/>
          <a:ln>
            <a:noFill/>
          </a:ln>
        </p:spPr>
        <p:txBody>
          <a:bodyPr anchorCtr="0" anchor="t" bIns="91425" lIns="91425" spcFirstLastPara="1" rIns="91425" wrap="square" tIns="91425">
            <a:noAutofit/>
          </a:bodyPr>
          <a:lstStyle/>
          <a:p>
            <a:pPr indent="-317500" lvl="0" marL="457200" rtl="0" algn="ctr">
              <a:lnSpc>
                <a:spcPct val="100000"/>
              </a:lnSpc>
              <a:spcBef>
                <a:spcPts val="0"/>
              </a:spcBef>
              <a:spcAft>
                <a:spcPts val="0"/>
              </a:spcAft>
              <a:buSzPts val="1400"/>
              <a:buNone/>
            </a:pPr>
            <a:r>
              <a:rPr b="1" lang="vi-VN" sz="5400">
                <a:solidFill>
                  <a:srgbClr val="EE4C7B"/>
                </a:solidFill>
              </a:rPr>
              <a:t>BÀI 6: LỚP HỌC CỦA EM</a:t>
            </a:r>
            <a:endParaRPr/>
          </a:p>
          <a:p>
            <a:pPr indent="-317500" lvl="0" marL="457200" rtl="0" algn="ctr">
              <a:lnSpc>
                <a:spcPct val="100000"/>
              </a:lnSpc>
              <a:spcBef>
                <a:spcPts val="0"/>
              </a:spcBef>
              <a:spcAft>
                <a:spcPts val="0"/>
              </a:spcAft>
              <a:buSzPts val="1400"/>
              <a:buNone/>
            </a:pPr>
            <a:r>
              <a:rPr b="1" lang="vi-VN" sz="5400">
                <a:solidFill>
                  <a:srgbClr val="EE4C7B"/>
                </a:solidFill>
              </a:rPr>
              <a:t>(tiết 1)</a:t>
            </a:r>
            <a:endParaRPr b="1" sz="5400">
              <a:solidFill>
                <a:srgbClr val="EE4C7B"/>
              </a:solidFill>
            </a:endParaRPr>
          </a:p>
        </p:txBody>
      </p:sp>
      <p:sp>
        <p:nvSpPr>
          <p:cNvPr id="167" name="Google Shape;167;p21"/>
          <p:cNvSpPr txBox="1"/>
          <p:nvPr/>
        </p:nvSpPr>
        <p:spPr>
          <a:xfrm>
            <a:off x="1427872" y="1807029"/>
            <a:ext cx="9306094" cy="918008"/>
          </a:xfrm>
          <a:prstGeom prst="rect">
            <a:avLst/>
          </a:prstGeom>
          <a:noFill/>
          <a:ln>
            <a:noFill/>
          </a:ln>
        </p:spPr>
        <p:txBody>
          <a:bodyPr anchorCtr="0" anchor="t" bIns="91425" lIns="91425" spcFirstLastPara="1" rIns="91425" wrap="square" tIns="91425">
            <a:noAutofit/>
          </a:bodyPr>
          <a:lstStyle/>
          <a:p>
            <a:pPr indent="-317500" lvl="0" marL="457200" marR="0" rtl="0" algn="ctr">
              <a:lnSpc>
                <a:spcPct val="100000"/>
              </a:lnSpc>
              <a:spcBef>
                <a:spcPts val="0"/>
              </a:spcBef>
              <a:spcAft>
                <a:spcPts val="0"/>
              </a:spcAft>
              <a:buClr>
                <a:schemeClr val="dk1"/>
              </a:buClr>
              <a:buSzPts val="1400"/>
              <a:buFont typeface="Roboto"/>
              <a:buNone/>
            </a:pPr>
            <a:r>
              <a:rPr b="1" i="0" lang="vi-VN" sz="5400" u="none" cap="none" strike="noStrike">
                <a:solidFill>
                  <a:srgbClr val="EE4C7B"/>
                </a:solidFill>
                <a:latin typeface="Arial"/>
                <a:ea typeface="Arial"/>
                <a:cs typeface="Arial"/>
                <a:sym typeface="Arial"/>
              </a:rPr>
              <a:t>CHỦ ĐỀ 2: TRƯỜNG HỌC</a:t>
            </a:r>
            <a:endParaRPr b="1" i="0" sz="5400" u="none" cap="none" strike="noStrike">
              <a:solidFill>
                <a:srgbClr val="EE4C7B"/>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1" name="Shape 171"/>
        <p:cNvGrpSpPr/>
        <p:nvPr/>
      </p:nvGrpSpPr>
      <p:grpSpPr>
        <a:xfrm>
          <a:off x="0" y="0"/>
          <a:ext cx="0" cy="0"/>
          <a:chOff x="0" y="0"/>
          <a:chExt cx="0" cy="0"/>
        </a:xfrm>
      </p:grpSpPr>
      <p:sp>
        <p:nvSpPr>
          <p:cNvPr id="172" name="Google Shape;172;p22"/>
          <p:cNvSpPr txBox="1"/>
          <p:nvPr>
            <p:ph idx="1" type="subTitle"/>
          </p:nvPr>
        </p:nvSpPr>
        <p:spPr>
          <a:xfrm>
            <a:off x="2442149" y="2574975"/>
            <a:ext cx="7277540" cy="170805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SzPts val="2100"/>
              <a:buNone/>
            </a:pPr>
            <a:r>
              <a:rPr b="1" lang="vi-VN" sz="9600">
                <a:solidFill>
                  <a:srgbClr val="326ED6"/>
                </a:solidFill>
              </a:rPr>
              <a:t>KHỞI ĐỘNG</a:t>
            </a:r>
            <a:endParaRPr b="1" sz="9600">
              <a:solidFill>
                <a:srgbClr val="326ED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3"/>
          <p:cNvPicPr preferRelativeResize="0"/>
          <p:nvPr/>
        </p:nvPicPr>
        <p:blipFill rotWithShape="1">
          <a:blip r:embed="rId3">
            <a:alphaModFix/>
          </a:blip>
          <a:srcRect b="0" l="0" r="0" t="0"/>
          <a:stretch/>
        </p:blipFill>
        <p:spPr>
          <a:xfrm>
            <a:off x="0" y="7938"/>
            <a:ext cx="12161838" cy="68405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1" name="Shape 181"/>
        <p:cNvGrpSpPr/>
        <p:nvPr/>
      </p:nvGrpSpPr>
      <p:grpSpPr>
        <a:xfrm>
          <a:off x="0" y="0"/>
          <a:ext cx="0" cy="0"/>
          <a:chOff x="0" y="0"/>
          <a:chExt cx="0" cy="0"/>
        </a:xfrm>
      </p:grpSpPr>
      <p:sp>
        <p:nvSpPr>
          <p:cNvPr id="182" name="Google Shape;182;p24"/>
          <p:cNvSpPr txBox="1"/>
          <p:nvPr/>
        </p:nvSpPr>
        <p:spPr>
          <a:xfrm>
            <a:off x="2373635" y="2702387"/>
            <a:ext cx="7414568" cy="14532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vi-VN" sz="9600" u="none" cap="none" strike="noStrike">
                <a:solidFill>
                  <a:srgbClr val="6241B5"/>
                </a:solidFill>
                <a:latin typeface="Arial"/>
                <a:ea typeface="Arial"/>
                <a:cs typeface="Arial"/>
                <a:sym typeface="Arial"/>
              </a:rPr>
              <a:t>KHÁM PHÁ</a:t>
            </a:r>
            <a:endParaRPr b="1" i="0" sz="9600" u="none" cap="none" strike="noStrike">
              <a:solidFill>
                <a:srgbClr val="6241B5"/>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6A6"/>
        </a:solidFill>
      </p:bgPr>
    </p:bg>
    <p:spTree>
      <p:nvGrpSpPr>
        <p:cNvPr id="186" name="Shape 186"/>
        <p:cNvGrpSpPr/>
        <p:nvPr/>
      </p:nvGrpSpPr>
      <p:grpSpPr>
        <a:xfrm>
          <a:off x="0" y="0"/>
          <a:ext cx="0" cy="0"/>
          <a:chOff x="0" y="0"/>
          <a:chExt cx="0" cy="0"/>
        </a:xfrm>
      </p:grpSpPr>
      <p:grpSp>
        <p:nvGrpSpPr>
          <p:cNvPr id="187" name="Google Shape;187;p25"/>
          <p:cNvGrpSpPr/>
          <p:nvPr/>
        </p:nvGrpSpPr>
        <p:grpSpPr>
          <a:xfrm>
            <a:off x="0" y="217713"/>
            <a:ext cx="12161838" cy="6640286"/>
            <a:chOff x="1126086" y="1367828"/>
            <a:chExt cx="10055377" cy="5490172"/>
          </a:xfrm>
        </p:grpSpPr>
        <p:pic>
          <p:nvPicPr>
            <p:cNvPr id="188" name="Google Shape;188;p25"/>
            <p:cNvPicPr preferRelativeResize="0"/>
            <p:nvPr/>
          </p:nvPicPr>
          <p:blipFill rotWithShape="1">
            <a:blip r:embed="rId3">
              <a:alphaModFix/>
            </a:blip>
            <a:srcRect b="0" l="11133" r="11212" t="0"/>
            <a:stretch/>
          </p:blipFill>
          <p:spPr>
            <a:xfrm>
              <a:off x="1126086" y="1502229"/>
              <a:ext cx="10055377" cy="5355771"/>
            </a:xfrm>
            <a:prstGeom prst="rect">
              <a:avLst/>
            </a:prstGeom>
            <a:solidFill>
              <a:srgbClr val="F386A6"/>
            </a:solidFill>
            <a:ln>
              <a:noFill/>
            </a:ln>
          </p:spPr>
        </p:pic>
        <p:sp>
          <p:nvSpPr>
            <p:cNvPr id="189" name="Google Shape;189;p25"/>
            <p:cNvSpPr txBox="1"/>
            <p:nvPr/>
          </p:nvSpPr>
          <p:spPr>
            <a:xfrm>
              <a:off x="1378004" y="1367828"/>
              <a:ext cx="2916181" cy="538452"/>
            </a:xfrm>
            <a:prstGeom prst="rect">
              <a:avLst/>
            </a:prstGeom>
            <a:solidFill>
              <a:srgbClr val="F386A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66" u="none" cap="none" strike="noStrike">
                <a:solidFill>
                  <a:srgbClr val="000000"/>
                </a:solidFill>
                <a:latin typeface="Arial"/>
                <a:ea typeface="Arial"/>
                <a:cs typeface="Arial"/>
                <a:sym typeface="Arial"/>
              </a:endParaRPr>
            </a:p>
          </p:txBody>
        </p:sp>
        <p:sp>
          <p:nvSpPr>
            <p:cNvPr id="190" name="Google Shape;190;p25"/>
            <p:cNvSpPr txBox="1"/>
            <p:nvPr/>
          </p:nvSpPr>
          <p:spPr>
            <a:xfrm>
              <a:off x="1126086" y="2348859"/>
              <a:ext cx="2916181" cy="538452"/>
            </a:xfrm>
            <a:prstGeom prst="rect">
              <a:avLst/>
            </a:prstGeom>
            <a:solidFill>
              <a:srgbClr val="FFEB95"/>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66" u="none" cap="none" strike="noStrike">
                <a:solidFill>
                  <a:srgbClr val="000000"/>
                </a:solidFill>
                <a:latin typeface="Arial"/>
                <a:ea typeface="Arial"/>
                <a:cs typeface="Arial"/>
                <a:sym typeface="Arial"/>
              </a:endParaRPr>
            </a:p>
          </p:txBody>
        </p:sp>
      </p:grpSp>
      <p:sp>
        <p:nvSpPr>
          <p:cNvPr id="191" name="Google Shape;191;p25"/>
          <p:cNvSpPr txBox="1"/>
          <p:nvPr/>
        </p:nvSpPr>
        <p:spPr>
          <a:xfrm>
            <a:off x="446205" y="385188"/>
            <a:ext cx="383177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vi-VN" sz="2800" u="none" cap="none" strike="noStrike">
                <a:solidFill>
                  <a:srgbClr val="08152A"/>
                </a:solidFill>
                <a:latin typeface="Arial"/>
                <a:ea typeface="Arial"/>
                <a:cs typeface="Arial"/>
                <a:sym typeface="Arial"/>
              </a:rPr>
              <a:t>Quan sát tranh</a:t>
            </a:r>
            <a:endParaRPr b="1" i="0" sz="2800" u="none" cap="none" strike="noStrike">
              <a:solidFill>
                <a:srgbClr val="08152A"/>
              </a:solidFill>
              <a:latin typeface="Arial"/>
              <a:ea typeface="Arial"/>
              <a:cs typeface="Arial"/>
              <a:sym typeface="Arial"/>
            </a:endParaRPr>
          </a:p>
        </p:txBody>
      </p:sp>
      <p:sp>
        <p:nvSpPr>
          <p:cNvPr id="192" name="Google Shape;192;p25"/>
          <p:cNvSpPr/>
          <p:nvPr/>
        </p:nvSpPr>
        <p:spPr>
          <a:xfrm>
            <a:off x="0" y="1451929"/>
            <a:ext cx="5600755" cy="651250"/>
          </a:xfrm>
          <a:prstGeom prst="roundRect">
            <a:avLst>
              <a:gd fmla="val 16667" name="adj"/>
            </a:avLst>
          </a:prstGeom>
          <a:solidFill>
            <a:srgbClr val="FEE7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400" u="none" cap="none" strike="noStrike">
                <a:solidFill>
                  <a:srgbClr val="08152A"/>
                </a:solidFill>
                <a:latin typeface="Arial"/>
                <a:ea typeface="Arial"/>
                <a:cs typeface="Arial"/>
                <a:sym typeface="Arial"/>
              </a:rPr>
              <a:t>Tên lớp học của Minh và Hoa là gì?</a:t>
            </a:r>
            <a:endParaRPr b="1" i="0" sz="2400" u="none" cap="none" strike="noStrike">
              <a:solidFill>
                <a:srgbClr val="08152A"/>
              </a:solidFill>
              <a:latin typeface="Arial"/>
              <a:ea typeface="Arial"/>
              <a:cs typeface="Arial"/>
              <a:sym typeface="Arial"/>
            </a:endParaRPr>
          </a:p>
        </p:txBody>
      </p:sp>
      <p:sp>
        <p:nvSpPr>
          <p:cNvPr id="193" name="Google Shape;193;p25"/>
          <p:cNvSpPr/>
          <p:nvPr/>
        </p:nvSpPr>
        <p:spPr>
          <a:xfrm>
            <a:off x="-109" y="1404256"/>
            <a:ext cx="6564086" cy="925286"/>
          </a:xfrm>
          <a:prstGeom prst="roundRect">
            <a:avLst>
              <a:gd fmla="val 16667" name="adj"/>
            </a:avLst>
          </a:prstGeom>
          <a:solidFill>
            <a:srgbClr val="C2FF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vi-VN" sz="2400" u="none" cap="none" strike="noStrike">
                <a:solidFill>
                  <a:srgbClr val="08152A"/>
                </a:solidFill>
                <a:latin typeface="Arial"/>
                <a:ea typeface="Arial"/>
                <a:cs typeface="Arial"/>
                <a:sym typeface="Arial"/>
              </a:rPr>
              <a:t>Kể tên các đồ dùng, thiết bị trong lớp học của Hoa và Minh.</a:t>
            </a:r>
            <a:endParaRPr b="1" i="0" sz="2400" u="none" cap="none" strike="noStrike">
              <a:solidFill>
                <a:srgbClr val="08152A"/>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6"/>
          <p:cNvPicPr preferRelativeResize="0"/>
          <p:nvPr/>
        </p:nvPicPr>
        <p:blipFill rotWithShape="1">
          <a:blip r:embed="rId3">
            <a:alphaModFix/>
          </a:blip>
          <a:srcRect b="0" l="3965" r="3496" t="27226"/>
          <a:stretch/>
        </p:blipFill>
        <p:spPr>
          <a:xfrm>
            <a:off x="968829" y="2329540"/>
            <a:ext cx="10276114" cy="3265716"/>
          </a:xfrm>
          <a:prstGeom prst="rect">
            <a:avLst/>
          </a:prstGeom>
          <a:noFill/>
          <a:ln>
            <a:noFill/>
          </a:ln>
        </p:spPr>
      </p:pic>
      <p:sp>
        <p:nvSpPr>
          <p:cNvPr id="199" name="Google Shape;199;p26"/>
          <p:cNvSpPr txBox="1"/>
          <p:nvPr/>
        </p:nvSpPr>
        <p:spPr>
          <a:xfrm>
            <a:off x="1665514" y="1262744"/>
            <a:ext cx="8882743"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vi-VN" sz="2400" u="none" cap="none" strike="noStrike">
                <a:solidFill>
                  <a:srgbClr val="08152A"/>
                </a:solidFill>
                <a:latin typeface="Arial"/>
                <a:ea typeface="Arial"/>
                <a:cs typeface="Arial"/>
                <a:sym typeface="Arial"/>
              </a:rPr>
              <a:t>Quan sát hình và kể tên các đồ dùng có trong lớp học của Minh và Hoa. Chúng được sắp xếp như thế nào?</a:t>
            </a:r>
            <a:endParaRPr b="1" i="0" sz="2400" u="none" cap="none" strike="noStrike">
              <a:solidFill>
                <a:srgbClr val="08152A"/>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