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618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chủ động nêu câu hỏi khai thác kiến thức. GV chú ý, chỉ giúp HS nhận dạng HT bằng trực quan, không cần thiết khai thác đặc điểm của HT</a:t>
            </a:r>
            <a:endParaRPr/>
          </a:p>
        </p:txBody>
      </p:sp>
      <p:sp>
        <p:nvSpPr>
          <p:cNvPr id="226" name="Google Shape;22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chủ động nêu câu hỏi khai thác kiến thức. GV chú ý, chỉ giúp HS nhận dạng HTG  bằng trực quan, không cần thiết khai thác đặc điểm của HTG</a:t>
            </a:r>
            <a:endParaRPr/>
          </a:p>
        </p:txBody>
      </p:sp>
      <p:sp>
        <p:nvSpPr>
          <p:cNvPr id="239" name="Google Shape;23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chủ động nêu câu hỏi khai thác kiến thức. GV chú ý, chỉ giúp HS nhận dạng HTG  bằng trực quan, không cần thiết khai thác đặc điểm của HTG</a:t>
            </a:r>
            <a:endParaRPr/>
          </a:p>
        </p:txBody>
      </p:sp>
      <p:sp>
        <p:nvSpPr>
          <p:cNvPr id="252" name="Google Shape;25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5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6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Sách tham khảo</a:t>
            </a:r>
            <a:endParaRPr/>
          </a:p>
        </p:txBody>
      </p:sp>
      <p:sp>
        <p:nvSpPr>
          <p:cNvPr id="321" name="Google Shape;321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Sách tham khảo</a:t>
            </a:r>
            <a:endParaRPr/>
          </a:p>
        </p:txBody>
      </p:sp>
      <p:sp>
        <p:nvSpPr>
          <p:cNvPr id="356" name="Google Shape;35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Sách tham khảo</a:t>
            </a:r>
            <a:endParaRPr/>
          </a:p>
        </p:txBody>
      </p:sp>
      <p:sp>
        <p:nvSpPr>
          <p:cNvPr id="389" name="Google Shape;38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1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nhấn mạnh là bánh có dạng hình tròn, dạng hình vuông …. Vì các hình đó k đc tuyệt đối</a:t>
            </a:r>
            <a:endParaRPr/>
          </a:p>
        </p:txBody>
      </p:sp>
      <p:sp>
        <p:nvSpPr>
          <p:cNvPr id="416" name="Google Shape;416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2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chủ động nêu câu hỏi khai thác kiến thức. GV chú ý, chỉ giúp HS nhận dạng HV bằng trực quan, không khai thác đặc điểm của HV</a:t>
            </a:r>
            <a:endParaRPr/>
          </a:p>
        </p:txBody>
      </p:sp>
      <p:sp>
        <p:nvSpPr>
          <p:cNvPr id="213" name="Google Shape;21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912138" y="2130426"/>
            <a:ext cx="1033756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24276" y="3886200"/>
            <a:ext cx="851328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817938" y="-1609644"/>
            <a:ext cx="4525963" cy="1094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10622230" y="1381404"/>
            <a:ext cx="5851525" cy="3637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3241725" y="-2158408"/>
            <a:ext cx="5851525" cy="10717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60702" y="4406901"/>
            <a:ext cx="10337562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60702" y="2906713"/>
            <a:ext cx="1033756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08678" y="1600201"/>
            <a:ext cx="7176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8188126" y="1600201"/>
            <a:ext cx="717886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08092" y="1535113"/>
            <a:ext cx="5373591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8092" y="2174875"/>
            <a:ext cx="5373591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8046" y="1535113"/>
            <a:ext cx="5375701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8046" y="2174875"/>
            <a:ext cx="5375701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8093" y="273050"/>
            <a:ext cx="400116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54941" y="273051"/>
            <a:ext cx="6798805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8093" y="1435101"/>
            <a:ext cx="4001161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3805" y="4800600"/>
            <a:ext cx="7297103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3805" y="612775"/>
            <a:ext cx="7297103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3805" y="5367338"/>
            <a:ext cx="7297103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26.jpg"/><Relationship Id="rId5" Type="http://schemas.openxmlformats.org/officeDocument/2006/relationships/image" Target="../media/image28.png"/><Relationship Id="rId6" Type="http://schemas.openxmlformats.org/officeDocument/2006/relationships/image" Target="../media/image29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-304046" y="219365"/>
            <a:ext cx="12567233" cy="3487337"/>
          </a:xfrm>
          <a:custGeom>
            <a:rect b="b" l="l" r="r" t="t"/>
            <a:pathLst>
              <a:path extrusionOk="0" h="2615503" w="9144000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txBody>
          <a:bodyPr anchorCtr="0" anchor="ctr" bIns="60850" lIns="121725" spcFirstLastPara="1" rIns="121725" wrap="square" tIns="6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304046" y="0"/>
            <a:ext cx="12567233" cy="3397995"/>
          </a:xfrm>
          <a:custGeom>
            <a:rect b="b" l="l" r="r" t="t"/>
            <a:pathLst>
              <a:path extrusionOk="0" h="2548496" w="9144000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txBody>
          <a:bodyPr anchorCtr="0" anchor="ctr" bIns="60850" lIns="121725" spcFirstLastPara="1" rIns="121725" wrap="square" tIns="60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TOÁN 1</a:t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21525" l="0" r="0" t="26283"/>
          <a:stretch/>
        </p:blipFill>
        <p:spPr>
          <a:xfrm>
            <a:off x="3365656" y="3886200"/>
            <a:ext cx="5153663" cy="2689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 b="19080" l="0" r="0" t="0"/>
          <a:stretch/>
        </p:blipFill>
        <p:spPr>
          <a:xfrm>
            <a:off x="5699919" y="848935"/>
            <a:ext cx="5920490" cy="391885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7346558" y="5395634"/>
            <a:ext cx="2367889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Kính râm</a:t>
            </a:r>
            <a:endParaRPr/>
          </a:p>
        </p:txBody>
      </p:sp>
      <p:grpSp>
        <p:nvGrpSpPr>
          <p:cNvPr id="231" name="Google Shape;231;p22"/>
          <p:cNvGrpSpPr/>
          <p:nvPr/>
        </p:nvGrpSpPr>
        <p:grpSpPr>
          <a:xfrm>
            <a:off x="4008294" y="2532716"/>
            <a:ext cx="2023040" cy="1102597"/>
            <a:chOff x="1025022" y="1615382"/>
            <a:chExt cx="2023040" cy="1102597"/>
          </a:xfrm>
        </p:grpSpPr>
        <p:sp>
          <p:nvSpPr>
            <p:cNvPr id="232" name="Google Shape;232;p22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2"/>
          <p:cNvSpPr txBox="1"/>
          <p:nvPr/>
        </p:nvSpPr>
        <p:spPr>
          <a:xfrm>
            <a:off x="1127919" y="4650744"/>
            <a:ext cx="286514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tròn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1188894" y="1712414"/>
            <a:ext cx="2743200" cy="2743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6548935" y="5185877"/>
            <a:ext cx="3992161" cy="1323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Biển báo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giao thông</a:t>
            </a:r>
            <a:endParaRPr/>
          </a:p>
        </p:txBody>
      </p:sp>
      <p:grpSp>
        <p:nvGrpSpPr>
          <p:cNvPr id="243" name="Google Shape;243;p23"/>
          <p:cNvGrpSpPr/>
          <p:nvPr/>
        </p:nvGrpSpPr>
        <p:grpSpPr>
          <a:xfrm>
            <a:off x="4508467" y="2667001"/>
            <a:ext cx="2023040" cy="1102597"/>
            <a:chOff x="1025022" y="1615382"/>
            <a:chExt cx="2023040" cy="1102597"/>
          </a:xfrm>
        </p:grpSpPr>
        <p:sp>
          <p:nvSpPr>
            <p:cNvPr id="244" name="Google Shape;244;p2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23"/>
          <p:cNvSpPr txBox="1"/>
          <p:nvPr/>
        </p:nvSpPr>
        <p:spPr>
          <a:xfrm>
            <a:off x="213519" y="5395634"/>
            <a:ext cx="4328172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tam giác</a:t>
            </a:r>
            <a:endParaRPr/>
          </a:p>
        </p:txBody>
      </p:sp>
      <p:sp>
        <p:nvSpPr>
          <p:cNvPr id="247" name="Google Shape;247;p23"/>
          <p:cNvSpPr/>
          <p:nvPr/>
        </p:nvSpPr>
        <p:spPr>
          <a:xfrm rot="-810383">
            <a:off x="290007" y="1566824"/>
            <a:ext cx="3503370" cy="3058496"/>
          </a:xfrm>
          <a:custGeom>
            <a:rect b="b" l="l" r="r" t="t"/>
            <a:pathLst>
              <a:path extrusionOk="0" h="2315028" w="2651760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3">
            <a:alphaModFix/>
          </a:blip>
          <a:srcRect b="7300" l="0" r="0" t="0"/>
          <a:stretch/>
        </p:blipFill>
        <p:spPr>
          <a:xfrm>
            <a:off x="6372818" y="1102842"/>
            <a:ext cx="4315368" cy="3860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4"/>
          <p:cNvGrpSpPr/>
          <p:nvPr/>
        </p:nvGrpSpPr>
        <p:grpSpPr>
          <a:xfrm>
            <a:off x="4692027" y="2667000"/>
            <a:ext cx="2023040" cy="1102597"/>
            <a:chOff x="1025022" y="1615382"/>
            <a:chExt cx="2023040" cy="1102597"/>
          </a:xfrm>
        </p:grpSpPr>
        <p:sp>
          <p:nvSpPr>
            <p:cNvPr id="255" name="Google Shape;255;p2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24"/>
          <p:cNvSpPr txBox="1"/>
          <p:nvPr/>
        </p:nvSpPr>
        <p:spPr>
          <a:xfrm>
            <a:off x="152547" y="5334000"/>
            <a:ext cx="4328172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chữ nhật</a:t>
            </a:r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667377" y="2075298"/>
            <a:ext cx="3886200" cy="228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 b="16162" l="7152" r="3508" t="11005"/>
          <a:stretch/>
        </p:blipFill>
        <p:spPr>
          <a:xfrm>
            <a:off x="6842919" y="1700535"/>
            <a:ext cx="4773724" cy="303552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7862512" y="5493654"/>
            <a:ext cx="2367889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7697620" y="5464314"/>
            <a:ext cx="2726699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Cửa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/>
          <p:nvPr/>
        </p:nvSpPr>
        <p:spPr>
          <a:xfrm>
            <a:off x="699747" y="1417103"/>
            <a:ext cx="1703311" cy="17033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5"/>
          <p:cNvSpPr txBox="1"/>
          <p:nvPr/>
        </p:nvSpPr>
        <p:spPr>
          <a:xfrm>
            <a:off x="332202" y="3902024"/>
            <a:ext cx="24384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vuông</a:t>
            </a: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3366747" y="1498574"/>
            <a:ext cx="1703311" cy="17033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/>
          <p:nvPr/>
        </p:nvSpPr>
        <p:spPr>
          <a:xfrm rot="-810383">
            <a:off x="5768236" y="1093175"/>
            <a:ext cx="2175317" cy="1899086"/>
          </a:xfrm>
          <a:custGeom>
            <a:rect b="b" l="l" r="r" t="t"/>
            <a:pathLst>
              <a:path extrusionOk="0" h="2315028" w="2651760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9081747" y="1658656"/>
            <a:ext cx="2413024" cy="1419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2963092" y="3902024"/>
            <a:ext cx="236788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tròn</a:t>
            </a:r>
            <a:endParaRPr/>
          </a:p>
        </p:txBody>
      </p:sp>
      <p:sp>
        <p:nvSpPr>
          <p:cNvPr id="272" name="Google Shape;272;p25"/>
          <p:cNvSpPr txBox="1"/>
          <p:nvPr/>
        </p:nvSpPr>
        <p:spPr>
          <a:xfrm>
            <a:off x="5512167" y="3655802"/>
            <a:ext cx="2687455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tam giác</a:t>
            </a:r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8810159" y="3655802"/>
            <a:ext cx="2956200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chữ nhật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393" y="1219200"/>
            <a:ext cx="5108326" cy="230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3327" y="1229190"/>
            <a:ext cx="5108327" cy="228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393" y="4001645"/>
            <a:ext cx="5108327" cy="228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3327" y="4015360"/>
            <a:ext cx="5108326" cy="225510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6"/>
          <p:cNvSpPr/>
          <p:nvPr/>
        </p:nvSpPr>
        <p:spPr>
          <a:xfrm>
            <a:off x="3431506" y="2895600"/>
            <a:ext cx="2020763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83" name="Google Shape;283;p26"/>
          <p:cNvSpPr/>
          <p:nvPr/>
        </p:nvSpPr>
        <p:spPr>
          <a:xfrm>
            <a:off x="8784556" y="2895600"/>
            <a:ext cx="2020763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84" name="Google Shape;284;p26"/>
          <p:cNvSpPr/>
          <p:nvPr/>
        </p:nvSpPr>
        <p:spPr>
          <a:xfrm>
            <a:off x="3353487" y="5600700"/>
            <a:ext cx="2222839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85" name="Google Shape;285;p26"/>
          <p:cNvSpPr/>
          <p:nvPr/>
        </p:nvSpPr>
        <p:spPr>
          <a:xfrm>
            <a:off x="8716293" y="5638800"/>
            <a:ext cx="2222839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8719" y="1905000"/>
            <a:ext cx="4805001" cy="240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/>
          <p:nvPr/>
        </p:nvSpPr>
        <p:spPr>
          <a:xfrm>
            <a:off x="6842919" y="1915884"/>
            <a:ext cx="3505200" cy="838200"/>
          </a:xfrm>
          <a:prstGeom prst="rect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" name="Google Shape;296;p28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97" name="Google Shape;297;p28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98" name="Google Shape;298;p28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Mỗi đồ vật có dạng hình gì?</a:t>
              </a:r>
              <a:endParaRPr/>
            </a:p>
          </p:txBody>
        </p:sp>
      </p:grpSp>
      <p:sp>
        <p:nvSpPr>
          <p:cNvPr id="299" name="Google Shape;299;p28"/>
          <p:cNvSpPr/>
          <p:nvPr/>
        </p:nvSpPr>
        <p:spPr>
          <a:xfrm>
            <a:off x="6842919" y="3124200"/>
            <a:ext cx="3505200" cy="838200"/>
          </a:xfrm>
          <a:prstGeom prst="rect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6842919" y="4318002"/>
            <a:ext cx="3505200" cy="838200"/>
          </a:xfrm>
          <a:prstGeom prst="rect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6842919" y="5511804"/>
            <a:ext cx="3505200" cy="838200"/>
          </a:xfrm>
          <a:prstGeom prst="rect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9491775" y="2037801"/>
            <a:ext cx="640080" cy="64008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9429363" y="3177540"/>
            <a:ext cx="731520" cy="73152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8"/>
          <p:cNvSpPr/>
          <p:nvPr/>
        </p:nvSpPr>
        <p:spPr>
          <a:xfrm>
            <a:off x="9356793" y="4463142"/>
            <a:ext cx="918756" cy="544284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8"/>
          <p:cNvSpPr/>
          <p:nvPr/>
        </p:nvSpPr>
        <p:spPr>
          <a:xfrm>
            <a:off x="9396719" y="5566230"/>
            <a:ext cx="822960" cy="73152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8"/>
          <p:cNvSpPr txBox="1"/>
          <p:nvPr/>
        </p:nvSpPr>
        <p:spPr>
          <a:xfrm>
            <a:off x="6904605" y="2071210"/>
            <a:ext cx="22820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vuông</a:t>
            </a:r>
            <a:endParaRPr/>
          </a:p>
        </p:txBody>
      </p:sp>
      <p:sp>
        <p:nvSpPr>
          <p:cNvPr id="307" name="Google Shape;307;p28"/>
          <p:cNvSpPr txBox="1"/>
          <p:nvPr/>
        </p:nvSpPr>
        <p:spPr>
          <a:xfrm>
            <a:off x="6904605" y="3281690"/>
            <a:ext cx="22820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tròn</a:t>
            </a:r>
            <a:endParaRPr/>
          </a:p>
        </p:txBody>
      </p:sp>
      <p:sp>
        <p:nvSpPr>
          <p:cNvPr id="308" name="Google Shape;308;p28"/>
          <p:cNvSpPr txBox="1"/>
          <p:nvPr/>
        </p:nvSpPr>
        <p:spPr>
          <a:xfrm>
            <a:off x="6904605" y="4492170"/>
            <a:ext cx="28190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chữ nhật</a:t>
            </a:r>
            <a:endParaRPr/>
          </a:p>
        </p:txBody>
      </p:sp>
      <p:sp>
        <p:nvSpPr>
          <p:cNvPr id="309" name="Google Shape;309;p28"/>
          <p:cNvSpPr txBox="1"/>
          <p:nvPr/>
        </p:nvSpPr>
        <p:spPr>
          <a:xfrm>
            <a:off x="6904605" y="5702650"/>
            <a:ext cx="24872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tam giác</a:t>
            </a:r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3032919" y="4697190"/>
            <a:ext cx="3788795" cy="1267071"/>
          </a:xfrm>
          <a:custGeom>
            <a:rect b="b" l="l" r="r" t="t"/>
            <a:pathLst>
              <a:path extrusionOk="0" h="1146628" w="3251200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3393621" y="2336799"/>
            <a:ext cx="3457122" cy="1309007"/>
          </a:xfrm>
          <a:custGeom>
            <a:rect b="b" l="l" r="r" t="t"/>
            <a:pathLst>
              <a:path extrusionOk="0" h="1233714" w="3338286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3393621" y="2466170"/>
            <a:ext cx="3461657" cy="1179637"/>
          </a:xfrm>
          <a:custGeom>
            <a:rect b="b" l="l" r="r" t="t"/>
            <a:pathLst>
              <a:path extrusionOk="0" h="1146628" w="3251200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8"/>
          <p:cNvSpPr/>
          <p:nvPr/>
        </p:nvSpPr>
        <p:spPr>
          <a:xfrm>
            <a:off x="3718718" y="4697190"/>
            <a:ext cx="3102995" cy="1233714"/>
          </a:xfrm>
          <a:custGeom>
            <a:rect b="b" l="l" r="r" t="t"/>
            <a:pathLst>
              <a:path extrusionOk="0" h="1233714" w="3338286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3154" y="1865327"/>
            <a:ext cx="1090840" cy="108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5107" y="3101642"/>
            <a:ext cx="1086932" cy="108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4547" y="4318002"/>
            <a:ext cx="1074797" cy="108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1541" y="5551031"/>
            <a:ext cx="1600807" cy="87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/>
          <p:nvPr/>
        </p:nvSpPr>
        <p:spPr>
          <a:xfrm>
            <a:off x="575469" y="876299"/>
            <a:ext cx="10896600" cy="2838451"/>
          </a:xfrm>
          <a:prstGeom prst="roundRect">
            <a:avLst>
              <a:gd fmla="val 16667" name="adj"/>
            </a:avLst>
          </a:prstGeom>
          <a:solidFill>
            <a:srgbClr val="D2E9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29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325" name="Google Shape;325;p29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326" name="Google Shape;326;p29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a) Những hình nào là hình tròn?</a:t>
              </a:r>
              <a:endParaRPr/>
            </a:p>
          </p:txBody>
        </p:sp>
      </p:grpSp>
      <p:sp>
        <p:nvSpPr>
          <p:cNvPr id="327" name="Google Shape;327;p29"/>
          <p:cNvSpPr/>
          <p:nvPr/>
        </p:nvSpPr>
        <p:spPr>
          <a:xfrm>
            <a:off x="1413669" y="1337310"/>
            <a:ext cx="1280160" cy="1097280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3456306" y="1354455"/>
            <a:ext cx="1188720" cy="1188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5455317" y="1461135"/>
            <a:ext cx="1609344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7814469" y="1504950"/>
            <a:ext cx="822960" cy="822960"/>
          </a:xfrm>
          <a:prstGeom prst="ellipse">
            <a:avLst/>
          </a:prstGeom>
          <a:solidFill>
            <a:srgbClr val="F10FC1"/>
          </a:solidFill>
          <a:ln cap="flat" cmpd="sng" w="25400">
            <a:solidFill>
              <a:srgbClr val="F10F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9"/>
          <p:cNvSpPr/>
          <p:nvPr/>
        </p:nvSpPr>
        <p:spPr>
          <a:xfrm>
            <a:off x="9719469" y="146113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33" name="Google Shape;333;p29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34" name="Google Shape;334;p29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35" name="Google Shape;335;p29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36" name="Google Shape;336;p29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37" name="Google Shape;337;p29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7936468" y="2608362"/>
            <a:ext cx="731520" cy="73152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b) Những hình nào là tam giác?</a:t>
            </a:r>
            <a:endParaRPr/>
          </a:p>
        </p:txBody>
      </p:sp>
      <p:sp>
        <p:nvSpPr>
          <p:cNvPr id="340" name="Google Shape;340;p29"/>
          <p:cNvSpPr/>
          <p:nvPr/>
        </p:nvSpPr>
        <p:spPr>
          <a:xfrm>
            <a:off x="594519" y="4095749"/>
            <a:ext cx="10896600" cy="2838451"/>
          </a:xfrm>
          <a:prstGeom prst="roundRect">
            <a:avLst>
              <a:gd fmla="val 16667" name="adj"/>
            </a:avLst>
          </a:prstGeom>
          <a:solidFill>
            <a:srgbClr val="D2E9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9"/>
          <p:cNvSpPr/>
          <p:nvPr/>
        </p:nvSpPr>
        <p:spPr>
          <a:xfrm>
            <a:off x="975519" y="4572000"/>
            <a:ext cx="1805214" cy="1238250"/>
          </a:xfrm>
          <a:custGeom>
            <a:rect b="b" l="l" r="r" t="t"/>
            <a:pathLst>
              <a:path extrusionOk="0" h="1040130" w="1516380">
                <a:moveTo>
                  <a:pt x="0" y="1040130"/>
                </a:moveTo>
                <a:lnTo>
                  <a:pt x="1516380" y="0"/>
                </a:lnTo>
                <a:lnTo>
                  <a:pt x="1375410" y="1040130"/>
                </a:lnTo>
                <a:lnTo>
                  <a:pt x="0" y="104013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3520599" y="4638675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5696268" y="473011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7475538" y="4604385"/>
            <a:ext cx="1287780" cy="1135380"/>
          </a:xfrm>
          <a:custGeom>
            <a:rect b="b" l="l" r="r" t="t"/>
            <a:pathLst>
              <a:path extrusionOk="0" h="1135380" w="1287780">
                <a:moveTo>
                  <a:pt x="7620" y="1135380"/>
                </a:moveTo>
                <a:lnTo>
                  <a:pt x="0" y="0"/>
                </a:lnTo>
                <a:lnTo>
                  <a:pt x="1287780" y="1135380"/>
                </a:lnTo>
                <a:lnTo>
                  <a:pt x="7620" y="1135380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9704388" y="4419600"/>
            <a:ext cx="731520" cy="12706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47" name="Google Shape;347;p29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48" name="Google Shape;348;p29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49" name="Google Shape;349;p29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50" name="Google Shape;350;p29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51" name="Google Shape;351;p29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9"/>
          <p:cNvSpPr/>
          <p:nvPr/>
        </p:nvSpPr>
        <p:spPr>
          <a:xfrm>
            <a:off x="7753668" y="5961579"/>
            <a:ext cx="731520" cy="73152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"/>
          <p:cNvSpPr/>
          <p:nvPr/>
        </p:nvSpPr>
        <p:spPr>
          <a:xfrm>
            <a:off x="575469" y="876299"/>
            <a:ext cx="10896600" cy="2838451"/>
          </a:xfrm>
          <a:prstGeom prst="roundRect">
            <a:avLst>
              <a:gd fmla="val 16667" name="adj"/>
            </a:avLst>
          </a:prstGeom>
          <a:solidFill>
            <a:srgbClr val="D2E9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0"/>
          <p:cNvSpPr txBox="1"/>
          <p:nvPr/>
        </p:nvSpPr>
        <p:spPr>
          <a:xfrm>
            <a:off x="1280319" y="234460"/>
            <a:ext cx="1013460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c) Những hình nào là hình vuông?</a:t>
            </a:r>
            <a:endParaRPr/>
          </a:p>
        </p:txBody>
      </p:sp>
      <p:sp>
        <p:nvSpPr>
          <p:cNvPr id="360" name="Google Shape;360;p30"/>
          <p:cNvSpPr/>
          <p:nvPr/>
        </p:nvSpPr>
        <p:spPr>
          <a:xfrm>
            <a:off x="1413669" y="1337310"/>
            <a:ext cx="1280160" cy="1097280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5612448" y="1291590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0"/>
          <p:cNvSpPr/>
          <p:nvPr/>
        </p:nvSpPr>
        <p:spPr>
          <a:xfrm>
            <a:off x="7570708" y="1493520"/>
            <a:ext cx="1463040" cy="7848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3520599" y="135445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0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65" name="Google Shape;365;p30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66" name="Google Shape;366;p30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67" name="Google Shape;367;p30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68" name="Google Shape;368;p30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69" name="Google Shape;369;p30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0"/>
          <p:cNvSpPr/>
          <p:nvPr/>
        </p:nvSpPr>
        <p:spPr>
          <a:xfrm>
            <a:off x="9917668" y="2623602"/>
            <a:ext cx="731520" cy="73152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0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d) Những hình nào là chữ nhật?</a:t>
            </a:r>
            <a:endParaRPr/>
          </a:p>
        </p:txBody>
      </p:sp>
      <p:sp>
        <p:nvSpPr>
          <p:cNvPr id="372" name="Google Shape;372;p30"/>
          <p:cNvSpPr/>
          <p:nvPr/>
        </p:nvSpPr>
        <p:spPr>
          <a:xfrm>
            <a:off x="594519" y="4095749"/>
            <a:ext cx="10896600" cy="2838451"/>
          </a:xfrm>
          <a:prstGeom prst="roundRect">
            <a:avLst>
              <a:gd fmla="val 16667" name="adj"/>
            </a:avLst>
          </a:prstGeom>
          <a:solidFill>
            <a:srgbClr val="D2E9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0"/>
          <p:cNvSpPr/>
          <p:nvPr/>
        </p:nvSpPr>
        <p:spPr>
          <a:xfrm>
            <a:off x="9494599" y="4639092"/>
            <a:ext cx="1188720" cy="1188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0"/>
          <p:cNvSpPr/>
          <p:nvPr/>
        </p:nvSpPr>
        <p:spPr>
          <a:xfrm>
            <a:off x="5753418" y="4419600"/>
            <a:ext cx="841851" cy="13163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0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77" name="Google Shape;377;p30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78" name="Google Shape;378;p30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79" name="Google Shape;379;p30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80" name="Google Shape;380;p30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0"/>
          <p:cNvSpPr/>
          <p:nvPr/>
        </p:nvSpPr>
        <p:spPr>
          <a:xfrm>
            <a:off x="5826126" y="5881152"/>
            <a:ext cx="731520" cy="73152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9719469" y="1337310"/>
            <a:ext cx="109728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0"/>
          <p:cNvSpPr/>
          <p:nvPr/>
        </p:nvSpPr>
        <p:spPr>
          <a:xfrm>
            <a:off x="1051719" y="4730115"/>
            <a:ext cx="1905000" cy="960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3552191" y="4566285"/>
            <a:ext cx="1280160" cy="1097280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0"/>
          <p:cNvSpPr/>
          <p:nvPr/>
        </p:nvSpPr>
        <p:spPr>
          <a:xfrm>
            <a:off x="7223920" y="4843083"/>
            <a:ext cx="1809828" cy="764666"/>
          </a:xfrm>
          <a:prstGeom prst="trapezoid">
            <a:avLst>
              <a:gd fmla="val 25000" name="adj"/>
            </a:avLst>
          </a:prstGeom>
          <a:solidFill>
            <a:srgbClr val="F10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1"/>
          <p:cNvGrpSpPr/>
          <p:nvPr/>
        </p:nvGrpSpPr>
        <p:grpSpPr>
          <a:xfrm>
            <a:off x="1141517" y="1037891"/>
            <a:ext cx="9878804" cy="4782218"/>
            <a:chOff x="1141517" y="1037891"/>
            <a:chExt cx="9878804" cy="4782218"/>
          </a:xfrm>
        </p:grpSpPr>
        <p:pic>
          <p:nvPicPr>
            <p:cNvPr id="392" name="Google Shape;39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1517" y="1037891"/>
              <a:ext cx="9878804" cy="4782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31"/>
            <p:cNvSpPr/>
            <p:nvPr/>
          </p:nvSpPr>
          <p:spPr>
            <a:xfrm>
              <a:off x="3299619" y="3810000"/>
              <a:ext cx="1097280" cy="1097280"/>
            </a:xfrm>
            <a:prstGeom prst="ellipse">
              <a:avLst/>
            </a:prstGeom>
            <a:solidFill>
              <a:srgbClr val="FFC000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7681119" y="3790950"/>
              <a:ext cx="1097280" cy="1097280"/>
            </a:xfrm>
            <a:prstGeom prst="ellipse">
              <a:avLst/>
            </a:prstGeom>
            <a:solidFill>
              <a:srgbClr val="FFC000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1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396" name="Google Shape;396;p31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397" name="Google Shape;397;p31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Trong hình sau có bao nhiêu hình vuông</a:t>
              </a:r>
              <a:endParaRPr/>
            </a:p>
          </p:txBody>
        </p:sp>
      </p:grpSp>
      <p:sp>
        <p:nvSpPr>
          <p:cNvPr id="398" name="Google Shape;398;p31"/>
          <p:cNvSpPr/>
          <p:nvPr/>
        </p:nvSpPr>
        <p:spPr>
          <a:xfrm>
            <a:off x="1280319" y="5791200"/>
            <a:ext cx="822960" cy="8229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1"/>
          <p:cNvSpPr/>
          <p:nvPr/>
        </p:nvSpPr>
        <p:spPr>
          <a:xfrm>
            <a:off x="5166519" y="5791200"/>
            <a:ext cx="822960" cy="8229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1"/>
          <p:cNvSpPr/>
          <p:nvPr/>
        </p:nvSpPr>
        <p:spPr>
          <a:xfrm>
            <a:off x="8976519" y="5654339"/>
            <a:ext cx="1005840" cy="914400"/>
          </a:xfrm>
          <a:prstGeom prst="triangle">
            <a:avLst>
              <a:gd fmla="val 50000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1"/>
          <p:cNvSpPr/>
          <p:nvPr/>
        </p:nvSpPr>
        <p:spPr>
          <a:xfrm>
            <a:off x="2499519" y="5934224"/>
            <a:ext cx="640080" cy="6400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02" name="Google Shape;402;p31"/>
          <p:cNvSpPr/>
          <p:nvPr/>
        </p:nvSpPr>
        <p:spPr>
          <a:xfrm>
            <a:off x="6343968" y="5882640"/>
            <a:ext cx="640080" cy="6400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10264617" y="5863590"/>
            <a:ext cx="640080" cy="6400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04" name="Google Shape;404;p31"/>
          <p:cNvSpPr/>
          <p:nvPr/>
        </p:nvSpPr>
        <p:spPr>
          <a:xfrm>
            <a:off x="2499519" y="5934224"/>
            <a:ext cx="640080" cy="6400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05" name="Google Shape;405;p31"/>
          <p:cNvSpPr/>
          <p:nvPr/>
        </p:nvSpPr>
        <p:spPr>
          <a:xfrm>
            <a:off x="6343968" y="5879129"/>
            <a:ext cx="640080" cy="6400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6" name="Google Shape;406;p31"/>
          <p:cNvSpPr/>
          <p:nvPr/>
        </p:nvSpPr>
        <p:spPr>
          <a:xfrm>
            <a:off x="10264617" y="5863590"/>
            <a:ext cx="640080" cy="6400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936366" y="346264"/>
            <a:ext cx="8289105" cy="2015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LẬT MẢNH GHÉP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8919" y="3230372"/>
            <a:ext cx="9405296" cy="358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 txBox="1"/>
          <p:nvPr/>
        </p:nvSpPr>
        <p:spPr>
          <a:xfrm>
            <a:off x="2754103" y="3505200"/>
            <a:ext cx="911801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Củng cố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4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3"/>
          <p:cNvPicPr preferRelativeResize="0"/>
          <p:nvPr/>
        </p:nvPicPr>
        <p:blipFill rotWithShape="1">
          <a:blip r:embed="rId3">
            <a:alphaModFix/>
          </a:blip>
          <a:srcRect b="68782" l="-377" r="65100" t="2030"/>
          <a:stretch/>
        </p:blipFill>
        <p:spPr>
          <a:xfrm>
            <a:off x="9688915" y="790354"/>
            <a:ext cx="993598" cy="88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3"/>
          <p:cNvPicPr preferRelativeResize="0"/>
          <p:nvPr/>
        </p:nvPicPr>
        <p:blipFill rotWithShape="1">
          <a:blip r:embed="rId3">
            <a:alphaModFix/>
          </a:blip>
          <a:srcRect b="69361" l="36426" r="34946" t="4907"/>
          <a:stretch/>
        </p:blipFill>
        <p:spPr>
          <a:xfrm>
            <a:off x="6997654" y="892704"/>
            <a:ext cx="853764" cy="82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3"/>
          <p:cNvPicPr preferRelativeResize="0"/>
          <p:nvPr/>
        </p:nvPicPr>
        <p:blipFill rotWithShape="1">
          <a:blip r:embed="rId3">
            <a:alphaModFix/>
          </a:blip>
          <a:srcRect b="68499" l="63848" r="2371" t="4330"/>
          <a:stretch/>
        </p:blipFill>
        <p:spPr>
          <a:xfrm>
            <a:off x="4273169" y="916360"/>
            <a:ext cx="872300" cy="75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3"/>
          <p:cNvPicPr preferRelativeResize="0"/>
          <p:nvPr/>
        </p:nvPicPr>
        <p:blipFill rotWithShape="1">
          <a:blip r:embed="rId4">
            <a:alphaModFix/>
          </a:blip>
          <a:srcRect b="15556" l="2538" r="42862" t="50000"/>
          <a:stretch/>
        </p:blipFill>
        <p:spPr>
          <a:xfrm>
            <a:off x="1552101" y="940019"/>
            <a:ext cx="1076398" cy="73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3"/>
          <p:cNvPicPr preferRelativeResize="0"/>
          <p:nvPr/>
        </p:nvPicPr>
        <p:blipFill rotWithShape="1">
          <a:blip r:embed="rId5">
            <a:alphaModFix/>
          </a:blip>
          <a:srcRect b="1979" l="28108" r="50000" t="54852"/>
          <a:stretch/>
        </p:blipFill>
        <p:spPr>
          <a:xfrm>
            <a:off x="3828055" y="4760014"/>
            <a:ext cx="1163234" cy="173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3"/>
          <p:cNvPicPr preferRelativeResize="0"/>
          <p:nvPr/>
        </p:nvPicPr>
        <p:blipFill rotWithShape="1">
          <a:blip r:embed="rId5">
            <a:alphaModFix/>
          </a:blip>
          <a:srcRect b="48580" l="53217" r="24890" t="8251"/>
          <a:stretch/>
        </p:blipFill>
        <p:spPr>
          <a:xfrm>
            <a:off x="6842919" y="4767111"/>
            <a:ext cx="1163234" cy="173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3"/>
          <p:cNvPicPr preferRelativeResize="0"/>
          <p:nvPr/>
        </p:nvPicPr>
        <p:blipFill rotWithShape="1">
          <a:blip r:embed="rId5">
            <a:alphaModFix/>
          </a:blip>
          <a:srcRect b="0" l="4172" r="73936" t="56830"/>
          <a:stretch/>
        </p:blipFill>
        <p:spPr>
          <a:xfrm flipH="1">
            <a:off x="9688915" y="4767111"/>
            <a:ext cx="1163234" cy="17336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Google Shape;425;p33"/>
          <p:cNvGrpSpPr/>
          <p:nvPr/>
        </p:nvGrpSpPr>
        <p:grpSpPr>
          <a:xfrm>
            <a:off x="1051719" y="2667000"/>
            <a:ext cx="2604886" cy="3776749"/>
            <a:chOff x="1051719" y="2743200"/>
            <a:chExt cx="2604886" cy="3776749"/>
          </a:xfrm>
        </p:grpSpPr>
        <p:pic>
          <p:nvPicPr>
            <p:cNvPr id="426" name="Google Shape;426;p33"/>
            <p:cNvPicPr preferRelativeResize="0"/>
            <p:nvPr/>
          </p:nvPicPr>
          <p:blipFill rotWithShape="1">
            <a:blip r:embed="rId5">
              <a:alphaModFix/>
            </a:blip>
            <a:srcRect b="49999" l="7744" r="70364" t="6831"/>
            <a:stretch/>
          </p:blipFill>
          <p:spPr>
            <a:xfrm>
              <a:off x="1051719" y="4786283"/>
              <a:ext cx="1163234" cy="1733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51719" y="2743200"/>
              <a:ext cx="2604886" cy="2093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33"/>
            <p:cNvSpPr txBox="1"/>
            <p:nvPr/>
          </p:nvSpPr>
          <p:spPr>
            <a:xfrm>
              <a:off x="1428069" y="31858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Mình ước một chiếc bánh quy </a:t>
              </a:r>
              <a:r>
                <a:rPr b="1"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hình tròn</a:t>
              </a: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grpSp>
        <p:nvGrpSpPr>
          <p:cNvPr id="429" name="Google Shape;429;p33"/>
          <p:cNvGrpSpPr/>
          <p:nvPr/>
        </p:nvGrpSpPr>
        <p:grpSpPr>
          <a:xfrm>
            <a:off x="3843026" y="2895600"/>
            <a:ext cx="2604886" cy="2093014"/>
            <a:chOff x="3843026" y="2895600"/>
            <a:chExt cx="2604886" cy="2093014"/>
          </a:xfrm>
        </p:grpSpPr>
        <p:pic>
          <p:nvPicPr>
            <p:cNvPr id="430" name="Google Shape;430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33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Mình ước một chiếc bánh quy </a:t>
              </a:r>
              <a:r>
                <a:rPr b="1"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hình chữ nhật</a:t>
              </a: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grpSp>
        <p:nvGrpSpPr>
          <p:cNvPr id="432" name="Google Shape;432;p33"/>
          <p:cNvGrpSpPr/>
          <p:nvPr/>
        </p:nvGrpSpPr>
        <p:grpSpPr>
          <a:xfrm>
            <a:off x="6842919" y="2782742"/>
            <a:ext cx="2604886" cy="2093014"/>
            <a:chOff x="3843026" y="2895600"/>
            <a:chExt cx="2604886" cy="2093014"/>
          </a:xfrm>
        </p:grpSpPr>
        <p:pic>
          <p:nvPicPr>
            <p:cNvPr id="433" name="Google Shape;433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33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Mình ước một chiếc bánh quy </a:t>
              </a:r>
              <a:r>
                <a:rPr b="1"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hình vuông</a:t>
              </a: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grpSp>
        <p:nvGrpSpPr>
          <p:cNvPr id="435" name="Google Shape;435;p33"/>
          <p:cNvGrpSpPr/>
          <p:nvPr/>
        </p:nvGrpSpPr>
        <p:grpSpPr>
          <a:xfrm>
            <a:off x="9699109" y="2727034"/>
            <a:ext cx="2604886" cy="2093014"/>
            <a:chOff x="3843026" y="2895600"/>
            <a:chExt cx="2604886" cy="2093014"/>
          </a:xfrm>
        </p:grpSpPr>
        <p:pic>
          <p:nvPicPr>
            <p:cNvPr id="436" name="Google Shape;436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33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Mình ước một chiếc bánh quy </a:t>
              </a:r>
              <a:r>
                <a:rPr b="1"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hình tam giác</a:t>
              </a: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sp>
        <p:nvSpPr>
          <p:cNvPr id="438" name="Google Shape;438;p33"/>
          <p:cNvSpPr/>
          <p:nvPr/>
        </p:nvSpPr>
        <p:spPr>
          <a:xfrm>
            <a:off x="798286" y="1611086"/>
            <a:ext cx="6357257" cy="3483428"/>
          </a:xfrm>
          <a:custGeom>
            <a:rect b="b" l="l" r="r" t="t"/>
            <a:pathLst>
              <a:path extrusionOk="0" h="3483428" w="6357257">
                <a:moveTo>
                  <a:pt x="478971" y="3483428"/>
                </a:moveTo>
                <a:cubicBezTo>
                  <a:pt x="459619" y="3459238"/>
                  <a:pt x="441314" y="3434171"/>
                  <a:pt x="420914" y="3410857"/>
                </a:cubicBezTo>
                <a:cubicBezTo>
                  <a:pt x="407397" y="3395409"/>
                  <a:pt x="388757" y="3384393"/>
                  <a:pt x="377371" y="3367314"/>
                </a:cubicBezTo>
                <a:cubicBezTo>
                  <a:pt x="368884" y="3354584"/>
                  <a:pt x="371344" y="3336501"/>
                  <a:pt x="362857" y="3323771"/>
                </a:cubicBezTo>
                <a:cubicBezTo>
                  <a:pt x="351471" y="3306692"/>
                  <a:pt x="331916" y="3296431"/>
                  <a:pt x="319314" y="3280228"/>
                </a:cubicBezTo>
                <a:cubicBezTo>
                  <a:pt x="242840" y="3181905"/>
                  <a:pt x="280838" y="3220152"/>
                  <a:pt x="232228" y="3135085"/>
                </a:cubicBezTo>
                <a:cubicBezTo>
                  <a:pt x="223574" y="3119940"/>
                  <a:pt x="210285" y="3107483"/>
                  <a:pt x="203200" y="3091543"/>
                </a:cubicBezTo>
                <a:cubicBezTo>
                  <a:pt x="190773" y="3063581"/>
                  <a:pt x="191144" y="3029917"/>
                  <a:pt x="174171" y="3004457"/>
                </a:cubicBezTo>
                <a:lnTo>
                  <a:pt x="116114" y="2917371"/>
                </a:lnTo>
                <a:lnTo>
                  <a:pt x="87085" y="2830285"/>
                </a:lnTo>
                <a:cubicBezTo>
                  <a:pt x="82247" y="2815771"/>
                  <a:pt x="76281" y="2801585"/>
                  <a:pt x="72571" y="2786743"/>
                </a:cubicBezTo>
                <a:cubicBezTo>
                  <a:pt x="52074" y="2704752"/>
                  <a:pt x="61969" y="2748246"/>
                  <a:pt x="43543" y="2656114"/>
                </a:cubicBezTo>
                <a:cubicBezTo>
                  <a:pt x="38705" y="2602895"/>
                  <a:pt x="36585" y="2549358"/>
                  <a:pt x="29028" y="2496457"/>
                </a:cubicBezTo>
                <a:cubicBezTo>
                  <a:pt x="22050" y="2447614"/>
                  <a:pt x="0" y="2351314"/>
                  <a:pt x="0" y="2351314"/>
                </a:cubicBezTo>
                <a:cubicBezTo>
                  <a:pt x="4838" y="2269066"/>
                  <a:pt x="6703" y="2186590"/>
                  <a:pt x="14514" y="2104571"/>
                </a:cubicBezTo>
                <a:cubicBezTo>
                  <a:pt x="16405" y="2084713"/>
                  <a:pt x="20107" y="2064356"/>
                  <a:pt x="29028" y="2046514"/>
                </a:cubicBezTo>
                <a:cubicBezTo>
                  <a:pt x="39846" y="2024877"/>
                  <a:pt x="58057" y="2007809"/>
                  <a:pt x="72571" y="1988457"/>
                </a:cubicBezTo>
                <a:cubicBezTo>
                  <a:pt x="84376" y="1953042"/>
                  <a:pt x="87977" y="1929508"/>
                  <a:pt x="116114" y="1901371"/>
                </a:cubicBezTo>
                <a:cubicBezTo>
                  <a:pt x="128449" y="1889036"/>
                  <a:pt x="145143" y="1882019"/>
                  <a:pt x="159657" y="1872343"/>
                </a:cubicBezTo>
                <a:cubicBezTo>
                  <a:pt x="169333" y="1857829"/>
                  <a:pt x="177016" y="1841766"/>
                  <a:pt x="188685" y="1828800"/>
                </a:cubicBezTo>
                <a:cubicBezTo>
                  <a:pt x="220725" y="1793200"/>
                  <a:pt x="268866" y="1770038"/>
                  <a:pt x="290285" y="1727200"/>
                </a:cubicBezTo>
                <a:cubicBezTo>
                  <a:pt x="301670" y="1704431"/>
                  <a:pt x="327827" y="1646116"/>
                  <a:pt x="348343" y="1625600"/>
                </a:cubicBezTo>
                <a:cubicBezTo>
                  <a:pt x="360678" y="1613265"/>
                  <a:pt x="378484" y="1607738"/>
                  <a:pt x="391885" y="1596571"/>
                </a:cubicBezTo>
                <a:cubicBezTo>
                  <a:pt x="534571" y="1477664"/>
                  <a:pt x="350269" y="1623672"/>
                  <a:pt x="464457" y="1509485"/>
                </a:cubicBezTo>
                <a:cubicBezTo>
                  <a:pt x="491003" y="1482940"/>
                  <a:pt x="623882" y="1422555"/>
                  <a:pt x="624114" y="1422400"/>
                </a:cubicBezTo>
                <a:cubicBezTo>
                  <a:pt x="638628" y="1412724"/>
                  <a:pt x="652055" y="1401172"/>
                  <a:pt x="667657" y="1393371"/>
                </a:cubicBezTo>
                <a:cubicBezTo>
                  <a:pt x="690960" y="1381719"/>
                  <a:pt x="715833" y="1373491"/>
                  <a:pt x="740228" y="1364343"/>
                </a:cubicBezTo>
                <a:cubicBezTo>
                  <a:pt x="754553" y="1358971"/>
                  <a:pt x="770087" y="1356670"/>
                  <a:pt x="783771" y="1349828"/>
                </a:cubicBezTo>
                <a:cubicBezTo>
                  <a:pt x="896317" y="1293555"/>
                  <a:pt x="761410" y="1342769"/>
                  <a:pt x="870857" y="1306285"/>
                </a:cubicBezTo>
                <a:cubicBezTo>
                  <a:pt x="898201" y="1278942"/>
                  <a:pt x="921571" y="1249880"/>
                  <a:pt x="957943" y="1233714"/>
                </a:cubicBezTo>
                <a:cubicBezTo>
                  <a:pt x="1058881" y="1188852"/>
                  <a:pt x="1018649" y="1218316"/>
                  <a:pt x="1103085" y="1190171"/>
                </a:cubicBezTo>
                <a:cubicBezTo>
                  <a:pt x="1127802" y="1181932"/>
                  <a:pt x="1152001" y="1172061"/>
                  <a:pt x="1175657" y="1161143"/>
                </a:cubicBezTo>
                <a:cubicBezTo>
                  <a:pt x="1214947" y="1143009"/>
                  <a:pt x="1250718" y="1116769"/>
                  <a:pt x="1291771" y="1103085"/>
                </a:cubicBezTo>
                <a:cubicBezTo>
                  <a:pt x="1320800" y="1093409"/>
                  <a:pt x="1351489" y="1087741"/>
                  <a:pt x="1378857" y="1074057"/>
                </a:cubicBezTo>
                <a:cubicBezTo>
                  <a:pt x="1454756" y="1036107"/>
                  <a:pt x="1415923" y="1050276"/>
                  <a:pt x="1494971" y="1030514"/>
                </a:cubicBezTo>
                <a:cubicBezTo>
                  <a:pt x="1619750" y="947327"/>
                  <a:pt x="1461881" y="1047057"/>
                  <a:pt x="1582057" y="986971"/>
                </a:cubicBezTo>
                <a:cubicBezTo>
                  <a:pt x="1597659" y="979170"/>
                  <a:pt x="1609567" y="964815"/>
                  <a:pt x="1625600" y="957943"/>
                </a:cubicBezTo>
                <a:cubicBezTo>
                  <a:pt x="1643935" y="950085"/>
                  <a:pt x="1664979" y="950432"/>
                  <a:pt x="1683657" y="943428"/>
                </a:cubicBezTo>
                <a:cubicBezTo>
                  <a:pt x="1703916" y="935831"/>
                  <a:pt x="1720840" y="920093"/>
                  <a:pt x="1741714" y="914400"/>
                </a:cubicBezTo>
                <a:cubicBezTo>
                  <a:pt x="1774719" y="905399"/>
                  <a:pt x="1809655" y="906005"/>
                  <a:pt x="1843314" y="899885"/>
                </a:cubicBezTo>
                <a:cubicBezTo>
                  <a:pt x="1862940" y="896317"/>
                  <a:pt x="1882191" y="890851"/>
                  <a:pt x="1901371" y="885371"/>
                </a:cubicBezTo>
                <a:cubicBezTo>
                  <a:pt x="1916082" y="881168"/>
                  <a:pt x="1929792" y="873183"/>
                  <a:pt x="1944914" y="870857"/>
                </a:cubicBezTo>
                <a:cubicBezTo>
                  <a:pt x="1992971" y="863464"/>
                  <a:pt x="2041676" y="861181"/>
                  <a:pt x="2090057" y="856343"/>
                </a:cubicBezTo>
                <a:cubicBezTo>
                  <a:pt x="2121077" y="846003"/>
                  <a:pt x="2159759" y="831871"/>
                  <a:pt x="2191657" y="827314"/>
                </a:cubicBezTo>
                <a:cubicBezTo>
                  <a:pt x="2239791" y="820438"/>
                  <a:pt x="2288249" y="815424"/>
                  <a:pt x="2336800" y="812800"/>
                </a:cubicBezTo>
                <a:cubicBezTo>
                  <a:pt x="2467327" y="805744"/>
                  <a:pt x="2598115" y="804503"/>
                  <a:pt x="2728685" y="798285"/>
                </a:cubicBezTo>
                <a:cubicBezTo>
                  <a:pt x="2801335" y="794825"/>
                  <a:pt x="2873685" y="785387"/>
                  <a:pt x="2946400" y="783771"/>
                </a:cubicBezTo>
                <a:lnTo>
                  <a:pt x="4034971" y="769257"/>
                </a:lnTo>
                <a:lnTo>
                  <a:pt x="4905828" y="754743"/>
                </a:lnTo>
                <a:cubicBezTo>
                  <a:pt x="5251260" y="716360"/>
                  <a:pt x="4759087" y="767642"/>
                  <a:pt x="5471885" y="725714"/>
                </a:cubicBezTo>
                <a:cubicBezTo>
                  <a:pt x="5491799" y="724543"/>
                  <a:pt x="5510215" y="714159"/>
                  <a:pt x="5529943" y="711200"/>
                </a:cubicBezTo>
                <a:cubicBezTo>
                  <a:pt x="5607092" y="699628"/>
                  <a:pt x="5686488" y="701091"/>
                  <a:pt x="5762171" y="682171"/>
                </a:cubicBezTo>
                <a:cubicBezTo>
                  <a:pt x="5800876" y="672495"/>
                  <a:pt x="5840437" y="665759"/>
                  <a:pt x="5878285" y="653143"/>
                </a:cubicBezTo>
                <a:lnTo>
                  <a:pt x="5965371" y="624114"/>
                </a:lnTo>
                <a:cubicBezTo>
                  <a:pt x="5994400" y="604762"/>
                  <a:pt x="6033105" y="595086"/>
                  <a:pt x="6052457" y="566057"/>
                </a:cubicBezTo>
                <a:cubicBezTo>
                  <a:pt x="6062133" y="551543"/>
                  <a:pt x="6069150" y="534849"/>
                  <a:pt x="6081485" y="522514"/>
                </a:cubicBezTo>
                <a:cubicBezTo>
                  <a:pt x="6093820" y="510179"/>
                  <a:pt x="6111627" y="504652"/>
                  <a:pt x="6125028" y="493485"/>
                </a:cubicBezTo>
                <a:cubicBezTo>
                  <a:pt x="6140797" y="480345"/>
                  <a:pt x="6154057" y="464457"/>
                  <a:pt x="6168571" y="449943"/>
                </a:cubicBezTo>
                <a:cubicBezTo>
                  <a:pt x="6221500" y="291153"/>
                  <a:pt x="6137088" y="531664"/>
                  <a:pt x="6212114" y="362857"/>
                </a:cubicBezTo>
                <a:cubicBezTo>
                  <a:pt x="6224542" y="334895"/>
                  <a:pt x="6224170" y="301231"/>
                  <a:pt x="6241143" y="275771"/>
                </a:cubicBezTo>
                <a:lnTo>
                  <a:pt x="6299200" y="188685"/>
                </a:lnTo>
                <a:cubicBezTo>
                  <a:pt x="6325508" y="149223"/>
                  <a:pt x="6357257" y="109874"/>
                  <a:pt x="6357257" y="58057"/>
                </a:cubicBezTo>
                <a:lnTo>
                  <a:pt x="6357257" y="0"/>
                </a:ln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3"/>
          <p:cNvSpPr/>
          <p:nvPr/>
        </p:nvSpPr>
        <p:spPr>
          <a:xfrm>
            <a:off x="2087947" y="1625600"/>
            <a:ext cx="2005082" cy="3439886"/>
          </a:xfrm>
          <a:custGeom>
            <a:rect b="b" l="l" r="r" t="t"/>
            <a:pathLst>
              <a:path extrusionOk="0" h="3439886" w="2005082">
                <a:moveTo>
                  <a:pt x="2005082" y="3439886"/>
                </a:moveTo>
                <a:cubicBezTo>
                  <a:pt x="1995406" y="3415695"/>
                  <a:pt x="1987705" y="3390618"/>
                  <a:pt x="1976053" y="3367314"/>
                </a:cubicBezTo>
                <a:cubicBezTo>
                  <a:pt x="1968252" y="3351712"/>
                  <a:pt x="1954825" y="3339373"/>
                  <a:pt x="1947024" y="3323771"/>
                </a:cubicBezTo>
                <a:cubicBezTo>
                  <a:pt x="1918779" y="3267281"/>
                  <a:pt x="1945899" y="3287279"/>
                  <a:pt x="1917996" y="3222171"/>
                </a:cubicBezTo>
                <a:cubicBezTo>
                  <a:pt x="1911125" y="3206138"/>
                  <a:pt x="1898643" y="3193143"/>
                  <a:pt x="1888967" y="3178629"/>
                </a:cubicBezTo>
                <a:lnTo>
                  <a:pt x="1859939" y="3091543"/>
                </a:lnTo>
                <a:cubicBezTo>
                  <a:pt x="1855101" y="3077029"/>
                  <a:pt x="1849135" y="3062843"/>
                  <a:pt x="1845424" y="3048000"/>
                </a:cubicBezTo>
                <a:lnTo>
                  <a:pt x="1816396" y="2931886"/>
                </a:lnTo>
                <a:cubicBezTo>
                  <a:pt x="1811558" y="2912534"/>
                  <a:pt x="1808190" y="2892753"/>
                  <a:pt x="1801882" y="2873829"/>
                </a:cubicBezTo>
                <a:cubicBezTo>
                  <a:pt x="1797044" y="2859315"/>
                  <a:pt x="1791570" y="2844997"/>
                  <a:pt x="1787367" y="2830286"/>
                </a:cubicBezTo>
                <a:cubicBezTo>
                  <a:pt x="1781887" y="2811106"/>
                  <a:pt x="1778585" y="2791336"/>
                  <a:pt x="1772853" y="2772229"/>
                </a:cubicBezTo>
                <a:cubicBezTo>
                  <a:pt x="1764060" y="2742921"/>
                  <a:pt x="1743824" y="2685143"/>
                  <a:pt x="1743824" y="2685143"/>
                </a:cubicBezTo>
                <a:cubicBezTo>
                  <a:pt x="1738986" y="2651276"/>
                  <a:pt x="1734512" y="2617356"/>
                  <a:pt x="1729310" y="2583543"/>
                </a:cubicBezTo>
                <a:cubicBezTo>
                  <a:pt x="1724835" y="2554456"/>
                  <a:pt x="1714796" y="2525886"/>
                  <a:pt x="1714796" y="2496457"/>
                </a:cubicBezTo>
                <a:cubicBezTo>
                  <a:pt x="1714796" y="2370574"/>
                  <a:pt x="1717560" y="2244420"/>
                  <a:pt x="1729310" y="2119086"/>
                </a:cubicBezTo>
                <a:cubicBezTo>
                  <a:pt x="1739578" y="2009558"/>
                  <a:pt x="1755206" y="2060820"/>
                  <a:pt x="1787367" y="1988457"/>
                </a:cubicBezTo>
                <a:cubicBezTo>
                  <a:pt x="1799794" y="1960495"/>
                  <a:pt x="1806720" y="1930400"/>
                  <a:pt x="1816396" y="1901371"/>
                </a:cubicBezTo>
                <a:cubicBezTo>
                  <a:pt x="1821234" y="1886857"/>
                  <a:pt x="1822424" y="1870559"/>
                  <a:pt x="1830910" y="1857829"/>
                </a:cubicBezTo>
                <a:lnTo>
                  <a:pt x="1859939" y="1814286"/>
                </a:lnTo>
                <a:lnTo>
                  <a:pt x="1888967" y="1727200"/>
                </a:lnTo>
                <a:cubicBezTo>
                  <a:pt x="1893805" y="1712686"/>
                  <a:pt x="1899771" y="1698500"/>
                  <a:pt x="1903482" y="1683657"/>
                </a:cubicBezTo>
                <a:cubicBezTo>
                  <a:pt x="1908320" y="1664305"/>
                  <a:pt x="1912264" y="1644707"/>
                  <a:pt x="1917996" y="1625600"/>
                </a:cubicBezTo>
                <a:cubicBezTo>
                  <a:pt x="1926788" y="1596292"/>
                  <a:pt x="1947024" y="1538514"/>
                  <a:pt x="1947024" y="1538514"/>
                </a:cubicBezTo>
                <a:cubicBezTo>
                  <a:pt x="1951862" y="1504647"/>
                  <a:pt x="1954830" y="1470460"/>
                  <a:pt x="1961539" y="1436914"/>
                </a:cubicBezTo>
                <a:cubicBezTo>
                  <a:pt x="1964540" y="1421912"/>
                  <a:pt x="1976053" y="1408670"/>
                  <a:pt x="1976053" y="1393371"/>
                </a:cubicBezTo>
                <a:cubicBezTo>
                  <a:pt x="1976053" y="1204623"/>
                  <a:pt x="1974094" y="1015644"/>
                  <a:pt x="1961539" y="827314"/>
                </a:cubicBezTo>
                <a:cubicBezTo>
                  <a:pt x="1959504" y="796783"/>
                  <a:pt x="1942186" y="769257"/>
                  <a:pt x="1932510" y="740229"/>
                </a:cubicBezTo>
                <a:cubicBezTo>
                  <a:pt x="1917962" y="696587"/>
                  <a:pt x="1920231" y="690660"/>
                  <a:pt x="1888967" y="653143"/>
                </a:cubicBezTo>
                <a:cubicBezTo>
                  <a:pt x="1831147" y="583759"/>
                  <a:pt x="1864153" y="632464"/>
                  <a:pt x="1801882" y="580571"/>
                </a:cubicBezTo>
                <a:cubicBezTo>
                  <a:pt x="1786113" y="567430"/>
                  <a:pt x="1774108" y="550169"/>
                  <a:pt x="1758339" y="537029"/>
                </a:cubicBezTo>
                <a:cubicBezTo>
                  <a:pt x="1720822" y="505765"/>
                  <a:pt x="1714895" y="508033"/>
                  <a:pt x="1671253" y="493486"/>
                </a:cubicBezTo>
                <a:cubicBezTo>
                  <a:pt x="1656739" y="483810"/>
                  <a:pt x="1643651" y="471542"/>
                  <a:pt x="1627710" y="464457"/>
                </a:cubicBezTo>
                <a:cubicBezTo>
                  <a:pt x="1599748" y="452030"/>
                  <a:pt x="1540624" y="435429"/>
                  <a:pt x="1540624" y="435429"/>
                </a:cubicBezTo>
                <a:cubicBezTo>
                  <a:pt x="1394956" y="442365"/>
                  <a:pt x="1260788" y="440944"/>
                  <a:pt x="1119710" y="464457"/>
                </a:cubicBezTo>
                <a:cubicBezTo>
                  <a:pt x="1100033" y="467736"/>
                  <a:pt x="1081214" y="475059"/>
                  <a:pt x="1061653" y="478971"/>
                </a:cubicBezTo>
                <a:cubicBezTo>
                  <a:pt x="1032795" y="484743"/>
                  <a:pt x="1003295" y="487102"/>
                  <a:pt x="974567" y="493486"/>
                </a:cubicBezTo>
                <a:cubicBezTo>
                  <a:pt x="959632" y="496805"/>
                  <a:pt x="945867" y="504289"/>
                  <a:pt x="931024" y="508000"/>
                </a:cubicBezTo>
                <a:cubicBezTo>
                  <a:pt x="907091" y="513983"/>
                  <a:pt x="882535" y="517162"/>
                  <a:pt x="858453" y="522514"/>
                </a:cubicBezTo>
                <a:cubicBezTo>
                  <a:pt x="673988" y="563507"/>
                  <a:pt x="946687" y="507772"/>
                  <a:pt x="727824" y="551543"/>
                </a:cubicBezTo>
                <a:cubicBezTo>
                  <a:pt x="621386" y="546705"/>
                  <a:pt x="514452" y="548380"/>
                  <a:pt x="408510" y="537029"/>
                </a:cubicBezTo>
                <a:cubicBezTo>
                  <a:pt x="378085" y="533769"/>
                  <a:pt x="348792" y="521684"/>
                  <a:pt x="321424" y="508000"/>
                </a:cubicBezTo>
                <a:cubicBezTo>
                  <a:pt x="275612" y="485093"/>
                  <a:pt x="211311" y="455943"/>
                  <a:pt x="176282" y="420914"/>
                </a:cubicBezTo>
                <a:lnTo>
                  <a:pt x="132739" y="377371"/>
                </a:lnTo>
                <a:cubicBezTo>
                  <a:pt x="96255" y="267925"/>
                  <a:pt x="149713" y="398589"/>
                  <a:pt x="74682" y="304800"/>
                </a:cubicBezTo>
                <a:cubicBezTo>
                  <a:pt x="65125" y="292853"/>
                  <a:pt x="67009" y="274941"/>
                  <a:pt x="60167" y="261257"/>
                </a:cubicBezTo>
                <a:cubicBezTo>
                  <a:pt x="52366" y="245655"/>
                  <a:pt x="38224" y="233654"/>
                  <a:pt x="31139" y="217714"/>
                </a:cubicBezTo>
                <a:cubicBezTo>
                  <a:pt x="-11660" y="121417"/>
                  <a:pt x="2110" y="115553"/>
                  <a:pt x="2110" y="0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3"/>
          <p:cNvSpPr/>
          <p:nvPr/>
        </p:nvSpPr>
        <p:spPr>
          <a:xfrm>
            <a:off x="7765143" y="1625600"/>
            <a:ext cx="2191674" cy="3512457"/>
          </a:xfrm>
          <a:custGeom>
            <a:rect b="b" l="l" r="r" t="t"/>
            <a:pathLst>
              <a:path extrusionOk="0" h="3512457" w="2191674">
                <a:moveTo>
                  <a:pt x="0" y="3512457"/>
                </a:moveTo>
                <a:lnTo>
                  <a:pt x="493486" y="3497943"/>
                </a:lnTo>
                <a:cubicBezTo>
                  <a:pt x="527656" y="3496276"/>
                  <a:pt x="561045" y="3486833"/>
                  <a:pt x="595086" y="3483429"/>
                </a:cubicBezTo>
                <a:cubicBezTo>
                  <a:pt x="657854" y="3477152"/>
                  <a:pt x="720876" y="3473752"/>
                  <a:pt x="783771" y="3468914"/>
                </a:cubicBezTo>
                <a:cubicBezTo>
                  <a:pt x="1011659" y="3430934"/>
                  <a:pt x="727921" y="3482875"/>
                  <a:pt x="957943" y="3425371"/>
                </a:cubicBezTo>
                <a:cubicBezTo>
                  <a:pt x="977295" y="3420533"/>
                  <a:pt x="996527" y="3415184"/>
                  <a:pt x="1016000" y="3410857"/>
                </a:cubicBezTo>
                <a:cubicBezTo>
                  <a:pt x="1040082" y="3405506"/>
                  <a:pt x="1064638" y="3402326"/>
                  <a:pt x="1088571" y="3396343"/>
                </a:cubicBezTo>
                <a:cubicBezTo>
                  <a:pt x="1103414" y="3392632"/>
                  <a:pt x="1117600" y="3386667"/>
                  <a:pt x="1132114" y="3381829"/>
                </a:cubicBezTo>
                <a:cubicBezTo>
                  <a:pt x="1256903" y="3298636"/>
                  <a:pt x="1099016" y="3398378"/>
                  <a:pt x="1219200" y="3338286"/>
                </a:cubicBezTo>
                <a:cubicBezTo>
                  <a:pt x="1331746" y="3282013"/>
                  <a:pt x="1196840" y="3331224"/>
                  <a:pt x="1306286" y="3294743"/>
                </a:cubicBezTo>
                <a:cubicBezTo>
                  <a:pt x="1422405" y="3217328"/>
                  <a:pt x="1282088" y="3318939"/>
                  <a:pt x="1378857" y="3222171"/>
                </a:cubicBezTo>
                <a:cubicBezTo>
                  <a:pt x="1391192" y="3209836"/>
                  <a:pt x="1407886" y="3202819"/>
                  <a:pt x="1422400" y="3193143"/>
                </a:cubicBezTo>
                <a:cubicBezTo>
                  <a:pt x="1453792" y="3146054"/>
                  <a:pt x="1459203" y="3131769"/>
                  <a:pt x="1509486" y="3091543"/>
                </a:cubicBezTo>
                <a:cubicBezTo>
                  <a:pt x="1536729" y="3069749"/>
                  <a:pt x="1569938" y="3056022"/>
                  <a:pt x="1596571" y="3033486"/>
                </a:cubicBezTo>
                <a:cubicBezTo>
                  <a:pt x="1633133" y="3002549"/>
                  <a:pt x="1664304" y="2965753"/>
                  <a:pt x="1698171" y="2931886"/>
                </a:cubicBezTo>
                <a:cubicBezTo>
                  <a:pt x="1758819" y="2871238"/>
                  <a:pt x="1729398" y="2904764"/>
                  <a:pt x="1785257" y="2830286"/>
                </a:cubicBezTo>
                <a:cubicBezTo>
                  <a:pt x="1794933" y="2801257"/>
                  <a:pt x="1800602" y="2770569"/>
                  <a:pt x="1814286" y="2743200"/>
                </a:cubicBezTo>
                <a:lnTo>
                  <a:pt x="1872343" y="2627086"/>
                </a:lnTo>
                <a:cubicBezTo>
                  <a:pt x="1877181" y="2607734"/>
                  <a:pt x="1879853" y="2587707"/>
                  <a:pt x="1886857" y="2569029"/>
                </a:cubicBezTo>
                <a:cubicBezTo>
                  <a:pt x="1894454" y="2548770"/>
                  <a:pt x="1909669" y="2531695"/>
                  <a:pt x="1915886" y="2510971"/>
                </a:cubicBezTo>
                <a:cubicBezTo>
                  <a:pt x="1924342" y="2482783"/>
                  <a:pt x="1924629" y="2452743"/>
                  <a:pt x="1930400" y="2423886"/>
                </a:cubicBezTo>
                <a:cubicBezTo>
                  <a:pt x="1934312" y="2404325"/>
                  <a:pt x="1939434" y="2385009"/>
                  <a:pt x="1944914" y="2365829"/>
                </a:cubicBezTo>
                <a:cubicBezTo>
                  <a:pt x="1949117" y="2351118"/>
                  <a:pt x="1955402" y="2337046"/>
                  <a:pt x="1959428" y="2322286"/>
                </a:cubicBezTo>
                <a:cubicBezTo>
                  <a:pt x="1969925" y="2283796"/>
                  <a:pt x="1988457" y="2206171"/>
                  <a:pt x="1988457" y="2206171"/>
                </a:cubicBezTo>
                <a:cubicBezTo>
                  <a:pt x="1993566" y="2144858"/>
                  <a:pt x="2016355" y="1879685"/>
                  <a:pt x="2017486" y="1828800"/>
                </a:cubicBezTo>
                <a:cubicBezTo>
                  <a:pt x="2025648" y="1461496"/>
                  <a:pt x="2012073" y="909496"/>
                  <a:pt x="2046514" y="478971"/>
                </a:cubicBezTo>
                <a:cubicBezTo>
                  <a:pt x="2048536" y="453691"/>
                  <a:pt x="2066794" y="310767"/>
                  <a:pt x="2075543" y="275771"/>
                </a:cubicBezTo>
                <a:cubicBezTo>
                  <a:pt x="2082964" y="246086"/>
                  <a:pt x="2094895" y="217714"/>
                  <a:pt x="2104571" y="188686"/>
                </a:cubicBezTo>
                <a:lnTo>
                  <a:pt x="2119086" y="145143"/>
                </a:lnTo>
                <a:cubicBezTo>
                  <a:pt x="2123924" y="130629"/>
                  <a:pt x="2125113" y="114330"/>
                  <a:pt x="2133600" y="101600"/>
                </a:cubicBezTo>
                <a:cubicBezTo>
                  <a:pt x="2194341" y="10489"/>
                  <a:pt x="2191657" y="49402"/>
                  <a:pt x="2191657" y="0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3"/>
          <p:cNvSpPr/>
          <p:nvPr/>
        </p:nvSpPr>
        <p:spPr>
          <a:xfrm>
            <a:off x="4992380" y="1579154"/>
            <a:ext cx="5095049" cy="3370217"/>
          </a:xfrm>
          <a:custGeom>
            <a:rect b="b" l="l" r="r" t="t"/>
            <a:pathLst>
              <a:path extrusionOk="0" h="3370217" w="5095049">
                <a:moveTo>
                  <a:pt x="5095049" y="3370217"/>
                </a:moveTo>
                <a:cubicBezTo>
                  <a:pt x="5070858" y="3360541"/>
                  <a:pt x="5045780" y="3352841"/>
                  <a:pt x="5022477" y="3341189"/>
                </a:cubicBezTo>
                <a:cubicBezTo>
                  <a:pt x="5006874" y="3333388"/>
                  <a:pt x="4994080" y="3320815"/>
                  <a:pt x="4978934" y="3312160"/>
                </a:cubicBezTo>
                <a:cubicBezTo>
                  <a:pt x="4960148" y="3301425"/>
                  <a:pt x="4940229" y="3292808"/>
                  <a:pt x="4920877" y="3283132"/>
                </a:cubicBezTo>
                <a:cubicBezTo>
                  <a:pt x="4911201" y="3263780"/>
                  <a:pt x="4900372" y="3244962"/>
                  <a:pt x="4891849" y="3225075"/>
                </a:cubicBezTo>
                <a:cubicBezTo>
                  <a:pt x="4885822" y="3211013"/>
                  <a:pt x="4884764" y="3194906"/>
                  <a:pt x="4877334" y="3181532"/>
                </a:cubicBezTo>
                <a:cubicBezTo>
                  <a:pt x="4860391" y="3151034"/>
                  <a:pt x="4834879" y="3125651"/>
                  <a:pt x="4819277" y="3094446"/>
                </a:cubicBezTo>
                <a:cubicBezTo>
                  <a:pt x="4782448" y="3020786"/>
                  <a:pt x="4802251" y="3054392"/>
                  <a:pt x="4761220" y="2992846"/>
                </a:cubicBezTo>
                <a:cubicBezTo>
                  <a:pt x="4735674" y="2916206"/>
                  <a:pt x="4755192" y="2962030"/>
                  <a:pt x="4688649" y="2862217"/>
                </a:cubicBezTo>
                <a:lnTo>
                  <a:pt x="4659620" y="2818675"/>
                </a:lnTo>
                <a:cubicBezTo>
                  <a:pt x="4623139" y="2709229"/>
                  <a:pt x="4672350" y="2844135"/>
                  <a:pt x="4616077" y="2731589"/>
                </a:cubicBezTo>
                <a:cubicBezTo>
                  <a:pt x="4555985" y="2611405"/>
                  <a:pt x="4655727" y="2769292"/>
                  <a:pt x="4572534" y="2644503"/>
                </a:cubicBezTo>
                <a:cubicBezTo>
                  <a:pt x="4562858" y="2605798"/>
                  <a:pt x="4556122" y="2566237"/>
                  <a:pt x="4543506" y="2528389"/>
                </a:cubicBezTo>
                <a:lnTo>
                  <a:pt x="4499963" y="2397760"/>
                </a:lnTo>
                <a:lnTo>
                  <a:pt x="4470934" y="2310675"/>
                </a:lnTo>
                <a:cubicBezTo>
                  <a:pt x="4466096" y="2296161"/>
                  <a:pt x="4459420" y="2282134"/>
                  <a:pt x="4456420" y="2267132"/>
                </a:cubicBezTo>
                <a:cubicBezTo>
                  <a:pt x="4451582" y="2242941"/>
                  <a:pt x="4447258" y="2218642"/>
                  <a:pt x="4441906" y="2194560"/>
                </a:cubicBezTo>
                <a:cubicBezTo>
                  <a:pt x="4437579" y="2175087"/>
                  <a:pt x="4431571" y="2156008"/>
                  <a:pt x="4427391" y="2136503"/>
                </a:cubicBezTo>
                <a:cubicBezTo>
                  <a:pt x="4417053" y="2088259"/>
                  <a:pt x="4413965" y="2038167"/>
                  <a:pt x="4398363" y="1991360"/>
                </a:cubicBezTo>
                <a:cubicBezTo>
                  <a:pt x="4393525" y="1976846"/>
                  <a:pt x="4388052" y="1962528"/>
                  <a:pt x="4383849" y="1947817"/>
                </a:cubicBezTo>
                <a:cubicBezTo>
                  <a:pt x="4378369" y="1928637"/>
                  <a:pt x="4378255" y="1907602"/>
                  <a:pt x="4369334" y="1889760"/>
                </a:cubicBezTo>
                <a:cubicBezTo>
                  <a:pt x="4353732" y="1858556"/>
                  <a:pt x="4311277" y="1802675"/>
                  <a:pt x="4311277" y="1802675"/>
                </a:cubicBezTo>
                <a:cubicBezTo>
                  <a:pt x="4306439" y="1788161"/>
                  <a:pt x="4304193" y="1772506"/>
                  <a:pt x="4296763" y="1759132"/>
                </a:cubicBezTo>
                <a:cubicBezTo>
                  <a:pt x="4279820" y="1728634"/>
                  <a:pt x="4258058" y="1701075"/>
                  <a:pt x="4238706" y="1672046"/>
                </a:cubicBezTo>
                <a:cubicBezTo>
                  <a:pt x="4229030" y="1657532"/>
                  <a:pt x="4222012" y="1640838"/>
                  <a:pt x="4209677" y="1628503"/>
                </a:cubicBezTo>
                <a:lnTo>
                  <a:pt x="4166134" y="1584960"/>
                </a:lnTo>
                <a:cubicBezTo>
                  <a:pt x="4137878" y="1500190"/>
                  <a:pt x="4173729" y="1578041"/>
                  <a:pt x="4108077" y="1512389"/>
                </a:cubicBezTo>
                <a:cubicBezTo>
                  <a:pt x="4095742" y="1500054"/>
                  <a:pt x="4092177" y="1480333"/>
                  <a:pt x="4079049" y="1468846"/>
                </a:cubicBezTo>
                <a:cubicBezTo>
                  <a:pt x="4052793" y="1445872"/>
                  <a:pt x="4016633" y="1435459"/>
                  <a:pt x="3991963" y="1410789"/>
                </a:cubicBezTo>
                <a:cubicBezTo>
                  <a:pt x="3960521" y="1379347"/>
                  <a:pt x="3903000" y="1316133"/>
                  <a:pt x="3861334" y="1309189"/>
                </a:cubicBezTo>
                <a:lnTo>
                  <a:pt x="3774249" y="1294675"/>
                </a:lnTo>
                <a:lnTo>
                  <a:pt x="3687163" y="1265646"/>
                </a:lnTo>
                <a:cubicBezTo>
                  <a:pt x="3672649" y="1260808"/>
                  <a:pt x="3658463" y="1254843"/>
                  <a:pt x="3643620" y="1251132"/>
                </a:cubicBezTo>
                <a:lnTo>
                  <a:pt x="3527506" y="1222103"/>
                </a:lnTo>
                <a:cubicBezTo>
                  <a:pt x="3512992" y="1212427"/>
                  <a:pt x="3499996" y="1199947"/>
                  <a:pt x="3483963" y="1193075"/>
                </a:cubicBezTo>
                <a:cubicBezTo>
                  <a:pt x="3453074" y="1179837"/>
                  <a:pt x="3342142" y="1164961"/>
                  <a:pt x="3324306" y="1164046"/>
                </a:cubicBezTo>
                <a:cubicBezTo>
                  <a:pt x="3169615" y="1156113"/>
                  <a:pt x="3014668" y="1154370"/>
                  <a:pt x="2859849" y="1149532"/>
                </a:cubicBezTo>
                <a:cubicBezTo>
                  <a:pt x="2816306" y="1144694"/>
                  <a:pt x="2772435" y="1142220"/>
                  <a:pt x="2729220" y="1135017"/>
                </a:cubicBezTo>
                <a:cubicBezTo>
                  <a:pt x="2714129" y="1132502"/>
                  <a:pt x="2700919" y="1121828"/>
                  <a:pt x="2685677" y="1120503"/>
                </a:cubicBezTo>
                <a:cubicBezTo>
                  <a:pt x="2589158" y="1112110"/>
                  <a:pt x="2492178" y="1110291"/>
                  <a:pt x="2395391" y="1105989"/>
                </a:cubicBezTo>
                <a:cubicBezTo>
                  <a:pt x="2148628" y="1095022"/>
                  <a:pt x="1995189" y="1092343"/>
                  <a:pt x="1756763" y="1076960"/>
                </a:cubicBezTo>
                <a:cubicBezTo>
                  <a:pt x="1391145" y="1053371"/>
                  <a:pt x="1756783" y="1058817"/>
                  <a:pt x="1147163" y="1033417"/>
                </a:cubicBezTo>
                <a:lnTo>
                  <a:pt x="798820" y="1018903"/>
                </a:lnTo>
                <a:cubicBezTo>
                  <a:pt x="685042" y="1007525"/>
                  <a:pt x="642539" y="1010351"/>
                  <a:pt x="537563" y="975360"/>
                </a:cubicBezTo>
                <a:cubicBezTo>
                  <a:pt x="508534" y="965684"/>
                  <a:pt x="477845" y="960016"/>
                  <a:pt x="450477" y="946332"/>
                </a:cubicBezTo>
                <a:cubicBezTo>
                  <a:pt x="361217" y="901701"/>
                  <a:pt x="410420" y="929304"/>
                  <a:pt x="305334" y="859246"/>
                </a:cubicBezTo>
                <a:lnTo>
                  <a:pt x="261791" y="830217"/>
                </a:lnTo>
                <a:cubicBezTo>
                  <a:pt x="252115" y="815703"/>
                  <a:pt x="244352" y="799713"/>
                  <a:pt x="232763" y="786675"/>
                </a:cubicBezTo>
                <a:cubicBezTo>
                  <a:pt x="205489" y="755992"/>
                  <a:pt x="168449" y="733747"/>
                  <a:pt x="145677" y="699589"/>
                </a:cubicBezTo>
                <a:lnTo>
                  <a:pt x="87620" y="612503"/>
                </a:lnTo>
                <a:lnTo>
                  <a:pt x="58591" y="525417"/>
                </a:lnTo>
                <a:cubicBezTo>
                  <a:pt x="53753" y="510903"/>
                  <a:pt x="52563" y="494605"/>
                  <a:pt x="44077" y="481875"/>
                </a:cubicBezTo>
                <a:lnTo>
                  <a:pt x="15049" y="438332"/>
                </a:lnTo>
                <a:cubicBezTo>
                  <a:pt x="-4290" y="186936"/>
                  <a:pt x="534" y="251767"/>
                  <a:pt x="534" y="0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3"/>
          <p:cNvSpPr txBox="1"/>
          <p:nvPr/>
        </p:nvSpPr>
        <p:spPr>
          <a:xfrm>
            <a:off x="1882876" y="574172"/>
            <a:ext cx="4642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43" name="Google Shape;443;p33"/>
          <p:cNvSpPr txBox="1"/>
          <p:nvPr/>
        </p:nvSpPr>
        <p:spPr>
          <a:xfrm>
            <a:off x="4477197" y="431016"/>
            <a:ext cx="4642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44" name="Google Shape;444;p33"/>
          <p:cNvSpPr txBox="1"/>
          <p:nvPr/>
        </p:nvSpPr>
        <p:spPr>
          <a:xfrm>
            <a:off x="7192414" y="443716"/>
            <a:ext cx="4642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5" name="Google Shape;445;p33"/>
          <p:cNvSpPr txBox="1"/>
          <p:nvPr/>
        </p:nvSpPr>
        <p:spPr>
          <a:xfrm>
            <a:off x="10038410" y="456416"/>
            <a:ext cx="4642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6" name="Google Shape;446;p33"/>
          <p:cNvSpPr txBox="1"/>
          <p:nvPr/>
        </p:nvSpPr>
        <p:spPr>
          <a:xfrm>
            <a:off x="363034" y="5576916"/>
            <a:ext cx="7288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447" name="Google Shape;447;p33"/>
          <p:cNvSpPr txBox="1"/>
          <p:nvPr/>
        </p:nvSpPr>
        <p:spPr>
          <a:xfrm>
            <a:off x="3463623" y="5531849"/>
            <a:ext cx="7288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</a:t>
            </a:r>
            <a:endParaRPr/>
          </a:p>
        </p:txBody>
      </p:sp>
      <p:sp>
        <p:nvSpPr>
          <p:cNvPr id="448" name="Google Shape;448;p33"/>
          <p:cNvSpPr txBox="1"/>
          <p:nvPr/>
        </p:nvSpPr>
        <p:spPr>
          <a:xfrm>
            <a:off x="6564212" y="5486782"/>
            <a:ext cx="7288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endParaRPr/>
          </a:p>
        </p:txBody>
      </p:sp>
      <p:sp>
        <p:nvSpPr>
          <p:cNvPr id="449" name="Google Shape;449;p33"/>
          <p:cNvSpPr txBox="1"/>
          <p:nvPr/>
        </p:nvSpPr>
        <p:spPr>
          <a:xfrm>
            <a:off x="10502653" y="5403111"/>
            <a:ext cx="7288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40" id="454" name="Google Shape;4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38" id="455" name="Google Shape;45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39" id="456" name="Google Shape;45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4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Xem lại bài đã học</a:t>
            </a:r>
            <a:endParaRPr/>
          </a:p>
        </p:txBody>
      </p:sp>
      <p:sp>
        <p:nvSpPr>
          <p:cNvPr id="458" name="Google Shape;458;p34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Hoàn thành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Vở Bài tập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4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Xem bài mới.</a:t>
            </a:r>
            <a:endParaRPr/>
          </a:p>
        </p:txBody>
      </p:sp>
      <p:sp>
        <p:nvSpPr>
          <p:cNvPr id="460" name="Google Shape;460;p34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ccer ball animation | Free SVG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6719" y="381000"/>
            <a:ext cx="6286500" cy="6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12355" l="0" r="0" t="0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 b="10390" l="0" r="0" t="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b="0" l="0" r="0"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 b="0" l="0" r="0"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12355" l="0" r="0" t="0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 b="10390" l="0" r="0" t="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6">
            <a:alphaModFix/>
          </a:blip>
          <a:srcRect b="0" l="0" r="0"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7">
            <a:alphaModFix/>
          </a:blip>
          <a:srcRect b="0" l="0" r="0"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b="13858" l="0" r="0" t="0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b="11627" l="0" r="0" t="0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6">
            <a:alphaModFix/>
          </a:blip>
          <a:srcRect b="0" l="0" r="0"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7">
            <a:alphaModFix/>
          </a:blip>
          <a:srcRect b="0" l="0" r="0"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 b="13858" l="0" r="0" t="0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5">
            <a:alphaModFix/>
          </a:blip>
          <a:srcRect b="11627" l="0" r="0" t="0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6">
            <a:alphaModFix/>
          </a:blip>
          <a:srcRect b="0" l="0" r="0"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7">
            <a:alphaModFix/>
          </a:blip>
          <a:srcRect b="0" l="0" r="0"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s and colours of classroom objects | Baamboozle"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4504" y="425919"/>
            <a:ext cx="5698699" cy="601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12355" l="0" r="0" t="0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5">
            <a:alphaModFix/>
          </a:blip>
          <a:srcRect b="10390" l="0" r="0" t="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6">
            <a:alphaModFix/>
          </a:blip>
          <a:srcRect b="0" l="0" r="0"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7">
            <a:alphaModFix/>
          </a:blip>
          <a:srcRect b="0" l="0" r="0"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 b="12355" l="0" r="0" t="0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5">
            <a:alphaModFix/>
          </a:blip>
          <a:srcRect b="10390" l="0" r="0" t="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6">
            <a:alphaModFix/>
          </a:blip>
          <a:srcRect b="0" l="0" r="0"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7">
            <a:alphaModFix/>
          </a:blip>
          <a:srcRect b="0" l="0" r="0"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4">
            <a:alphaModFix/>
          </a:blip>
          <a:srcRect b="13858" l="0" r="0" t="0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5">
            <a:alphaModFix/>
          </a:blip>
          <a:srcRect b="11627" l="0" r="0" t="0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6">
            <a:alphaModFix/>
          </a:blip>
          <a:srcRect b="0" l="0" r="0"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7">
            <a:alphaModFix/>
          </a:blip>
          <a:srcRect b="0" l="0" r="0"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4">
            <a:alphaModFix/>
          </a:blip>
          <a:srcRect b="13858" l="0" r="0" t="0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5">
            <a:alphaModFix/>
          </a:blip>
          <a:srcRect b="11627" l="0" r="0" t="0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6">
            <a:alphaModFix/>
          </a:blip>
          <a:srcRect b="0" l="0" r="0"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7">
            <a:alphaModFix/>
          </a:blip>
          <a:srcRect b="0" l="0" r="0"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ctangle Shaped Objects Door, HD Png Download - kindpng"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1349" y="558690"/>
            <a:ext cx="4203535" cy="589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4">
            <a:alphaModFix/>
          </a:blip>
          <a:srcRect b="12355" l="0" r="0" t="0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5">
            <a:alphaModFix/>
          </a:blip>
          <a:srcRect b="10390" l="0" r="0" t="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6">
            <a:alphaModFix/>
          </a:blip>
          <a:srcRect b="0" l="0" r="0"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7">
            <a:alphaModFix/>
          </a:blip>
          <a:srcRect b="0" l="0" r="0"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4">
            <a:alphaModFix/>
          </a:blip>
          <a:srcRect b="12355" l="0" r="0" t="0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5">
            <a:alphaModFix/>
          </a:blip>
          <a:srcRect b="10390" l="0" r="0" t="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6">
            <a:alphaModFix/>
          </a:blip>
          <a:srcRect b="0" l="0" r="0"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7">
            <a:alphaModFix/>
          </a:blip>
          <a:srcRect b="0" l="0" r="0"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4">
            <a:alphaModFix/>
          </a:blip>
          <a:srcRect b="13858" l="0" r="0" t="0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5">
            <a:alphaModFix/>
          </a:blip>
          <a:srcRect b="11627" l="0" r="0" t="0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6">
            <a:alphaModFix/>
          </a:blip>
          <a:srcRect b="0" l="0" r="0"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7">
            <a:alphaModFix/>
          </a:blip>
          <a:srcRect b="0" l="0" r="0"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4">
            <a:alphaModFix/>
          </a:blip>
          <a:srcRect b="13858" l="0" r="0" t="0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5">
            <a:alphaModFix/>
          </a:blip>
          <a:srcRect b="11627" l="0" r="0" t="0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6">
            <a:alphaModFix/>
          </a:blip>
          <a:srcRect b="0" l="0" r="0"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 rotWithShape="1">
          <a:blip r:embed="rId7">
            <a:alphaModFix/>
          </a:blip>
          <a:srcRect b="0" l="0" r="0"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pinimg.com/564x/ea/39/1d/ea391dd674046cafc64bb85b96b8b5a2.jpg" id="167" name="Google Shape;1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119" y="469106"/>
            <a:ext cx="5898833" cy="591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4">
            <a:alphaModFix/>
          </a:blip>
          <a:srcRect b="12355" l="0" r="0" t="0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5">
            <a:alphaModFix/>
          </a:blip>
          <a:srcRect b="10390" l="0" r="0" t="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6">
            <a:alphaModFix/>
          </a:blip>
          <a:srcRect b="0" l="0" r="0"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7">
            <a:alphaModFix/>
          </a:blip>
          <a:srcRect b="0" l="0" r="0"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4">
            <a:alphaModFix/>
          </a:blip>
          <a:srcRect b="12355" l="0" r="0" t="0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5">
            <a:alphaModFix/>
          </a:blip>
          <a:srcRect b="10390" l="0" r="0" t="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 rotWithShape="1">
          <a:blip r:embed="rId6">
            <a:alphaModFix/>
          </a:blip>
          <a:srcRect b="0" l="0" r="0"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7">
            <a:alphaModFix/>
          </a:blip>
          <a:srcRect b="0" l="0" r="0"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4">
            <a:alphaModFix/>
          </a:blip>
          <a:srcRect b="13858" l="0" r="0" t="0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 rotWithShape="1">
          <a:blip r:embed="rId5">
            <a:alphaModFix/>
          </a:blip>
          <a:srcRect b="11627" l="0" r="0" t="0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6">
            <a:alphaModFix/>
          </a:blip>
          <a:srcRect b="0" l="0" r="0"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7">
            <a:alphaModFix/>
          </a:blip>
          <a:srcRect b="0" l="0" r="0"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 rotWithShape="1">
          <a:blip r:embed="rId4">
            <a:alphaModFix/>
          </a:blip>
          <a:srcRect b="13858" l="0" r="0" t="0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 rotWithShape="1">
          <a:blip r:embed="rId5">
            <a:alphaModFix/>
          </a:blip>
          <a:srcRect b="11627" l="0" r="0" t="0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 rotWithShape="1">
          <a:blip r:embed="rId6">
            <a:alphaModFix/>
          </a:blip>
          <a:srcRect b="0" l="0" r="0"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 rotWithShape="1">
          <a:blip r:embed="rId7">
            <a:alphaModFix/>
          </a:blip>
          <a:srcRect b="0" l="0" r="0"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19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90" name="Google Shape;190;p19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191" name="Google Shape;191;p19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3" name="Google Shape;193;p19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10792510" y="1072298"/>
              <a:ext cx="104091" cy="453254"/>
            </a:xfrm>
            <a:custGeom>
              <a:rect b="b" l="l" r="r" t="t"/>
              <a:pathLst>
                <a:path extrusionOk="0" h="340536" w="104091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rgbClr val="D8D8D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7" name="Google Shape;197;p19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ÀM QUEN VỚI MỘT SỐ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PHẲNG</a:t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9"/>
          <p:cNvSpPr/>
          <p:nvPr/>
        </p:nvSpPr>
        <p:spPr>
          <a:xfrm rot="-619082">
            <a:off x="931130" y="1391593"/>
            <a:ext cx="1726223" cy="5110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rial"/>
              </a:rPr>
              <a:t>Chủ đề</a:t>
            </a:r>
            <a:br>
              <a:rPr b="1" i="0">
                <a:ln>
                  <a:noFill/>
                </a:ln>
                <a:solidFill>
                  <a:schemeClr val="dk1"/>
                </a:solidFill>
                <a:latin typeface="Arial"/>
              </a:rPr>
            </a:br>
            <a:r>
              <a:rPr b="1" i="0">
                <a:ln>
                  <a:noFill/>
                </a:ln>
                <a:solidFill>
                  <a:schemeClr val="dk1"/>
                </a:solidFill>
                <a:latin typeface="Arial"/>
              </a:rPr>
              <a:t>2</a:t>
            </a:r>
          </a:p>
        </p:txBody>
      </p:sp>
      <p:sp>
        <p:nvSpPr>
          <p:cNvPr id="201" name="Google Shape;201;p19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VUÔNG, HÌNH TRÒN,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TAM GIÁC, HÌNH CHỮ NHẬT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7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9209523" y="6058272"/>
            <a:ext cx="2317619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S/46</a:t>
            </a:r>
            <a:endParaRPr/>
          </a:p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 b="21525" l="0" r="0" t="26283"/>
          <a:stretch/>
        </p:blipFill>
        <p:spPr>
          <a:xfrm>
            <a:off x="3365655" y="4040617"/>
            <a:ext cx="5153663" cy="2689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8719" y="1676400"/>
            <a:ext cx="4676640" cy="233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1"/>
          <p:cNvPicPr preferRelativeResize="0"/>
          <p:nvPr/>
        </p:nvPicPr>
        <p:blipFill rotWithShape="1">
          <a:blip r:embed="rId3">
            <a:alphaModFix/>
          </a:blip>
          <a:srcRect b="13862" l="7723" r="4733" t="8466"/>
          <a:stretch/>
        </p:blipFill>
        <p:spPr>
          <a:xfrm>
            <a:off x="6676686" y="1378854"/>
            <a:ext cx="3886200" cy="372385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7346558" y="5395634"/>
            <a:ext cx="2367889" cy="9039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Đồng hồ</a:t>
            </a: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2042319" y="1712414"/>
            <a:ext cx="2743200" cy="274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21"/>
          <p:cNvGrpSpPr/>
          <p:nvPr/>
        </p:nvGrpSpPr>
        <p:grpSpPr>
          <a:xfrm>
            <a:off x="4861719" y="2532716"/>
            <a:ext cx="2023040" cy="1102597"/>
            <a:chOff x="1025022" y="1615382"/>
            <a:chExt cx="2023040" cy="1102597"/>
          </a:xfrm>
        </p:grpSpPr>
        <p:sp>
          <p:nvSpPr>
            <p:cNvPr id="220" name="Google Shape;220;p2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21"/>
          <p:cNvSpPr txBox="1"/>
          <p:nvPr/>
        </p:nvSpPr>
        <p:spPr>
          <a:xfrm>
            <a:off x="1981344" y="4650744"/>
            <a:ext cx="286514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vuông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