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9" r:id="rId5"/>
    <p:sldId id="258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7EF6-71FB-86C5-A2DB-2DD33C629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46F215-965F-B462-A79D-0A42AFD72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E14FB-C85F-5684-1632-297DC60BC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A1E9-23BF-415E-BE6B-0A184697FB8E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8D062-911E-D229-DF01-6309ADF5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2779F-0862-25E0-C67D-FF14F5042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764-F702-48BA-81FB-9F4F223FA3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21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C7272-97F7-A129-8338-225006C7C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1EAC32-77D7-DE40-3A3D-A000B424E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AC66B-9345-64E9-B42A-847015749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A1E9-23BF-415E-BE6B-0A184697FB8E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39EF5-323A-4098-8AB6-F0E874801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ED1B6-6E5F-483A-636C-97BAE4104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764-F702-48BA-81FB-9F4F223FA3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3803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209B6D-85B1-F3D2-06AC-BC554B692A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0766A1-8FA6-47D7-82A9-3DA642164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34A1D-1D26-EA79-D04E-DE826CD2C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A1E9-23BF-415E-BE6B-0A184697FB8E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DC196-A103-7C72-B03E-57BD52F55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B45BD-205D-BF7D-F046-8CBF6236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764-F702-48BA-81FB-9F4F223FA3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7115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FAE4C-B211-EF78-C3CD-253F41530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C317C-155C-55E1-837F-BCE1761FA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3590F-A455-BD7E-42B1-5423F9AD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A1E9-23BF-415E-BE6B-0A184697FB8E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52115-A7D2-4E7C-62A3-FC1F5861D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A1B8A-407D-D4A7-310A-E08B25DD3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764-F702-48BA-81FB-9F4F223FA3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5573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F504-7BD0-18AE-C9C7-7ACF44D34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04CB60-7490-F474-2E1A-5C8AB9B52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34791-52F4-D49F-21D7-AEE1D5F3C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A1E9-23BF-415E-BE6B-0A184697FB8E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916B8-2745-62C3-166B-5FBA3C26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07686-BBF8-027F-570C-3E91AEEDE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764-F702-48BA-81FB-9F4F223FA3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3631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353D3-4F7A-13D4-E7E8-7445B4A6D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2524A-428B-035D-72DB-61618346C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5EB9D-E519-7B5D-DB0B-8AD93918C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72B8B-1098-1A8C-61B1-9F745C7A6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A1E9-23BF-415E-BE6B-0A184697FB8E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96E2BD-41BB-FB89-B2F4-FD34AA750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CE4E5-7C04-C8FD-EF87-15D396D49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764-F702-48BA-81FB-9F4F223FA3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81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17158-5400-7B04-F4D7-BDFA318C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79B42-98DD-53EE-28F1-E25852848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F7121-E215-FB14-45B5-BEE40BAC4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DA4FBB-9E1E-D269-27D7-E7468C7918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B1E151-E269-EA51-4533-BCFDAE5BF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339B30-08FA-44F0-1BA5-A2E8BE5E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A1E9-23BF-415E-BE6B-0A184697FB8E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617314-57C0-E51B-DD84-2E3143B65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8E9013-0E15-4808-DE34-AD6F76219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764-F702-48BA-81FB-9F4F223FA3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114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FFC1B-BB71-DE79-E00A-E5085A978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C5621D-331B-909B-4451-8A0BF58A3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A1E9-23BF-415E-BE6B-0A184697FB8E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2BDEB-9C26-2606-1A28-24D8A77AB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EFC7F0-BC50-26E2-1B42-86308FD6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764-F702-48BA-81FB-9F4F223FA3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0396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09BAC9-3C4A-2C87-83D6-D6A23554F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A1E9-23BF-415E-BE6B-0A184697FB8E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6E40FE-EF3D-3BFA-72AD-96E81BBED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7483D-F73F-2406-982F-0E0AC2A6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764-F702-48BA-81FB-9F4F223FA3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615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0B289-5901-7B1D-3F73-FFE609CAB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C9078-AF37-91C4-D209-F845F6D1A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D37AA-AF1F-076B-855D-99F3D0F82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621830-A560-4D6B-40A1-89F4EDEEF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A1E9-23BF-415E-BE6B-0A184697FB8E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D692D-F74A-C5BC-D306-243EA6AB3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A8462B-4478-5507-0BC0-36AE1125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764-F702-48BA-81FB-9F4F223FA3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554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1BF-5E0B-7F13-4BDF-9E0D04072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341C2F-596E-ECA3-C20C-9A3AEA1F56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8322AC-F037-16AC-5E14-5E5A8D493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38DBA-5ADC-0510-DBB2-1E01C77F9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A1E9-23BF-415E-BE6B-0A184697FB8E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14C74-F602-AECE-8778-FEE6B65E7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03456-1463-0B02-C2CC-955078D9A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764-F702-48BA-81FB-9F4F223FA3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880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538E1F-57B7-7163-517A-0DE74C711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26E3F-AF1C-55E2-A038-1F67980F8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1B673-19B1-CB2A-DD25-1CB22B5B7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7A1E9-23BF-415E-BE6B-0A184697FB8E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6BD9A-3C3D-20DE-A255-7B316E906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740D5-A135-E6F1-A984-47146032F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4A764-F702-48BA-81FB-9F4F223FA3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987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81C4E-9171-3572-14D6-8A5ACB12C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517029-4F0C-0FB9-A478-A2083D446965}"/>
              </a:ext>
            </a:extLst>
          </p:cNvPr>
          <p:cNvSpPr txBox="1"/>
          <p:nvPr/>
        </p:nvSpPr>
        <p:spPr>
          <a:xfrm>
            <a:off x="4135374" y="149448"/>
            <a:ext cx="5084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ỦY BAN NHÂN DÂN PHƯỜNG TÂY HỒ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BC153-357B-A52E-FCDA-A1A65A2DAC3B}"/>
              </a:ext>
            </a:extLst>
          </p:cNvPr>
          <p:cNvSpPr txBox="1"/>
          <p:nvPr/>
        </p:nvSpPr>
        <p:spPr>
          <a:xfrm>
            <a:off x="4441698" y="530941"/>
            <a:ext cx="5084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latin typeface="+mj-lt"/>
              </a:rPr>
              <a:t>TRƯỜNG MẦM NON QUẢNG 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F78421-0838-50F3-6F9D-F0570A715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22" y="878840"/>
            <a:ext cx="838962" cy="838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E837E5-552C-E927-26A2-17A012E04665}"/>
              </a:ext>
            </a:extLst>
          </p:cNvPr>
          <p:cNvSpPr txBox="1"/>
          <p:nvPr/>
        </p:nvSpPr>
        <p:spPr>
          <a:xfrm>
            <a:off x="3035808" y="1742201"/>
            <a:ext cx="749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LĨNH VỰC PHÁT TRIỂN NGÔN NGỮ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3E3349-A618-BBD3-131D-75989A880BF9}"/>
              </a:ext>
            </a:extLst>
          </p:cNvPr>
          <p:cNvSpPr txBox="1"/>
          <p:nvPr/>
        </p:nvSpPr>
        <p:spPr>
          <a:xfrm>
            <a:off x="3507867" y="2325945"/>
            <a:ext cx="549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HOẠT ĐỘNG LÀM QUEN VĂN HỌC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EADFD1-2CEB-4C7E-5664-EC32F1FC582F}"/>
              </a:ext>
            </a:extLst>
          </p:cNvPr>
          <p:cNvSpPr txBox="1"/>
          <p:nvPr/>
        </p:nvSpPr>
        <p:spPr>
          <a:xfrm>
            <a:off x="4300537" y="2930737"/>
            <a:ext cx="5133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Đề tài: Đồng dao “Con kiến”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D54757-2805-7419-4E8E-4D594B36FAAA}"/>
              </a:ext>
            </a:extLst>
          </p:cNvPr>
          <p:cNvSpPr txBox="1"/>
          <p:nvPr/>
        </p:nvSpPr>
        <p:spPr>
          <a:xfrm>
            <a:off x="4315968" y="3459981"/>
            <a:ext cx="3877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Lứa tuổi: Mẫu giáo bé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17494C-27BE-3628-40BC-21F44FE51D12}"/>
              </a:ext>
            </a:extLst>
          </p:cNvPr>
          <p:cNvSpPr txBox="1"/>
          <p:nvPr/>
        </p:nvSpPr>
        <p:spPr>
          <a:xfrm>
            <a:off x="4315968" y="3989225"/>
            <a:ext cx="3877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Thời gian: 20 – 25 phút</a:t>
            </a:r>
          </a:p>
        </p:txBody>
      </p:sp>
    </p:spTree>
    <p:extLst>
      <p:ext uri="{BB962C8B-B14F-4D97-AF65-F5344CB8AC3E}">
        <p14:creationId xmlns:p14="http://schemas.microsoft.com/office/powerpoint/2010/main" val="4180321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3DBAD-0269-3CA2-B0F3-2A7AF39B6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2E6802-7FD9-11FB-9FE0-4F5D09C5D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E49DE-F27B-967C-FB42-4AF56C5CCABF}"/>
              </a:ext>
            </a:extLst>
          </p:cNvPr>
          <p:cNvSpPr txBox="1"/>
          <p:nvPr/>
        </p:nvSpPr>
        <p:spPr>
          <a:xfrm>
            <a:off x="1508760" y="2916263"/>
            <a:ext cx="8540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TRÒ CHƠI “KIẾN CON VỀ TỔ”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C8A8DC-AFAF-FC87-79CE-C76194D8257F}"/>
              </a:ext>
            </a:extLst>
          </p:cNvPr>
          <p:cNvSpPr txBox="1"/>
          <p:nvPr/>
        </p:nvSpPr>
        <p:spPr>
          <a:xfrm>
            <a:off x="1508760" y="2062823"/>
            <a:ext cx="8540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ỔN ĐỊNH TỔ CHỨC</a:t>
            </a:r>
          </a:p>
        </p:txBody>
      </p:sp>
    </p:spTree>
    <p:extLst>
      <p:ext uri="{BB962C8B-B14F-4D97-AF65-F5344CB8AC3E}">
        <p14:creationId xmlns:p14="http://schemas.microsoft.com/office/powerpoint/2010/main" val="134954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BF9151-D57D-253C-E0F6-92034048E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86C41A-103D-448D-48A8-3A8958CEE145}"/>
              </a:ext>
            </a:extLst>
          </p:cNvPr>
          <p:cNvSpPr txBox="1"/>
          <p:nvPr/>
        </p:nvSpPr>
        <p:spPr>
          <a:xfrm>
            <a:off x="2502408" y="2093976"/>
            <a:ext cx="71871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CÔ ĐỌC MẪU ĐỒNG DAO </a:t>
            </a:r>
            <a:r>
              <a:rPr lang="vi-V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“CON KIẾN”</a:t>
            </a:r>
          </a:p>
        </p:txBody>
      </p:sp>
    </p:spTree>
    <p:extLst>
      <p:ext uri="{BB962C8B-B14F-4D97-AF65-F5344CB8AC3E}">
        <p14:creationId xmlns:p14="http://schemas.microsoft.com/office/powerpoint/2010/main" val="250767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3B5DB8-C7D1-2E2E-33A9-13A7122CB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F263BC-A1E9-A2EE-FE47-60FD366AB2ED}"/>
              </a:ext>
            </a:extLst>
          </p:cNvPr>
          <p:cNvSpPr txBox="1"/>
          <p:nvPr/>
        </p:nvSpPr>
        <p:spPr>
          <a:xfrm>
            <a:off x="1965960" y="2598003"/>
            <a:ext cx="84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ĐỒNG DAO </a:t>
            </a: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“CON KIẾN”</a:t>
            </a:r>
          </a:p>
        </p:txBody>
      </p:sp>
    </p:spTree>
    <p:extLst>
      <p:ext uri="{BB962C8B-B14F-4D97-AF65-F5344CB8AC3E}">
        <p14:creationId xmlns:p14="http://schemas.microsoft.com/office/powerpoint/2010/main" val="17512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1EC89B-9EDF-553A-916F-E25BFD229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0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20A70C-EA36-4F1D-DFAB-860D86844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7038"/>
          </a:xfrm>
        </p:spPr>
      </p:pic>
    </p:spTree>
    <p:extLst>
      <p:ext uri="{BB962C8B-B14F-4D97-AF65-F5344CB8AC3E}">
        <p14:creationId xmlns:p14="http://schemas.microsoft.com/office/powerpoint/2010/main" val="214683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43F21-CBC4-C41D-7E38-EBA22A33C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123623-5BA1-DC7C-54F3-8B8FE91EC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C39991-E334-6CD2-5DCE-D5CB38419211}"/>
              </a:ext>
            </a:extLst>
          </p:cNvPr>
          <p:cNvSpPr txBox="1"/>
          <p:nvPr/>
        </p:nvSpPr>
        <p:spPr>
          <a:xfrm>
            <a:off x="2502408" y="2386584"/>
            <a:ext cx="7187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ĐÀM THOẠI TRÍCH DẪN</a:t>
            </a:r>
          </a:p>
        </p:txBody>
      </p:sp>
    </p:spTree>
    <p:extLst>
      <p:ext uri="{BB962C8B-B14F-4D97-AF65-F5344CB8AC3E}">
        <p14:creationId xmlns:p14="http://schemas.microsoft.com/office/powerpoint/2010/main" val="11557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(49) Con Kiến Mà Leo Cành Đa - Đồng Dao Vui Nhộn Cho Bé - 4PlayKids - YouTube">
            <a:hlinkClick r:id="" action="ppaction://media"/>
            <a:extLst>
              <a:ext uri="{FF2B5EF4-FFF2-40B4-BE49-F238E27FC236}">
                <a16:creationId xmlns:a16="http://schemas.microsoft.com/office/drawing/2014/main" id="{BC2194E4-2E8D-49BD-E04C-BEFE88C488D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750" end="306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1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77</Words>
  <Application>Microsoft Office PowerPoint</Application>
  <PresentationFormat>Widescreen</PresentationFormat>
  <Paragraphs>12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Minh Dang Thanh Binh</dc:creator>
  <cp:lastModifiedBy>Minh Dang Thanh Binh</cp:lastModifiedBy>
  <cp:revision>10</cp:revision>
  <dcterms:created xsi:type="dcterms:W3CDTF">2026-01-28T15:38:19Z</dcterms:created>
  <dcterms:modified xsi:type="dcterms:W3CDTF">2026-02-02T14:48:28Z</dcterms:modified>
</cp:coreProperties>
</file>