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5" r:id="rId6"/>
    <p:sldId id="274" r:id="rId7"/>
    <p:sldId id="263" r:id="rId8"/>
    <p:sldId id="262" r:id="rId9"/>
    <p:sldId id="261" r:id="rId10"/>
    <p:sldId id="258" r:id="rId11"/>
    <p:sldId id="266" r:id="rId12"/>
    <p:sldId id="267" r:id="rId13"/>
    <p:sldId id="268" r:id="rId14"/>
    <p:sldId id="276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72" autoAdjust="0"/>
    <p:restoredTop sz="94660"/>
  </p:normalViewPr>
  <p:slideViewPr>
    <p:cSldViewPr>
      <p:cViewPr varScale="1">
        <p:scale>
          <a:sx n="65" d="100"/>
          <a:sy n="65" d="100"/>
        </p:scale>
        <p:origin x="-67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8A74-9535-4835-AFA6-96D7EA99B334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3C45-40EC-43D4-884E-78A562A1B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06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8A74-9535-4835-AFA6-96D7EA99B334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3C45-40EC-43D4-884E-78A562A1B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276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8A74-9535-4835-AFA6-96D7EA99B334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3C45-40EC-43D4-884E-78A562A1B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29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8A74-9535-4835-AFA6-96D7EA99B334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3C45-40EC-43D4-884E-78A562A1B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3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8A74-9535-4835-AFA6-96D7EA99B334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3C45-40EC-43D4-884E-78A562A1B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93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8A74-9535-4835-AFA6-96D7EA99B334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3C45-40EC-43D4-884E-78A562A1B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9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8A74-9535-4835-AFA6-96D7EA99B334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3C45-40EC-43D4-884E-78A562A1B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26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8A74-9535-4835-AFA6-96D7EA99B334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3C45-40EC-43D4-884E-78A562A1B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29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8A74-9535-4835-AFA6-96D7EA99B334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3C45-40EC-43D4-884E-78A562A1B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72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8A74-9535-4835-AFA6-96D7EA99B334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3C45-40EC-43D4-884E-78A562A1B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101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8A74-9535-4835-AFA6-96D7EA99B334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3C45-40EC-43D4-884E-78A562A1B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87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58A74-9535-4835-AFA6-96D7EA99B334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33C45-40EC-43D4-884E-78A562A1B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868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81600" y="214378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+mj-lt"/>
              </a:rPr>
              <a:t>VĂN HỌC</a:t>
            </a:r>
            <a:endParaRPr lang="en-US" sz="28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2781834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+mj-lt"/>
              </a:rPr>
              <a:t>THƠ: XE ĐẠP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6091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447800" y="2286000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 smtClean="0">
                <a:latin typeface="+mj-lt"/>
              </a:rPr>
              <a:t>THƠ: XE ĐẠP</a:t>
            </a:r>
            <a:endParaRPr lang="en-US" sz="4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6904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" t="13523" r="3320" b="17394"/>
          <a:stretch/>
        </p:blipFill>
        <p:spPr>
          <a:xfrm>
            <a:off x="371168" y="454742"/>
            <a:ext cx="8315632" cy="5336458"/>
          </a:xfrm>
        </p:spPr>
      </p:pic>
      <p:sp>
        <p:nvSpPr>
          <p:cNvPr id="5" name="TextBox 4"/>
          <p:cNvSpPr txBox="1"/>
          <p:nvPr/>
        </p:nvSpPr>
        <p:spPr>
          <a:xfrm>
            <a:off x="1219200" y="59436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+mj-lt"/>
              </a:rPr>
              <a:t>Đây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là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bài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thơ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gì</a:t>
            </a:r>
            <a:r>
              <a:rPr lang="en-US" sz="3600" b="1" dirty="0" smtClean="0">
                <a:latin typeface="+mj-lt"/>
              </a:rPr>
              <a:t>? Do </a:t>
            </a:r>
            <a:r>
              <a:rPr lang="en-US" sz="3600" b="1" dirty="0" err="1" smtClean="0">
                <a:latin typeface="+mj-lt"/>
              </a:rPr>
              <a:t>ai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sáng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tác</a:t>
            </a:r>
            <a:r>
              <a:rPr lang="en-US" sz="3600" b="1" dirty="0" smtClean="0">
                <a:latin typeface="+mj-lt"/>
              </a:rPr>
              <a:t>?</a:t>
            </a:r>
            <a:endParaRPr lang="en-US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67686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" t="12652" r="1640" b="15521"/>
          <a:stretch/>
        </p:blipFill>
        <p:spPr>
          <a:xfrm>
            <a:off x="381000" y="533400"/>
            <a:ext cx="8345129" cy="49259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0" y="57912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+mj-lt"/>
              </a:rPr>
              <a:t>Ai </a:t>
            </a:r>
            <a:r>
              <a:rPr lang="en-US" sz="3600" b="1" dirty="0" err="1" smtClean="0">
                <a:latin typeface="+mj-lt"/>
              </a:rPr>
              <a:t>mua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xe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đạp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cho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bé</a:t>
            </a:r>
            <a:r>
              <a:rPr lang="en-US" sz="3600" b="1" dirty="0" smtClean="0">
                <a:latin typeface="+mj-lt"/>
              </a:rPr>
              <a:t>?</a:t>
            </a:r>
            <a:endParaRPr lang="en-US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4554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" t="12615" r="1830" b="15127"/>
          <a:stretch/>
        </p:blipFill>
        <p:spPr>
          <a:xfrm>
            <a:off x="381000" y="457200"/>
            <a:ext cx="8382000" cy="49554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57150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+mj-lt"/>
              </a:rPr>
              <a:t>Ai </a:t>
            </a:r>
            <a:r>
              <a:rPr lang="en-US" sz="3600" b="1" dirty="0" err="1" smtClean="0">
                <a:latin typeface="+mj-lt"/>
              </a:rPr>
              <a:t>dạy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bé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đi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xe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đạp</a:t>
            </a:r>
            <a:r>
              <a:rPr lang="en-US" sz="3600" b="1" dirty="0" smtClean="0">
                <a:latin typeface="+mj-lt"/>
              </a:rPr>
              <a:t>?</a:t>
            </a:r>
            <a:endParaRPr lang="en-US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02588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" t="13124" r="1505" b="14624"/>
          <a:stretch/>
        </p:blipFill>
        <p:spPr>
          <a:xfrm>
            <a:off x="609600" y="304800"/>
            <a:ext cx="8077200" cy="5562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09800" y="6106180"/>
            <a:ext cx="556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/>
              <a:t>Khi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xe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đạp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bé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như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nào</a:t>
            </a:r>
            <a:r>
              <a:rPr lang="en-US" sz="2800" b="1" dirty="0" smtClean="0"/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04254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" t="12148" r="2825" b="15379"/>
          <a:stretch/>
        </p:blipFill>
        <p:spPr>
          <a:xfrm>
            <a:off x="398205" y="351502"/>
            <a:ext cx="8364795" cy="52872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96613" y="612826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 smtClean="0"/>
              <a:t>Ông</a:t>
            </a:r>
            <a:r>
              <a:rPr lang="en-US" b="1" dirty="0" smtClean="0"/>
              <a:t> </a:t>
            </a:r>
            <a:r>
              <a:rPr lang="en-US" b="1" dirty="0" err="1" smtClean="0"/>
              <a:t>nhắc</a:t>
            </a:r>
            <a:r>
              <a:rPr lang="en-US" b="1" dirty="0" smtClean="0"/>
              <a:t> </a:t>
            </a:r>
            <a:r>
              <a:rPr lang="en-US" b="1" dirty="0" err="1" smtClean="0"/>
              <a:t>bé</a:t>
            </a:r>
            <a:r>
              <a:rPr lang="en-US" b="1" dirty="0" smtClean="0"/>
              <a:t> </a:t>
            </a:r>
            <a:r>
              <a:rPr lang="en-US" b="1" dirty="0" err="1" smtClean="0"/>
              <a:t>điều</a:t>
            </a:r>
            <a:r>
              <a:rPr lang="en-US" b="1" dirty="0" smtClean="0"/>
              <a:t> </a:t>
            </a:r>
            <a:r>
              <a:rPr lang="en-US" b="1" dirty="0" err="1" smtClean="0"/>
              <a:t>gì</a:t>
            </a:r>
            <a:r>
              <a:rPr lang="en-US" b="1" dirty="0" smtClean="0"/>
              <a:t>  </a:t>
            </a:r>
            <a:r>
              <a:rPr lang="en-US" b="1" dirty="0" err="1" smtClean="0"/>
              <a:t>khi</a:t>
            </a:r>
            <a:r>
              <a:rPr lang="en-US" b="1" dirty="0" smtClean="0"/>
              <a:t> </a:t>
            </a:r>
            <a:r>
              <a:rPr lang="en-US" b="1" dirty="0" err="1" smtClean="0"/>
              <a:t>đi</a:t>
            </a:r>
            <a:r>
              <a:rPr lang="en-US" b="1" dirty="0" smtClean="0"/>
              <a:t> </a:t>
            </a:r>
            <a:r>
              <a:rPr lang="en-US" b="1" dirty="0" err="1" smtClean="0"/>
              <a:t>xe</a:t>
            </a:r>
            <a:r>
              <a:rPr lang="en-US" b="1" dirty="0" smtClean="0"/>
              <a:t> </a:t>
            </a:r>
            <a:r>
              <a:rPr lang="en-US" b="1" dirty="0" err="1" smtClean="0"/>
              <a:t>đạp</a:t>
            </a:r>
            <a:r>
              <a:rPr lang="en-US" b="1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670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" t="12073" r="1641" b="15453"/>
          <a:stretch/>
        </p:blipFill>
        <p:spPr>
          <a:xfrm>
            <a:off x="381000" y="152400"/>
            <a:ext cx="8305800" cy="5715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43200" y="61838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 smtClean="0"/>
              <a:t>Đèn</a:t>
            </a:r>
            <a:r>
              <a:rPr lang="en-US" b="1" dirty="0" smtClean="0"/>
              <a:t> </a:t>
            </a:r>
            <a:r>
              <a:rPr lang="en-US" b="1" dirty="0" err="1" smtClean="0"/>
              <a:t>đỏ</a:t>
            </a:r>
            <a:r>
              <a:rPr lang="en-US" b="1" dirty="0" smtClean="0"/>
              <a:t>, </a:t>
            </a:r>
            <a:r>
              <a:rPr lang="en-US" b="1" dirty="0" err="1" smtClean="0"/>
              <a:t>đèn</a:t>
            </a:r>
            <a:r>
              <a:rPr lang="en-US" b="1" dirty="0" smtClean="0"/>
              <a:t> </a:t>
            </a:r>
            <a:r>
              <a:rPr lang="en-US" b="1" dirty="0" err="1" smtClean="0"/>
              <a:t>xanh</a:t>
            </a:r>
            <a:r>
              <a:rPr lang="en-US" b="1" dirty="0" smtClean="0"/>
              <a:t> </a:t>
            </a:r>
            <a:r>
              <a:rPr lang="en-US" b="1" dirty="0" err="1" smtClean="0"/>
              <a:t>bé</a:t>
            </a:r>
            <a:r>
              <a:rPr lang="en-US" b="1" dirty="0" smtClean="0"/>
              <a:t> </a:t>
            </a:r>
            <a:r>
              <a:rPr lang="en-US" b="1" dirty="0" err="1" smtClean="0"/>
              <a:t>phải</a:t>
            </a:r>
            <a:r>
              <a:rPr lang="en-US" b="1" dirty="0" smtClean="0"/>
              <a:t> </a:t>
            </a:r>
            <a:r>
              <a:rPr lang="en-US" b="1" dirty="0" err="1" smtClean="0"/>
              <a:t>làm</a:t>
            </a:r>
            <a:r>
              <a:rPr lang="en-US" b="1" dirty="0" smtClean="0"/>
              <a:t> </a:t>
            </a:r>
            <a:r>
              <a:rPr lang="en-US" b="1" dirty="0" err="1" smtClean="0"/>
              <a:t>gì</a:t>
            </a:r>
            <a:r>
              <a:rPr lang="en-US" b="1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050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" t="13124" r="1505" b="14624"/>
          <a:stretch/>
        </p:blipFill>
        <p:spPr>
          <a:xfrm>
            <a:off x="609600" y="304800"/>
            <a:ext cx="8077200" cy="5562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43200" y="612826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 smtClean="0"/>
              <a:t>Xe</a:t>
            </a:r>
            <a:r>
              <a:rPr lang="en-US" b="1" dirty="0" smtClean="0"/>
              <a:t> </a:t>
            </a:r>
            <a:r>
              <a:rPr lang="en-US" b="1" dirty="0" err="1" smtClean="0"/>
              <a:t>đạp</a:t>
            </a:r>
            <a:r>
              <a:rPr lang="en-US" b="1" dirty="0" smtClean="0"/>
              <a:t> </a:t>
            </a:r>
            <a:r>
              <a:rPr lang="en-US" b="1" dirty="0" err="1" smtClean="0"/>
              <a:t>của</a:t>
            </a:r>
            <a:r>
              <a:rPr lang="en-US" b="1" dirty="0" smtClean="0"/>
              <a:t> </a:t>
            </a:r>
            <a:r>
              <a:rPr lang="en-US" b="1" dirty="0" err="1" smtClean="0"/>
              <a:t>bé</a:t>
            </a:r>
            <a:r>
              <a:rPr lang="en-US" b="1" dirty="0" smtClean="0"/>
              <a:t> </a:t>
            </a:r>
            <a:r>
              <a:rPr lang="en-US" b="1" dirty="0" err="1" smtClean="0"/>
              <a:t>nhìn</a:t>
            </a:r>
            <a:r>
              <a:rPr lang="en-US" b="1" dirty="0" smtClean="0"/>
              <a:t> </a:t>
            </a:r>
            <a:r>
              <a:rPr lang="en-US" b="1" dirty="0" err="1" smtClean="0"/>
              <a:t>như</a:t>
            </a:r>
            <a:r>
              <a:rPr lang="en-US" b="1" dirty="0" smtClean="0"/>
              <a:t> </a:t>
            </a:r>
            <a:r>
              <a:rPr lang="en-US" b="1" dirty="0" err="1" smtClean="0"/>
              <a:t>thế</a:t>
            </a:r>
            <a:r>
              <a:rPr lang="en-US" b="1" dirty="0" smtClean="0"/>
              <a:t> </a:t>
            </a:r>
            <a:r>
              <a:rPr lang="en-US" b="1" dirty="0" err="1" smtClean="0"/>
              <a:t>nào</a:t>
            </a:r>
            <a:r>
              <a:rPr lang="en-US" b="1" dirty="0" smtClean="0"/>
              <a:t>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508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65"/>
            <a:ext cx="9144000" cy="6838335"/>
          </a:xfrm>
        </p:spPr>
      </p:pic>
      <p:sp>
        <p:nvSpPr>
          <p:cNvPr id="4" name="TextBox 3"/>
          <p:cNvSpPr txBox="1"/>
          <p:nvPr/>
        </p:nvSpPr>
        <p:spPr>
          <a:xfrm>
            <a:off x="4800600" y="2514600"/>
            <a:ext cx="434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latin typeface="+mj-lt"/>
              </a:rPr>
              <a:t>CHIẾC XE ĐẠP ĐÁNG YÊU</a:t>
            </a:r>
            <a:endParaRPr lang="en-US" sz="4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4974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</p:spPr>
      </p:pic>
    </p:spTree>
    <p:extLst>
      <p:ext uri="{BB962C8B-B14F-4D97-AF65-F5344CB8AC3E}">
        <p14:creationId xmlns:p14="http://schemas.microsoft.com/office/powerpoint/2010/main" val="2236111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" t="13523" r="3320" b="17394"/>
          <a:stretch/>
        </p:blipFill>
        <p:spPr>
          <a:xfrm>
            <a:off x="371168" y="454742"/>
            <a:ext cx="8315632" cy="5946058"/>
          </a:xfrm>
        </p:spPr>
      </p:pic>
    </p:spTree>
    <p:extLst>
      <p:ext uri="{BB962C8B-B14F-4D97-AF65-F5344CB8AC3E}">
        <p14:creationId xmlns:p14="http://schemas.microsoft.com/office/powerpoint/2010/main" val="992960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" t="12652" r="1640" b="15521"/>
          <a:stretch/>
        </p:blipFill>
        <p:spPr>
          <a:xfrm>
            <a:off x="381000" y="533400"/>
            <a:ext cx="8345129" cy="49259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28800" y="56298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b="1" dirty="0"/>
              <a:t>Bố mua xe đạp</a:t>
            </a:r>
            <a:br>
              <a:rPr lang="vi-VN" b="1" dirty="0"/>
            </a:br>
            <a:r>
              <a:rPr lang="vi-VN" b="1" dirty="0"/>
              <a:t>Mẹ dạy bé đi</a:t>
            </a:r>
            <a:br>
              <a:rPr lang="vi-VN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140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" t="13124" r="1505" b="14624"/>
          <a:stretch/>
        </p:blipFill>
        <p:spPr>
          <a:xfrm>
            <a:off x="609600" y="304800"/>
            <a:ext cx="8077200" cy="5562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00200" y="5943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b="1" dirty="0"/>
              <a:t>Mắt bé trông kia</a:t>
            </a:r>
            <a:br>
              <a:rPr lang="vi-VN" b="1" dirty="0"/>
            </a:br>
            <a:r>
              <a:rPr lang="vi-VN" b="1" dirty="0"/>
              <a:t>Tròn xoa chăm chú</a:t>
            </a:r>
            <a:br>
              <a:rPr lang="vi-VN" b="1" dirty="0"/>
            </a:br>
            <a:r>
              <a:rPr lang="vi-VN" b="1" dirty="0"/>
              <a:t>Chân đạp hăm hở</a:t>
            </a:r>
            <a:br>
              <a:rPr lang="vi-VN" b="1" dirty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34000" y="5867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b="1" dirty="0" smtClean="0"/>
              <a:t>Người </a:t>
            </a:r>
            <a:r>
              <a:rPr lang="vi-VN" b="1" dirty="0"/>
              <a:t>toát mồ hôi</a:t>
            </a:r>
            <a:br>
              <a:rPr lang="vi-VN" b="1" dirty="0"/>
            </a:br>
            <a:r>
              <a:rPr lang="vi-VN" b="1" dirty="0"/>
              <a:t>Mặt rạng rỡ cười</a:t>
            </a:r>
            <a:br>
              <a:rPr lang="vi-VN" b="1" dirty="0"/>
            </a:br>
            <a:r>
              <a:rPr lang="vi-VN" b="1" dirty="0"/>
              <a:t>Trông yêu yêu quá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808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" t="12148" r="2825" b="15379"/>
          <a:stretch/>
        </p:blipFill>
        <p:spPr>
          <a:xfrm>
            <a:off x="398205" y="351502"/>
            <a:ext cx="8364795" cy="52872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95400" y="57822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b="1" dirty="0"/>
              <a:t>Ông cười hể hả</a:t>
            </a:r>
            <a:br>
              <a:rPr lang="vi-VN" b="1" dirty="0"/>
            </a:br>
            <a:r>
              <a:rPr lang="vi-VN" b="1" dirty="0"/>
              <a:t>Nhắc đi phải đường</a:t>
            </a:r>
            <a:br>
              <a:rPr lang="vi-VN" b="1" dirty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34000" y="5486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b="1" dirty="0"/>
              <a:t/>
            </a:r>
            <a:br>
              <a:rPr lang="vi-VN" b="1" dirty="0"/>
            </a:br>
            <a:r>
              <a:rPr lang="vi-VN" b="1" dirty="0"/>
              <a:t>Chớ có coi thường</a:t>
            </a:r>
            <a:br>
              <a:rPr lang="vi-VN" b="1" dirty="0"/>
            </a:br>
            <a:r>
              <a:rPr lang="vi-VN" b="1" dirty="0"/>
              <a:t>Ô tô, xe máy.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189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" t="12073" r="1641" b="15453"/>
          <a:stretch/>
        </p:blipFill>
        <p:spPr>
          <a:xfrm>
            <a:off x="381000" y="152400"/>
            <a:ext cx="8305800" cy="5715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57800" y="60592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b="1" dirty="0" smtClean="0"/>
              <a:t>Đèn </a:t>
            </a:r>
            <a:r>
              <a:rPr lang="vi-VN" b="1" dirty="0"/>
              <a:t>đỏ không sang</a:t>
            </a:r>
            <a:br>
              <a:rPr lang="vi-VN" b="1" dirty="0"/>
            </a:br>
            <a:r>
              <a:rPr lang="vi-VN" b="1" dirty="0"/>
              <a:t>Đèn xanh đi tiếp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00200" y="60108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b="1" dirty="0"/>
              <a:t>Ngã ba ngã bảy</a:t>
            </a:r>
            <a:br>
              <a:rPr lang="vi-VN" b="1" dirty="0"/>
            </a:br>
            <a:r>
              <a:rPr lang="vi-VN" b="1" dirty="0"/>
              <a:t>Xe dừng sang ngang</a:t>
            </a:r>
            <a:br>
              <a:rPr lang="vi-VN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553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" t="13124" r="1505" b="14624"/>
          <a:stretch/>
        </p:blipFill>
        <p:spPr>
          <a:xfrm>
            <a:off x="609600" y="304800"/>
            <a:ext cx="8077200" cy="5562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62200" y="6019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b="1" dirty="0"/>
              <a:t>Xe bé rất đẹp</a:t>
            </a:r>
            <a:br>
              <a:rPr lang="vi-VN" b="1" dirty="0"/>
            </a:br>
            <a:r>
              <a:rPr lang="vi-VN" b="1" dirty="0"/>
              <a:t>Kinh coong …kính coong…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134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107</Words>
  <Application>Microsoft Office PowerPoint</Application>
  <PresentationFormat>On-screen Show (4:3)</PresentationFormat>
  <Paragraphs>19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4</cp:revision>
  <dcterms:created xsi:type="dcterms:W3CDTF">2025-03-10T08:55:06Z</dcterms:created>
  <dcterms:modified xsi:type="dcterms:W3CDTF">2025-03-12T10:37:52Z</dcterms:modified>
</cp:coreProperties>
</file>