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Baloo" panose="03080902040302020200" pitchFamily="66" charset="77"/>
      <p:regular r:id="rId25"/>
    </p:embeddedFont>
    <p:embeddedFont>
      <p:font typeface="Emitha" pitchFamily="2" charset="77"/>
      <p:regular r:id="rId26"/>
    </p:embeddedFont>
    <p:embeddedFont>
      <p:font typeface="Libre Baskerville" panose="02000000000000000000" pitchFamily="2" charset="0"/>
      <p:regular r:id="rId27"/>
    </p:embeddedFont>
    <p:embeddedFont>
      <p:font typeface="Marykate" pitchFamily="2" charset="0"/>
      <p:regular r:id="rId28"/>
    </p:embeddedFont>
    <p:embeddedFont>
      <p:font typeface="Merriweather" pitchFamily="2" charset="77"/>
      <p:regular r:id="rId29"/>
    </p:embeddedFont>
    <p:embeddedFont>
      <p:font typeface="Poppins Ultra-Bold" pitchFamily="2" charset="77"/>
      <p:regular r:id="rId30"/>
      <p:bold r:id="rId31"/>
    </p:embeddedFont>
    <p:embeddedFont>
      <p:font typeface="Sigmar One" pitchFamily="2" charset="77"/>
      <p:regular r:id="rId32"/>
    </p:embeddedFont>
    <p:embeddedFont>
      <p:font typeface="UTM Trajan Pro Bold" panose="02040603050506020204" pitchFamily="18" charset="0"/>
      <p:regular r:id="rId33"/>
    </p:embeddedFont>
    <p:embeddedFont>
      <p:font typeface="อีฟดอวอิ้ง" pitchFamily="2" charset="-3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2.svg"/><Relationship Id="rId18" Type="http://schemas.openxmlformats.org/officeDocument/2006/relationships/image" Target="../media/image80.svg"/><Relationship Id="rId26" Type="http://schemas.openxmlformats.org/officeDocument/2006/relationships/image" Target="../media/image130.png"/><Relationship Id="rId3" Type="http://schemas.openxmlformats.org/officeDocument/2006/relationships/image" Target="../media/image70.svg"/><Relationship Id="rId21" Type="http://schemas.openxmlformats.org/officeDocument/2006/relationships/image" Target="../media/image41.png"/><Relationship Id="rId7" Type="http://schemas.openxmlformats.org/officeDocument/2006/relationships/image" Target="../media/image74.svg"/><Relationship Id="rId12" Type="http://schemas.openxmlformats.org/officeDocument/2006/relationships/image" Target="../media/image1.png"/><Relationship Id="rId17" Type="http://schemas.openxmlformats.org/officeDocument/2006/relationships/image" Target="../media/image79.png"/><Relationship Id="rId25" Type="http://schemas.openxmlformats.org/officeDocument/2006/relationships/image" Target="../media/image129.png"/><Relationship Id="rId2" Type="http://schemas.openxmlformats.org/officeDocument/2006/relationships/image" Target="../media/image69.png"/><Relationship Id="rId16" Type="http://schemas.openxmlformats.org/officeDocument/2006/relationships/image" Target="../media/image78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28.svg"/><Relationship Id="rId24" Type="http://schemas.openxmlformats.org/officeDocument/2006/relationships/image" Target="../media/image44.svg"/><Relationship Id="rId5" Type="http://schemas.openxmlformats.org/officeDocument/2006/relationships/image" Target="../media/image124.svg"/><Relationship Id="rId15" Type="http://schemas.openxmlformats.org/officeDocument/2006/relationships/image" Target="../media/image77.png"/><Relationship Id="rId23" Type="http://schemas.openxmlformats.org/officeDocument/2006/relationships/image" Target="../media/image43.png"/><Relationship Id="rId10" Type="http://schemas.openxmlformats.org/officeDocument/2006/relationships/image" Target="../media/image127.png"/><Relationship Id="rId19" Type="http://schemas.openxmlformats.org/officeDocument/2006/relationships/image" Target="../media/image81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0.png"/><Relationship Id="rId22" Type="http://schemas.openxmlformats.org/officeDocument/2006/relationships/image" Target="../media/image42.svg"/><Relationship Id="rId27" Type="http://schemas.openxmlformats.org/officeDocument/2006/relationships/image" Target="../media/image1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76.svg"/><Relationship Id="rId18" Type="http://schemas.openxmlformats.org/officeDocument/2006/relationships/image" Target="../media/image78.svg"/><Relationship Id="rId26" Type="http://schemas.openxmlformats.org/officeDocument/2006/relationships/image" Target="../media/image44.svg"/><Relationship Id="rId3" Type="http://schemas.openxmlformats.org/officeDocument/2006/relationships/image" Target="../media/image70.svg"/><Relationship Id="rId21" Type="http://schemas.openxmlformats.org/officeDocument/2006/relationships/image" Target="../media/image81.png"/><Relationship Id="rId7" Type="http://schemas.openxmlformats.org/officeDocument/2006/relationships/image" Target="../media/image74.svg"/><Relationship Id="rId12" Type="http://schemas.openxmlformats.org/officeDocument/2006/relationships/image" Target="../media/image75.png"/><Relationship Id="rId17" Type="http://schemas.openxmlformats.org/officeDocument/2006/relationships/image" Target="../media/image77.png"/><Relationship Id="rId25" Type="http://schemas.openxmlformats.org/officeDocument/2006/relationships/image" Target="../media/image43.png"/><Relationship Id="rId2" Type="http://schemas.openxmlformats.org/officeDocument/2006/relationships/image" Target="../media/image69.png"/><Relationship Id="rId16" Type="http://schemas.openxmlformats.org/officeDocument/2006/relationships/image" Target="../media/image10.png"/><Relationship Id="rId20" Type="http://schemas.openxmlformats.org/officeDocument/2006/relationships/image" Target="../media/image80.sv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28.svg"/><Relationship Id="rId24" Type="http://schemas.openxmlformats.org/officeDocument/2006/relationships/image" Target="../media/image42.svg"/><Relationship Id="rId5" Type="http://schemas.openxmlformats.org/officeDocument/2006/relationships/image" Target="../media/image124.svg"/><Relationship Id="rId15" Type="http://schemas.openxmlformats.org/officeDocument/2006/relationships/image" Target="../media/image2.svg"/><Relationship Id="rId23" Type="http://schemas.openxmlformats.org/officeDocument/2006/relationships/image" Target="../media/image41.png"/><Relationship Id="rId28" Type="http://schemas.openxmlformats.org/officeDocument/2006/relationships/image" Target="../media/image65.png"/><Relationship Id="rId10" Type="http://schemas.openxmlformats.org/officeDocument/2006/relationships/image" Target="../media/image127.png"/><Relationship Id="rId19" Type="http://schemas.openxmlformats.org/officeDocument/2006/relationships/image" Target="../media/image79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.png"/><Relationship Id="rId22" Type="http://schemas.openxmlformats.org/officeDocument/2006/relationships/image" Target="../media/image82.svg"/><Relationship Id="rId27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94.svg"/><Relationship Id="rId3" Type="http://schemas.openxmlformats.org/officeDocument/2006/relationships/image" Target="../media/image2.svg"/><Relationship Id="rId21" Type="http://schemas.openxmlformats.org/officeDocument/2006/relationships/image" Target="../media/image132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42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41.png"/><Relationship Id="rId10" Type="http://schemas.openxmlformats.org/officeDocument/2006/relationships/image" Target="../media/image90.svg"/><Relationship Id="rId19" Type="http://schemas.openxmlformats.org/officeDocument/2006/relationships/image" Target="../media/image43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8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12" Type="http://schemas.openxmlformats.org/officeDocument/2006/relationships/image" Target="../media/image13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33.gif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34.png"/><Relationship Id="rId3" Type="http://schemas.openxmlformats.org/officeDocument/2006/relationships/image" Target="../media/image108.svg"/><Relationship Id="rId7" Type="http://schemas.openxmlformats.org/officeDocument/2006/relationships/image" Target="../media/image111.png"/><Relationship Id="rId12" Type="http://schemas.openxmlformats.org/officeDocument/2006/relationships/image" Target="../media/image13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04.png"/><Relationship Id="rId5" Type="http://schemas.openxmlformats.org/officeDocument/2006/relationships/image" Target="../media/image109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3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04.png"/><Relationship Id="rId5" Type="http://schemas.openxmlformats.org/officeDocument/2006/relationships/image" Target="../media/image120.svg"/><Relationship Id="rId10" Type="http://schemas.openxmlformats.org/officeDocument/2006/relationships/image" Target="../media/image98.png"/><Relationship Id="rId4" Type="http://schemas.openxmlformats.org/officeDocument/2006/relationships/image" Target="../media/image119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2.svg"/><Relationship Id="rId18" Type="http://schemas.openxmlformats.org/officeDocument/2006/relationships/image" Target="../media/image80.svg"/><Relationship Id="rId3" Type="http://schemas.openxmlformats.org/officeDocument/2006/relationships/image" Target="../media/image70.svg"/><Relationship Id="rId21" Type="http://schemas.openxmlformats.org/officeDocument/2006/relationships/image" Target="../media/image43.png"/><Relationship Id="rId7" Type="http://schemas.openxmlformats.org/officeDocument/2006/relationships/image" Target="../media/image74.svg"/><Relationship Id="rId12" Type="http://schemas.openxmlformats.org/officeDocument/2006/relationships/image" Target="../media/image1.png"/><Relationship Id="rId17" Type="http://schemas.openxmlformats.org/officeDocument/2006/relationships/image" Target="../media/image79.png"/><Relationship Id="rId2" Type="http://schemas.openxmlformats.org/officeDocument/2006/relationships/image" Target="../media/image69.png"/><Relationship Id="rId16" Type="http://schemas.openxmlformats.org/officeDocument/2006/relationships/image" Target="../media/image7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28.svg"/><Relationship Id="rId24" Type="http://schemas.openxmlformats.org/officeDocument/2006/relationships/image" Target="../media/image136.png"/><Relationship Id="rId5" Type="http://schemas.openxmlformats.org/officeDocument/2006/relationships/image" Target="../media/image124.svg"/><Relationship Id="rId15" Type="http://schemas.openxmlformats.org/officeDocument/2006/relationships/image" Target="../media/image77.png"/><Relationship Id="rId23" Type="http://schemas.openxmlformats.org/officeDocument/2006/relationships/image" Target="../media/image129.png"/><Relationship Id="rId10" Type="http://schemas.openxmlformats.org/officeDocument/2006/relationships/image" Target="../media/image127.png"/><Relationship Id="rId19" Type="http://schemas.openxmlformats.org/officeDocument/2006/relationships/image" Target="../media/image41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0.png"/><Relationship Id="rId22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28.svg"/><Relationship Id="rId18" Type="http://schemas.openxmlformats.org/officeDocument/2006/relationships/image" Target="../media/image10.png"/><Relationship Id="rId26" Type="http://schemas.openxmlformats.org/officeDocument/2006/relationships/image" Target="../media/image42.svg"/><Relationship Id="rId3" Type="http://schemas.openxmlformats.org/officeDocument/2006/relationships/image" Target="../media/image70.svg"/><Relationship Id="rId21" Type="http://schemas.openxmlformats.org/officeDocument/2006/relationships/image" Target="../media/image79.png"/><Relationship Id="rId7" Type="http://schemas.openxmlformats.org/officeDocument/2006/relationships/image" Target="../media/image124.svg"/><Relationship Id="rId12" Type="http://schemas.openxmlformats.org/officeDocument/2006/relationships/image" Target="../media/image127.png"/><Relationship Id="rId17" Type="http://schemas.openxmlformats.org/officeDocument/2006/relationships/image" Target="../media/image2.svg"/><Relationship Id="rId25" Type="http://schemas.openxmlformats.org/officeDocument/2006/relationships/image" Target="../media/image41.png"/><Relationship Id="rId2" Type="http://schemas.openxmlformats.org/officeDocument/2006/relationships/image" Target="../media/image69.png"/><Relationship Id="rId16" Type="http://schemas.openxmlformats.org/officeDocument/2006/relationships/image" Target="../media/image1.png"/><Relationship Id="rId20" Type="http://schemas.openxmlformats.org/officeDocument/2006/relationships/image" Target="../media/image78.sv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6.svg"/><Relationship Id="rId24" Type="http://schemas.openxmlformats.org/officeDocument/2006/relationships/image" Target="../media/image82.svg"/><Relationship Id="rId5" Type="http://schemas.openxmlformats.org/officeDocument/2006/relationships/image" Target="../media/image72.svg"/><Relationship Id="rId15" Type="http://schemas.openxmlformats.org/officeDocument/2006/relationships/image" Target="../media/image76.svg"/><Relationship Id="rId23" Type="http://schemas.openxmlformats.org/officeDocument/2006/relationships/image" Target="../media/image81.png"/><Relationship Id="rId28" Type="http://schemas.openxmlformats.org/officeDocument/2006/relationships/image" Target="../media/image44.svg"/><Relationship Id="rId10" Type="http://schemas.openxmlformats.org/officeDocument/2006/relationships/image" Target="../media/image125.png"/><Relationship Id="rId19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5.png"/><Relationship Id="rId22" Type="http://schemas.openxmlformats.org/officeDocument/2006/relationships/image" Target="../media/image80.svg"/><Relationship Id="rId27" Type="http://schemas.openxmlformats.org/officeDocument/2006/relationships/image" Target="../media/image43.png"/><Relationship Id="rId30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sv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image" Target="../media/image2.svg"/><Relationship Id="rId21" Type="http://schemas.openxmlformats.org/officeDocument/2006/relationships/image" Target="../media/image151.svg"/><Relationship Id="rId7" Type="http://schemas.openxmlformats.org/officeDocument/2006/relationships/image" Target="../media/image139.svg"/><Relationship Id="rId12" Type="http://schemas.openxmlformats.org/officeDocument/2006/relationships/image" Target="../media/image144.png"/><Relationship Id="rId17" Type="http://schemas.openxmlformats.org/officeDocument/2006/relationships/image" Target="../media/image86.svg"/><Relationship Id="rId25" Type="http://schemas.openxmlformats.org/officeDocument/2006/relationships/image" Target="../media/image155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24" Type="http://schemas.openxmlformats.org/officeDocument/2006/relationships/image" Target="../media/image154.png"/><Relationship Id="rId5" Type="http://schemas.openxmlformats.org/officeDocument/2006/relationships/image" Target="../media/image10.png"/><Relationship Id="rId15" Type="http://schemas.openxmlformats.org/officeDocument/2006/relationships/image" Target="../media/image147.svg"/><Relationship Id="rId23" Type="http://schemas.openxmlformats.org/officeDocument/2006/relationships/image" Target="../media/image153.svg"/><Relationship Id="rId28" Type="http://schemas.openxmlformats.org/officeDocument/2006/relationships/image" Target="../media/image158.png"/><Relationship Id="rId10" Type="http://schemas.openxmlformats.org/officeDocument/2006/relationships/image" Target="../media/image142.png"/><Relationship Id="rId19" Type="http://schemas.openxmlformats.org/officeDocument/2006/relationships/image" Target="../media/image149.svg"/><Relationship Id="rId31" Type="http://schemas.openxmlformats.org/officeDocument/2006/relationships/image" Target="../media/image161.jpeg"/><Relationship Id="rId4" Type="http://schemas.openxmlformats.org/officeDocument/2006/relationships/image" Target="../media/image137.png"/><Relationship Id="rId9" Type="http://schemas.openxmlformats.org/officeDocument/2006/relationships/image" Target="../media/image141.svg"/><Relationship Id="rId14" Type="http://schemas.openxmlformats.org/officeDocument/2006/relationships/image" Target="../media/image146.png"/><Relationship Id="rId22" Type="http://schemas.openxmlformats.org/officeDocument/2006/relationships/image" Target="../media/image152.png"/><Relationship Id="rId27" Type="http://schemas.openxmlformats.org/officeDocument/2006/relationships/image" Target="../media/image157.svg"/><Relationship Id="rId30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9.png"/><Relationship Id="rId18" Type="http://schemas.openxmlformats.org/officeDocument/2006/relationships/image" Target="../media/image42.svg"/><Relationship Id="rId3" Type="http://schemas.openxmlformats.org/officeDocument/2006/relationships/image" Target="../media/image70.svg"/><Relationship Id="rId21" Type="http://schemas.openxmlformats.org/officeDocument/2006/relationships/image" Target="../media/image95.png"/><Relationship Id="rId7" Type="http://schemas.openxmlformats.org/officeDocument/2006/relationships/image" Target="../media/image126.svg"/><Relationship Id="rId12" Type="http://schemas.openxmlformats.org/officeDocument/2006/relationships/image" Target="../media/image78.svg"/><Relationship Id="rId17" Type="http://schemas.openxmlformats.org/officeDocument/2006/relationships/image" Target="../media/image41.png"/><Relationship Id="rId2" Type="http://schemas.openxmlformats.org/officeDocument/2006/relationships/image" Target="../media/image69.png"/><Relationship Id="rId16" Type="http://schemas.openxmlformats.org/officeDocument/2006/relationships/image" Target="../media/image82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77.png"/><Relationship Id="rId5" Type="http://schemas.openxmlformats.org/officeDocument/2006/relationships/image" Target="../media/image74.svg"/><Relationship Id="rId15" Type="http://schemas.openxmlformats.org/officeDocument/2006/relationships/image" Target="../media/image81.png"/><Relationship Id="rId10" Type="http://schemas.openxmlformats.org/officeDocument/2006/relationships/image" Target="../media/image10.png"/><Relationship Id="rId19" Type="http://schemas.openxmlformats.org/officeDocument/2006/relationships/image" Target="../media/image43.png"/><Relationship Id="rId4" Type="http://schemas.openxmlformats.org/officeDocument/2006/relationships/image" Target="../media/image73.png"/><Relationship Id="rId9" Type="http://schemas.openxmlformats.org/officeDocument/2006/relationships/image" Target="../media/image2.svg"/><Relationship Id="rId14" Type="http://schemas.openxmlformats.org/officeDocument/2006/relationships/image" Target="../media/image80.svg"/><Relationship Id="rId22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png"/><Relationship Id="rId18" Type="http://schemas.openxmlformats.org/officeDocument/2006/relationships/image" Target="../media/image45.png"/><Relationship Id="rId3" Type="http://schemas.openxmlformats.org/officeDocument/2006/relationships/image" Target="../media/image33.svg"/><Relationship Id="rId21" Type="http://schemas.openxmlformats.org/officeDocument/2006/relationships/image" Target="../media/image48.svg"/><Relationship Id="rId7" Type="http://schemas.openxmlformats.org/officeDocument/2006/relationships/image" Target="../media/image37.svg"/><Relationship Id="rId12" Type="http://schemas.openxmlformats.org/officeDocument/2006/relationships/image" Target="../media/image2.svg"/><Relationship Id="rId17" Type="http://schemas.openxmlformats.org/officeDocument/2006/relationships/image" Target="../media/image44.sv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.png"/><Relationship Id="rId24" Type="http://schemas.openxmlformats.org/officeDocument/2006/relationships/image" Target="../media/image26.png"/><Relationship Id="rId5" Type="http://schemas.openxmlformats.org/officeDocument/2006/relationships/image" Target="../media/image35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10" Type="http://schemas.openxmlformats.org/officeDocument/2006/relationships/image" Target="../media/image40.png"/><Relationship Id="rId19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13" Type="http://schemas.openxmlformats.org/officeDocument/2006/relationships/image" Target="../media/image25.svg"/><Relationship Id="rId18" Type="http://schemas.openxmlformats.org/officeDocument/2006/relationships/image" Target="../media/image164.png"/><Relationship Id="rId3" Type="http://schemas.openxmlformats.org/officeDocument/2006/relationships/image" Target="../media/image2.svg"/><Relationship Id="rId7" Type="http://schemas.openxmlformats.org/officeDocument/2006/relationships/image" Target="../media/image162.png"/><Relationship Id="rId12" Type="http://schemas.openxmlformats.org/officeDocument/2006/relationships/image" Target="../media/image24.png"/><Relationship Id="rId17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86.svg"/><Relationship Id="rId15" Type="http://schemas.openxmlformats.org/officeDocument/2006/relationships/image" Target="../media/image42.svg"/><Relationship Id="rId10" Type="http://schemas.openxmlformats.org/officeDocument/2006/relationships/image" Target="../media/image8.png"/><Relationship Id="rId19" Type="http://schemas.openxmlformats.org/officeDocument/2006/relationships/image" Target="../media/image165.svg"/><Relationship Id="rId4" Type="http://schemas.openxmlformats.org/officeDocument/2006/relationships/image" Target="../media/image85.png"/><Relationship Id="rId9" Type="http://schemas.openxmlformats.org/officeDocument/2006/relationships/image" Target="../media/image10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svg"/><Relationship Id="rId18" Type="http://schemas.openxmlformats.org/officeDocument/2006/relationships/image" Target="../media/image180.png"/><Relationship Id="rId26" Type="http://schemas.openxmlformats.org/officeDocument/2006/relationships/image" Target="../media/image184.png"/><Relationship Id="rId3" Type="http://schemas.openxmlformats.org/officeDocument/2006/relationships/image" Target="../media/image167.png"/><Relationship Id="rId21" Type="http://schemas.openxmlformats.org/officeDocument/2006/relationships/image" Target="../media/image50.svg"/><Relationship Id="rId34" Type="http://schemas.openxmlformats.org/officeDocument/2006/relationships/image" Target="../media/image192.png"/><Relationship Id="rId7" Type="http://schemas.openxmlformats.org/officeDocument/2006/relationships/image" Target="../media/image1.png"/><Relationship Id="rId12" Type="http://schemas.openxmlformats.org/officeDocument/2006/relationships/image" Target="../media/image174.png"/><Relationship Id="rId17" Type="http://schemas.openxmlformats.org/officeDocument/2006/relationships/image" Target="../media/image179.svg"/><Relationship Id="rId25" Type="http://schemas.openxmlformats.org/officeDocument/2006/relationships/image" Target="../media/image183.svg"/><Relationship Id="rId33" Type="http://schemas.openxmlformats.org/officeDocument/2006/relationships/image" Target="../media/image191.png"/><Relationship Id="rId2" Type="http://schemas.openxmlformats.org/officeDocument/2006/relationships/image" Target="../media/image10.png"/><Relationship Id="rId16" Type="http://schemas.openxmlformats.org/officeDocument/2006/relationships/image" Target="../media/image178.png"/><Relationship Id="rId20" Type="http://schemas.openxmlformats.org/officeDocument/2006/relationships/image" Target="../media/image49.png"/><Relationship Id="rId29" Type="http://schemas.openxmlformats.org/officeDocument/2006/relationships/image" Target="../media/image1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11" Type="http://schemas.openxmlformats.org/officeDocument/2006/relationships/image" Target="../media/image173.sv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5" Type="http://schemas.openxmlformats.org/officeDocument/2006/relationships/image" Target="../media/image169.png"/><Relationship Id="rId15" Type="http://schemas.openxmlformats.org/officeDocument/2006/relationships/image" Target="../media/image177.svg"/><Relationship Id="rId23" Type="http://schemas.openxmlformats.org/officeDocument/2006/relationships/image" Target="../media/image86.svg"/><Relationship Id="rId28" Type="http://schemas.openxmlformats.org/officeDocument/2006/relationships/image" Target="../media/image186.png"/><Relationship Id="rId10" Type="http://schemas.openxmlformats.org/officeDocument/2006/relationships/image" Target="../media/image172.png"/><Relationship Id="rId19" Type="http://schemas.openxmlformats.org/officeDocument/2006/relationships/image" Target="../media/image181.svg"/><Relationship Id="rId31" Type="http://schemas.openxmlformats.org/officeDocument/2006/relationships/image" Target="../media/image189.svg"/><Relationship Id="rId4" Type="http://schemas.openxmlformats.org/officeDocument/2006/relationships/image" Target="../media/image168.sv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Relationship Id="rId22" Type="http://schemas.openxmlformats.org/officeDocument/2006/relationships/image" Target="../media/image85.png"/><Relationship Id="rId27" Type="http://schemas.openxmlformats.org/officeDocument/2006/relationships/image" Target="../media/image185.svg"/><Relationship Id="rId30" Type="http://schemas.openxmlformats.org/officeDocument/2006/relationships/image" Target="../media/image188.png"/><Relationship Id="rId35" Type="http://schemas.openxmlformats.org/officeDocument/2006/relationships/image" Target="../media/image193.svg"/><Relationship Id="rId8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201.svg"/><Relationship Id="rId26" Type="http://schemas.openxmlformats.org/officeDocument/2006/relationships/image" Target="../media/image143.svg"/><Relationship Id="rId3" Type="http://schemas.openxmlformats.org/officeDocument/2006/relationships/image" Target="../media/image2.svg"/><Relationship Id="rId21" Type="http://schemas.openxmlformats.org/officeDocument/2006/relationships/image" Target="../media/image162.png"/><Relationship Id="rId34" Type="http://schemas.openxmlformats.org/officeDocument/2006/relationships/image" Target="../media/image25.svg"/><Relationship Id="rId7" Type="http://schemas.openxmlformats.org/officeDocument/2006/relationships/image" Target="../media/image47.png"/><Relationship Id="rId12" Type="http://schemas.openxmlformats.org/officeDocument/2006/relationships/image" Target="../media/image199.svg"/><Relationship Id="rId17" Type="http://schemas.openxmlformats.org/officeDocument/2006/relationships/image" Target="../media/image200.png"/><Relationship Id="rId25" Type="http://schemas.openxmlformats.org/officeDocument/2006/relationships/image" Target="../media/image142.png"/><Relationship Id="rId33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46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svg"/><Relationship Id="rId11" Type="http://schemas.openxmlformats.org/officeDocument/2006/relationships/image" Target="../media/image198.png"/><Relationship Id="rId24" Type="http://schemas.openxmlformats.org/officeDocument/2006/relationships/image" Target="../media/image141.svg"/><Relationship Id="rId32" Type="http://schemas.openxmlformats.org/officeDocument/2006/relationships/image" Target="../media/image23.svg"/><Relationship Id="rId5" Type="http://schemas.openxmlformats.org/officeDocument/2006/relationships/image" Target="../media/image194.png"/><Relationship Id="rId15" Type="http://schemas.openxmlformats.org/officeDocument/2006/relationships/image" Target="../media/image8.png"/><Relationship Id="rId23" Type="http://schemas.openxmlformats.org/officeDocument/2006/relationships/image" Target="../media/image140.png"/><Relationship Id="rId28" Type="http://schemas.openxmlformats.org/officeDocument/2006/relationships/image" Target="../media/image203.svg"/><Relationship Id="rId10" Type="http://schemas.openxmlformats.org/officeDocument/2006/relationships/image" Target="../media/image197.svg"/><Relationship Id="rId19" Type="http://schemas.openxmlformats.org/officeDocument/2006/relationships/image" Target="../media/image45.png"/><Relationship Id="rId31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96.png"/><Relationship Id="rId14" Type="http://schemas.openxmlformats.org/officeDocument/2006/relationships/image" Target="../media/image86.svg"/><Relationship Id="rId22" Type="http://schemas.openxmlformats.org/officeDocument/2006/relationships/image" Target="../media/image163.svg"/><Relationship Id="rId27" Type="http://schemas.openxmlformats.org/officeDocument/2006/relationships/image" Target="../media/image202.png"/><Relationship Id="rId30" Type="http://schemas.openxmlformats.org/officeDocument/2006/relationships/image" Target="../media/image21.svg"/><Relationship Id="rId8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42.svg"/><Relationship Id="rId3" Type="http://schemas.openxmlformats.org/officeDocument/2006/relationships/image" Target="../media/image2.svg"/><Relationship Id="rId21" Type="http://schemas.openxmlformats.org/officeDocument/2006/relationships/image" Target="../media/image65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62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8.svg"/><Relationship Id="rId5" Type="http://schemas.openxmlformats.org/officeDocument/2006/relationships/image" Target="../media/image52.sv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image" Target="../media/image57.png"/><Relationship Id="rId19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0.png"/><Relationship Id="rId22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70.svg"/><Relationship Id="rId21" Type="http://schemas.openxmlformats.org/officeDocument/2006/relationships/image" Target="../media/image43.png"/><Relationship Id="rId7" Type="http://schemas.openxmlformats.org/officeDocument/2006/relationships/image" Target="../media/image74.svg"/><Relationship Id="rId12" Type="http://schemas.openxmlformats.org/officeDocument/2006/relationships/image" Target="../media/image10.png"/><Relationship Id="rId17" Type="http://schemas.openxmlformats.org/officeDocument/2006/relationships/image" Target="../media/image81.png"/><Relationship Id="rId2" Type="http://schemas.openxmlformats.org/officeDocument/2006/relationships/image" Target="../media/image69.png"/><Relationship Id="rId16" Type="http://schemas.openxmlformats.org/officeDocument/2006/relationships/image" Target="../media/image80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2.svg"/><Relationship Id="rId24" Type="http://schemas.openxmlformats.org/officeDocument/2006/relationships/image" Target="../media/image84.svg"/><Relationship Id="rId5" Type="http://schemas.openxmlformats.org/officeDocument/2006/relationships/image" Target="../media/image72.svg"/><Relationship Id="rId15" Type="http://schemas.openxmlformats.org/officeDocument/2006/relationships/image" Target="../media/image79.png"/><Relationship Id="rId23" Type="http://schemas.openxmlformats.org/officeDocument/2006/relationships/image" Target="../media/image83.png"/><Relationship Id="rId10" Type="http://schemas.openxmlformats.org/officeDocument/2006/relationships/image" Target="../media/image1.png"/><Relationship Id="rId19" Type="http://schemas.openxmlformats.org/officeDocument/2006/relationships/image" Target="../media/image4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78.svg"/><Relationship Id="rId22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94.svg"/><Relationship Id="rId3" Type="http://schemas.openxmlformats.org/officeDocument/2006/relationships/image" Target="../media/image2.svg"/><Relationship Id="rId21" Type="http://schemas.openxmlformats.org/officeDocument/2006/relationships/image" Target="../media/image9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93.png"/><Relationship Id="rId2" Type="http://schemas.openxmlformats.org/officeDocument/2006/relationships/image" Target="../media/image1.png"/><Relationship Id="rId16" Type="http://schemas.openxmlformats.org/officeDocument/2006/relationships/image" Target="../media/image42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41.png"/><Relationship Id="rId10" Type="http://schemas.openxmlformats.org/officeDocument/2006/relationships/image" Target="../media/image90.svg"/><Relationship Id="rId19" Type="http://schemas.openxmlformats.org/officeDocument/2006/relationships/image" Target="../media/image43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8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sv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9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3.png"/><Relationship Id="rId3" Type="http://schemas.openxmlformats.org/officeDocument/2006/relationships/image" Target="../media/image108.svg"/><Relationship Id="rId7" Type="http://schemas.openxmlformats.org/officeDocument/2006/relationships/image" Target="../media/image111.png"/><Relationship Id="rId12" Type="http://schemas.openxmlformats.org/officeDocument/2006/relationships/image" Target="../media/image9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04.png"/><Relationship Id="rId5" Type="http://schemas.openxmlformats.org/officeDocument/2006/relationships/image" Target="../media/image109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8.sv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04.png"/><Relationship Id="rId5" Type="http://schemas.openxmlformats.org/officeDocument/2006/relationships/image" Target="../media/image109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9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04.png"/><Relationship Id="rId5" Type="http://schemas.openxmlformats.org/officeDocument/2006/relationships/image" Target="../media/image120.svg"/><Relationship Id="rId10" Type="http://schemas.openxmlformats.org/officeDocument/2006/relationships/image" Target="../media/image98.png"/><Relationship Id="rId4" Type="http://schemas.openxmlformats.org/officeDocument/2006/relationships/image" Target="../media/image119.png"/><Relationship Id="rId9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42136" y="5620431"/>
            <a:ext cx="8874951" cy="6239997"/>
          </a:xfrm>
          <a:custGeom>
            <a:avLst/>
            <a:gdLst/>
            <a:ahLst/>
            <a:cxnLst/>
            <a:rect l="l" t="t" r="r" b="b"/>
            <a:pathLst>
              <a:path w="8874951" h="6239997">
                <a:moveTo>
                  <a:pt x="0" y="0"/>
                </a:moveTo>
                <a:lnTo>
                  <a:pt x="8874951" y="0"/>
                </a:lnTo>
                <a:lnTo>
                  <a:pt x="8874951" y="6239997"/>
                </a:lnTo>
                <a:lnTo>
                  <a:pt x="0" y="6239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3167202" y="-1204089"/>
            <a:ext cx="12352160" cy="10552185"/>
          </a:xfrm>
          <a:custGeom>
            <a:avLst/>
            <a:gdLst/>
            <a:ahLst/>
            <a:cxnLst/>
            <a:rect l="l" t="t" r="r" b="b"/>
            <a:pathLst>
              <a:path w="12352160" h="10552185">
                <a:moveTo>
                  <a:pt x="0" y="0"/>
                </a:moveTo>
                <a:lnTo>
                  <a:pt x="12352160" y="0"/>
                </a:lnTo>
                <a:lnTo>
                  <a:pt x="12352160" y="10552185"/>
                </a:lnTo>
                <a:lnTo>
                  <a:pt x="0" y="10552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r>
              <a:rPr lang="en-VN" dirty="0"/>
              <a:t>a</a:t>
            </a:r>
          </a:p>
        </p:txBody>
      </p:sp>
      <p:sp>
        <p:nvSpPr>
          <p:cNvPr id="4" name="Freeform 4"/>
          <p:cNvSpPr/>
          <p:nvPr/>
        </p:nvSpPr>
        <p:spPr>
          <a:xfrm>
            <a:off x="8262489" y="-6667280"/>
            <a:ext cx="8874951" cy="7581680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0" y="0"/>
                </a:lnTo>
                <a:lnTo>
                  <a:pt x="8874950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1730740">
            <a:off x="7918373" y="-808708"/>
            <a:ext cx="9826575" cy="8622820"/>
          </a:xfrm>
          <a:custGeom>
            <a:avLst/>
            <a:gdLst/>
            <a:ahLst/>
            <a:cxnLst/>
            <a:rect l="l" t="t" r="r" b="b"/>
            <a:pathLst>
              <a:path w="9826575" h="8622820">
                <a:moveTo>
                  <a:pt x="0" y="0"/>
                </a:moveTo>
                <a:lnTo>
                  <a:pt x="9826576" y="0"/>
                </a:lnTo>
                <a:lnTo>
                  <a:pt x="9826576" y="8622820"/>
                </a:lnTo>
                <a:lnTo>
                  <a:pt x="0" y="8622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160088" flipV="1">
            <a:off x="-2803058" y="-1360803"/>
            <a:ext cx="5879004" cy="5063292"/>
          </a:xfrm>
          <a:custGeom>
            <a:avLst/>
            <a:gdLst/>
            <a:ahLst/>
            <a:cxnLst/>
            <a:rect l="l" t="t" r="r" b="b"/>
            <a:pathLst>
              <a:path w="5879004" h="5063292">
                <a:moveTo>
                  <a:pt x="0" y="5063292"/>
                </a:moveTo>
                <a:lnTo>
                  <a:pt x="5879004" y="5063292"/>
                </a:lnTo>
                <a:lnTo>
                  <a:pt x="5879004" y="0"/>
                </a:lnTo>
                <a:lnTo>
                  <a:pt x="0" y="0"/>
                </a:lnTo>
                <a:lnTo>
                  <a:pt x="0" y="506329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10177650" y="2343692"/>
            <a:ext cx="3754037" cy="756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5"/>
              </a:lnSpc>
              <a:spcBef>
                <a:spcPct val="0"/>
              </a:spcBef>
            </a:pPr>
            <a:r>
              <a:rPr lang="en-US" sz="5662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GIÁO ÁN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33286" y="4337591"/>
            <a:ext cx="10732436" cy="9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7"/>
              </a:lnSpc>
              <a:spcBef>
                <a:spcPct val="0"/>
              </a:spcBef>
            </a:pPr>
            <a:r>
              <a:rPr lang="en-US" sz="5945">
                <a:solidFill>
                  <a:srgbClr val="4C200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Quả táo - Quả bưởi</a:t>
            </a:r>
          </a:p>
        </p:txBody>
      </p:sp>
      <p:sp>
        <p:nvSpPr>
          <p:cNvPr id="9" name="Freeform 9"/>
          <p:cNvSpPr/>
          <p:nvPr/>
        </p:nvSpPr>
        <p:spPr>
          <a:xfrm rot="-9543231">
            <a:off x="9098234" y="6112031"/>
            <a:ext cx="6389339" cy="3322456"/>
          </a:xfrm>
          <a:custGeom>
            <a:avLst/>
            <a:gdLst/>
            <a:ahLst/>
            <a:cxnLst/>
            <a:rect l="l" t="t" r="r" b="b"/>
            <a:pathLst>
              <a:path w="6389339" h="3322456">
                <a:moveTo>
                  <a:pt x="0" y="0"/>
                </a:moveTo>
                <a:lnTo>
                  <a:pt x="6389339" y="0"/>
                </a:lnTo>
                <a:lnTo>
                  <a:pt x="6389339" y="3322457"/>
                </a:lnTo>
                <a:lnTo>
                  <a:pt x="0" y="33224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5771240" y="7116158"/>
            <a:ext cx="13857449" cy="1412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1"/>
              </a:lnSpc>
            </a:pPr>
            <a:r>
              <a:rPr lang="en-US" sz="8611">
                <a:solidFill>
                  <a:srgbClr val="FFFFF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MGB C1</a:t>
            </a:r>
          </a:p>
        </p:txBody>
      </p:sp>
      <p:sp>
        <p:nvSpPr>
          <p:cNvPr id="11" name="Freeform 11"/>
          <p:cNvSpPr/>
          <p:nvPr/>
        </p:nvSpPr>
        <p:spPr>
          <a:xfrm rot="-5279092">
            <a:off x="16622904" y="5755289"/>
            <a:ext cx="1029071" cy="1149800"/>
          </a:xfrm>
          <a:custGeom>
            <a:avLst/>
            <a:gdLst/>
            <a:ahLst/>
            <a:cxnLst/>
            <a:rect l="l" t="t" r="r" b="b"/>
            <a:pathLst>
              <a:path w="1029071" h="1149800">
                <a:moveTo>
                  <a:pt x="0" y="0"/>
                </a:moveTo>
                <a:lnTo>
                  <a:pt x="1029071" y="0"/>
                </a:lnTo>
                <a:lnTo>
                  <a:pt x="1029071" y="1149800"/>
                </a:lnTo>
                <a:lnTo>
                  <a:pt x="0" y="1149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9872971">
            <a:off x="15476604" y="1341895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0" y="0"/>
                </a:moveTo>
                <a:lnTo>
                  <a:pt x="6176763" y="0"/>
                </a:lnTo>
                <a:lnTo>
                  <a:pt x="6176763" y="5319737"/>
                </a:lnTo>
                <a:lnTo>
                  <a:pt x="0" y="5319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7940944">
            <a:off x="9913486" y="-2581528"/>
            <a:ext cx="4816465" cy="4148180"/>
          </a:xfrm>
          <a:custGeom>
            <a:avLst/>
            <a:gdLst/>
            <a:ahLst/>
            <a:cxnLst/>
            <a:rect l="l" t="t" r="r" b="b"/>
            <a:pathLst>
              <a:path w="4816465" h="4148180">
                <a:moveTo>
                  <a:pt x="0" y="0"/>
                </a:moveTo>
                <a:lnTo>
                  <a:pt x="4816465" y="0"/>
                </a:lnTo>
                <a:lnTo>
                  <a:pt x="4816465" y="4148180"/>
                </a:lnTo>
                <a:lnTo>
                  <a:pt x="0" y="4148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4314917" flipH="1">
            <a:off x="17361352" y="2303182"/>
            <a:ext cx="804198" cy="898545"/>
          </a:xfrm>
          <a:custGeom>
            <a:avLst/>
            <a:gdLst/>
            <a:ahLst/>
            <a:cxnLst/>
            <a:rect l="l" t="t" r="r" b="b"/>
            <a:pathLst>
              <a:path w="804198" h="898545">
                <a:moveTo>
                  <a:pt x="804198" y="0"/>
                </a:moveTo>
                <a:lnTo>
                  <a:pt x="0" y="0"/>
                </a:lnTo>
                <a:lnTo>
                  <a:pt x="0" y="898545"/>
                </a:lnTo>
                <a:lnTo>
                  <a:pt x="804198" y="898545"/>
                </a:lnTo>
                <a:lnTo>
                  <a:pt x="80419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5" name="Group 15"/>
          <p:cNvGrpSpPr/>
          <p:nvPr/>
        </p:nvGrpSpPr>
        <p:grpSpPr>
          <a:xfrm>
            <a:off x="7668867" y="2230755"/>
            <a:ext cx="1560858" cy="2173511"/>
            <a:chOff x="0" y="0"/>
            <a:chExt cx="2081144" cy="2898014"/>
          </a:xfrm>
        </p:grpSpPr>
        <p:grpSp>
          <p:nvGrpSpPr>
            <p:cNvPr id="16" name="Group 16"/>
            <p:cNvGrpSpPr/>
            <p:nvPr/>
          </p:nvGrpSpPr>
          <p:grpSpPr>
            <a:xfrm rot="-1720547">
              <a:off x="83434" y="2361344"/>
              <a:ext cx="438150" cy="459740"/>
              <a:chOff x="0" y="0"/>
              <a:chExt cx="438150" cy="4597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9530" y="46990"/>
                <a:ext cx="34036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364490">
                    <a:moveTo>
                      <a:pt x="312420" y="214630"/>
                    </a:moveTo>
                    <a:cubicBezTo>
                      <a:pt x="196850" y="349250"/>
                      <a:pt x="187960" y="354330"/>
                      <a:pt x="171450" y="356870"/>
                    </a:cubicBezTo>
                    <a:cubicBezTo>
                      <a:pt x="149860" y="361950"/>
                      <a:pt x="111760" y="363220"/>
                      <a:pt x="86360" y="353060"/>
                    </a:cubicBezTo>
                    <a:cubicBezTo>
                      <a:pt x="60960" y="342900"/>
                      <a:pt x="35560" y="321310"/>
                      <a:pt x="20320" y="298450"/>
                    </a:cubicBezTo>
                    <a:cubicBezTo>
                      <a:pt x="6350" y="274320"/>
                      <a:pt x="1270" y="237490"/>
                      <a:pt x="2540" y="214630"/>
                    </a:cubicBezTo>
                    <a:cubicBezTo>
                      <a:pt x="2540" y="198120"/>
                      <a:pt x="5080" y="186690"/>
                      <a:pt x="12700" y="172720"/>
                    </a:cubicBezTo>
                    <a:cubicBezTo>
                      <a:pt x="24130" y="152400"/>
                      <a:pt x="48260" y="123190"/>
                      <a:pt x="72390" y="110490"/>
                    </a:cubicBezTo>
                    <a:cubicBezTo>
                      <a:pt x="95250" y="96520"/>
                      <a:pt x="133350" y="93980"/>
                      <a:pt x="156210" y="95250"/>
                    </a:cubicBezTo>
                    <a:cubicBezTo>
                      <a:pt x="172720" y="96520"/>
                      <a:pt x="184150" y="100330"/>
                      <a:pt x="196850" y="109220"/>
                    </a:cubicBezTo>
                    <a:cubicBezTo>
                      <a:pt x="217170" y="121920"/>
                      <a:pt x="245110" y="151130"/>
                      <a:pt x="256540" y="171450"/>
                    </a:cubicBezTo>
                    <a:cubicBezTo>
                      <a:pt x="265430" y="185420"/>
                      <a:pt x="266700" y="198120"/>
                      <a:pt x="267970" y="212090"/>
                    </a:cubicBezTo>
                    <a:cubicBezTo>
                      <a:pt x="270510" y="227330"/>
                      <a:pt x="271780" y="240030"/>
                      <a:pt x="266700" y="256540"/>
                    </a:cubicBezTo>
                    <a:cubicBezTo>
                      <a:pt x="260350" y="278130"/>
                      <a:pt x="243840" y="312420"/>
                      <a:pt x="222250" y="330200"/>
                    </a:cubicBezTo>
                    <a:cubicBezTo>
                      <a:pt x="201930" y="346710"/>
                      <a:pt x="166370" y="358140"/>
                      <a:pt x="143510" y="361950"/>
                    </a:cubicBezTo>
                    <a:cubicBezTo>
                      <a:pt x="127000" y="364490"/>
                      <a:pt x="114300" y="360680"/>
                      <a:pt x="100330" y="356870"/>
                    </a:cubicBezTo>
                    <a:cubicBezTo>
                      <a:pt x="86360" y="353060"/>
                      <a:pt x="73660" y="349250"/>
                      <a:pt x="60960" y="339090"/>
                    </a:cubicBezTo>
                    <a:cubicBezTo>
                      <a:pt x="43180" y="325120"/>
                      <a:pt x="17780" y="292100"/>
                      <a:pt x="8890" y="271780"/>
                    </a:cubicBezTo>
                    <a:cubicBezTo>
                      <a:pt x="2540" y="256540"/>
                      <a:pt x="0" y="245110"/>
                      <a:pt x="1270" y="228600"/>
                    </a:cubicBezTo>
                    <a:cubicBezTo>
                      <a:pt x="2540" y="205740"/>
                      <a:pt x="12700" y="175260"/>
                      <a:pt x="27940" y="147320"/>
                    </a:cubicBezTo>
                    <a:cubicBezTo>
                      <a:pt x="48260" y="110490"/>
                      <a:pt x="90170" y="55880"/>
                      <a:pt x="120650" y="31750"/>
                    </a:cubicBezTo>
                    <a:cubicBezTo>
                      <a:pt x="139700" y="16510"/>
                      <a:pt x="157480" y="8890"/>
                      <a:pt x="177800" y="3810"/>
                    </a:cubicBezTo>
                    <a:cubicBezTo>
                      <a:pt x="198120" y="0"/>
                      <a:pt x="222250" y="1270"/>
                      <a:pt x="242570" y="6350"/>
                    </a:cubicBezTo>
                    <a:cubicBezTo>
                      <a:pt x="261620" y="12700"/>
                      <a:pt x="281940" y="24130"/>
                      <a:pt x="297180" y="38100"/>
                    </a:cubicBezTo>
                    <a:cubicBezTo>
                      <a:pt x="312420" y="53340"/>
                      <a:pt x="325120" y="72390"/>
                      <a:pt x="331470" y="92710"/>
                    </a:cubicBezTo>
                    <a:cubicBezTo>
                      <a:pt x="337820" y="111760"/>
                      <a:pt x="340360" y="135890"/>
                      <a:pt x="336550" y="156210"/>
                    </a:cubicBezTo>
                    <a:cubicBezTo>
                      <a:pt x="334010" y="176530"/>
                      <a:pt x="312420" y="214630"/>
                      <a:pt x="312420" y="21463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4064" y="0"/>
              <a:ext cx="2037080" cy="1997710"/>
              <a:chOff x="0" y="0"/>
              <a:chExt cx="2037080" cy="199771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9530" y="38100"/>
                <a:ext cx="1940560" cy="1908810"/>
              </a:xfrm>
              <a:custGeom>
                <a:avLst/>
                <a:gdLst/>
                <a:ahLst/>
                <a:cxnLst/>
                <a:rect l="l" t="t" r="r" b="b"/>
                <a:pathLst>
                  <a:path w="1940560" h="1908810">
                    <a:moveTo>
                      <a:pt x="1789430" y="307340"/>
                    </a:moveTo>
                    <a:cubicBezTo>
                      <a:pt x="1602740" y="318770"/>
                      <a:pt x="1515110" y="334010"/>
                      <a:pt x="1426210" y="358140"/>
                    </a:cubicBezTo>
                    <a:cubicBezTo>
                      <a:pt x="1314450" y="388620"/>
                      <a:pt x="1165860" y="429260"/>
                      <a:pt x="1052830" y="488950"/>
                    </a:cubicBezTo>
                    <a:cubicBezTo>
                      <a:pt x="942340" y="547370"/>
                      <a:pt x="845820" y="623570"/>
                      <a:pt x="754380" y="712470"/>
                    </a:cubicBezTo>
                    <a:cubicBezTo>
                      <a:pt x="659130" y="805180"/>
                      <a:pt x="549910" y="935990"/>
                      <a:pt x="495300" y="1036320"/>
                    </a:cubicBezTo>
                    <a:cubicBezTo>
                      <a:pt x="457200" y="1107440"/>
                      <a:pt x="444500" y="1153160"/>
                      <a:pt x="429260" y="1235710"/>
                    </a:cubicBezTo>
                    <a:cubicBezTo>
                      <a:pt x="406400" y="1357630"/>
                      <a:pt x="415290" y="1621790"/>
                      <a:pt x="406400" y="1706880"/>
                    </a:cubicBezTo>
                    <a:cubicBezTo>
                      <a:pt x="402590" y="1738630"/>
                      <a:pt x="401320" y="1751330"/>
                      <a:pt x="394970" y="1771650"/>
                    </a:cubicBezTo>
                    <a:cubicBezTo>
                      <a:pt x="387350" y="1791970"/>
                      <a:pt x="375920" y="1812290"/>
                      <a:pt x="363220" y="1828800"/>
                    </a:cubicBezTo>
                    <a:cubicBezTo>
                      <a:pt x="349250" y="1846580"/>
                      <a:pt x="332740" y="1861820"/>
                      <a:pt x="314960" y="1873250"/>
                    </a:cubicBezTo>
                    <a:cubicBezTo>
                      <a:pt x="297180" y="1885950"/>
                      <a:pt x="275590" y="1894840"/>
                      <a:pt x="255270" y="1899920"/>
                    </a:cubicBezTo>
                    <a:cubicBezTo>
                      <a:pt x="233680" y="1906270"/>
                      <a:pt x="210820" y="1908810"/>
                      <a:pt x="189230" y="1906270"/>
                    </a:cubicBezTo>
                    <a:cubicBezTo>
                      <a:pt x="167640" y="1905000"/>
                      <a:pt x="146050" y="1899920"/>
                      <a:pt x="125730" y="1892300"/>
                    </a:cubicBezTo>
                    <a:cubicBezTo>
                      <a:pt x="105410" y="1883410"/>
                      <a:pt x="86360" y="1871980"/>
                      <a:pt x="69850" y="1856740"/>
                    </a:cubicBezTo>
                    <a:cubicBezTo>
                      <a:pt x="53340" y="1842770"/>
                      <a:pt x="39370" y="1824990"/>
                      <a:pt x="27940" y="1807210"/>
                    </a:cubicBezTo>
                    <a:cubicBezTo>
                      <a:pt x="17780" y="1788160"/>
                      <a:pt x="8890" y="1766570"/>
                      <a:pt x="5080" y="1746250"/>
                    </a:cubicBezTo>
                    <a:cubicBezTo>
                      <a:pt x="0" y="1724660"/>
                      <a:pt x="0" y="1701800"/>
                      <a:pt x="2540" y="1680210"/>
                    </a:cubicBezTo>
                    <a:cubicBezTo>
                      <a:pt x="5080" y="1658620"/>
                      <a:pt x="11430" y="1637030"/>
                      <a:pt x="20320" y="1616710"/>
                    </a:cubicBezTo>
                    <a:cubicBezTo>
                      <a:pt x="29210" y="1597660"/>
                      <a:pt x="43180" y="1578610"/>
                      <a:pt x="58420" y="1563370"/>
                    </a:cubicBezTo>
                    <a:cubicBezTo>
                      <a:pt x="72390" y="1548130"/>
                      <a:pt x="91440" y="1534160"/>
                      <a:pt x="110490" y="1524000"/>
                    </a:cubicBezTo>
                    <a:cubicBezTo>
                      <a:pt x="129540" y="1515110"/>
                      <a:pt x="151130" y="1507490"/>
                      <a:pt x="172720" y="1503680"/>
                    </a:cubicBezTo>
                    <a:cubicBezTo>
                      <a:pt x="194310" y="1501140"/>
                      <a:pt x="217170" y="1501140"/>
                      <a:pt x="238760" y="1504950"/>
                    </a:cubicBezTo>
                    <a:cubicBezTo>
                      <a:pt x="260350" y="1508760"/>
                      <a:pt x="281940" y="1516380"/>
                      <a:pt x="300990" y="1526540"/>
                    </a:cubicBezTo>
                    <a:cubicBezTo>
                      <a:pt x="318770" y="1536700"/>
                      <a:pt x="337820" y="1550670"/>
                      <a:pt x="351790" y="1567180"/>
                    </a:cubicBezTo>
                    <a:cubicBezTo>
                      <a:pt x="367030" y="1582420"/>
                      <a:pt x="379730" y="1602740"/>
                      <a:pt x="388620" y="1621790"/>
                    </a:cubicBezTo>
                    <a:cubicBezTo>
                      <a:pt x="397510" y="1642110"/>
                      <a:pt x="402590" y="1663700"/>
                      <a:pt x="405130" y="1685290"/>
                    </a:cubicBezTo>
                    <a:cubicBezTo>
                      <a:pt x="406400" y="1706880"/>
                      <a:pt x="405130" y="1729740"/>
                      <a:pt x="400050" y="1751330"/>
                    </a:cubicBezTo>
                    <a:cubicBezTo>
                      <a:pt x="394970" y="1771650"/>
                      <a:pt x="387350" y="1793240"/>
                      <a:pt x="375920" y="1811020"/>
                    </a:cubicBezTo>
                    <a:cubicBezTo>
                      <a:pt x="364490" y="1830070"/>
                      <a:pt x="349250" y="1846580"/>
                      <a:pt x="332740" y="1860550"/>
                    </a:cubicBezTo>
                    <a:cubicBezTo>
                      <a:pt x="316230" y="1874520"/>
                      <a:pt x="295910" y="1885950"/>
                      <a:pt x="275590" y="1893570"/>
                    </a:cubicBezTo>
                    <a:cubicBezTo>
                      <a:pt x="255270" y="1901190"/>
                      <a:pt x="233680" y="1906270"/>
                      <a:pt x="212090" y="1907540"/>
                    </a:cubicBezTo>
                    <a:cubicBezTo>
                      <a:pt x="190500" y="1907540"/>
                      <a:pt x="167640" y="1905000"/>
                      <a:pt x="146050" y="1898650"/>
                    </a:cubicBezTo>
                    <a:cubicBezTo>
                      <a:pt x="125730" y="1893570"/>
                      <a:pt x="105410" y="1883410"/>
                      <a:pt x="87630" y="1870710"/>
                    </a:cubicBezTo>
                    <a:cubicBezTo>
                      <a:pt x="69850" y="1858010"/>
                      <a:pt x="53340" y="1842770"/>
                      <a:pt x="40640" y="1824990"/>
                    </a:cubicBezTo>
                    <a:cubicBezTo>
                      <a:pt x="27940" y="1807210"/>
                      <a:pt x="16510" y="1790700"/>
                      <a:pt x="10160" y="1766570"/>
                    </a:cubicBezTo>
                    <a:cubicBezTo>
                      <a:pt x="1270" y="1734820"/>
                      <a:pt x="1270" y="1699260"/>
                      <a:pt x="1270" y="1645920"/>
                    </a:cubicBezTo>
                    <a:cubicBezTo>
                      <a:pt x="2540" y="1541780"/>
                      <a:pt x="33020" y="1299210"/>
                      <a:pt x="50800" y="1181100"/>
                    </a:cubicBezTo>
                    <a:cubicBezTo>
                      <a:pt x="60960" y="1106170"/>
                      <a:pt x="64770" y="1059180"/>
                      <a:pt x="85090" y="999490"/>
                    </a:cubicBezTo>
                    <a:cubicBezTo>
                      <a:pt x="105410" y="935990"/>
                      <a:pt x="130810" y="878840"/>
                      <a:pt x="172720" y="811530"/>
                    </a:cubicBezTo>
                    <a:cubicBezTo>
                      <a:pt x="232410" y="718820"/>
                      <a:pt x="331470" y="596900"/>
                      <a:pt x="425450" y="508000"/>
                    </a:cubicBezTo>
                    <a:cubicBezTo>
                      <a:pt x="516890" y="419100"/>
                      <a:pt x="642620" y="335280"/>
                      <a:pt x="730250" y="275590"/>
                    </a:cubicBezTo>
                    <a:cubicBezTo>
                      <a:pt x="792480" y="234950"/>
                      <a:pt x="836930" y="205740"/>
                      <a:pt x="895350" y="179070"/>
                    </a:cubicBezTo>
                    <a:cubicBezTo>
                      <a:pt x="953770" y="151130"/>
                      <a:pt x="1005840" y="132080"/>
                      <a:pt x="1079500" y="110490"/>
                    </a:cubicBezTo>
                    <a:cubicBezTo>
                      <a:pt x="1184910" y="78740"/>
                      <a:pt x="1344930" y="38100"/>
                      <a:pt x="1469390" y="22860"/>
                    </a:cubicBezTo>
                    <a:cubicBezTo>
                      <a:pt x="1581150" y="8890"/>
                      <a:pt x="1714500" y="0"/>
                      <a:pt x="1789430" y="12700"/>
                    </a:cubicBezTo>
                    <a:cubicBezTo>
                      <a:pt x="1832610" y="19050"/>
                      <a:pt x="1863090" y="27940"/>
                      <a:pt x="1887220" y="49530"/>
                    </a:cubicBezTo>
                    <a:cubicBezTo>
                      <a:pt x="1912620" y="71120"/>
                      <a:pt x="1930400" y="113030"/>
                      <a:pt x="1936750" y="142240"/>
                    </a:cubicBezTo>
                    <a:cubicBezTo>
                      <a:pt x="1940560" y="166370"/>
                      <a:pt x="1938020" y="189230"/>
                      <a:pt x="1927860" y="212090"/>
                    </a:cubicBezTo>
                    <a:cubicBezTo>
                      <a:pt x="1915160" y="240030"/>
                      <a:pt x="1883410" y="274320"/>
                      <a:pt x="1858010" y="290830"/>
                    </a:cubicBezTo>
                    <a:cubicBezTo>
                      <a:pt x="1837690" y="303530"/>
                      <a:pt x="1789430" y="307340"/>
                      <a:pt x="1789430" y="3073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5119985" y="5223510"/>
            <a:ext cx="1264920" cy="1578292"/>
            <a:chOff x="0" y="0"/>
            <a:chExt cx="1686560" cy="210439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1750060"/>
              <a:ext cx="332740" cy="354330"/>
              <a:chOff x="0" y="0"/>
              <a:chExt cx="332740" cy="3543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6990" y="46990"/>
                <a:ext cx="236220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236220" h="257810">
                    <a:moveTo>
                      <a:pt x="11430" y="104140"/>
                    </a:moveTo>
                    <a:cubicBezTo>
                      <a:pt x="59690" y="22860"/>
                      <a:pt x="67310" y="17780"/>
                      <a:pt x="78740" y="12700"/>
                    </a:cubicBezTo>
                    <a:cubicBezTo>
                      <a:pt x="96520" y="6350"/>
                      <a:pt x="129540" y="1270"/>
                      <a:pt x="147320" y="3810"/>
                    </a:cubicBezTo>
                    <a:cubicBezTo>
                      <a:pt x="160020" y="5080"/>
                      <a:pt x="168910" y="8890"/>
                      <a:pt x="180340" y="16510"/>
                    </a:cubicBezTo>
                    <a:cubicBezTo>
                      <a:pt x="195580" y="26670"/>
                      <a:pt x="217170" y="50800"/>
                      <a:pt x="226060" y="67310"/>
                    </a:cubicBezTo>
                    <a:cubicBezTo>
                      <a:pt x="232410" y="78740"/>
                      <a:pt x="234950" y="87630"/>
                      <a:pt x="233680" y="101600"/>
                    </a:cubicBezTo>
                    <a:cubicBezTo>
                      <a:pt x="233680" y="119380"/>
                      <a:pt x="229870" y="149860"/>
                      <a:pt x="217170" y="167640"/>
                    </a:cubicBezTo>
                    <a:cubicBezTo>
                      <a:pt x="205740" y="186690"/>
                      <a:pt x="180340" y="203200"/>
                      <a:pt x="163830" y="210820"/>
                    </a:cubicBezTo>
                    <a:cubicBezTo>
                      <a:pt x="151130" y="217170"/>
                      <a:pt x="140970" y="217170"/>
                      <a:pt x="129540" y="217170"/>
                    </a:cubicBezTo>
                    <a:cubicBezTo>
                      <a:pt x="118110" y="218440"/>
                      <a:pt x="106680" y="217170"/>
                      <a:pt x="95250" y="212090"/>
                    </a:cubicBezTo>
                    <a:cubicBezTo>
                      <a:pt x="77470" y="205740"/>
                      <a:pt x="50800" y="186690"/>
                      <a:pt x="39370" y="172720"/>
                    </a:cubicBezTo>
                    <a:cubicBezTo>
                      <a:pt x="30480" y="162560"/>
                      <a:pt x="26670" y="153670"/>
                      <a:pt x="22860" y="140970"/>
                    </a:cubicBezTo>
                    <a:cubicBezTo>
                      <a:pt x="19050" y="123190"/>
                      <a:pt x="20320" y="90170"/>
                      <a:pt x="25400" y="72390"/>
                    </a:cubicBezTo>
                    <a:cubicBezTo>
                      <a:pt x="29210" y="59690"/>
                      <a:pt x="34290" y="50800"/>
                      <a:pt x="43180" y="41910"/>
                    </a:cubicBezTo>
                    <a:cubicBezTo>
                      <a:pt x="55880" y="27940"/>
                      <a:pt x="80010" y="10160"/>
                      <a:pt x="101600" y="5080"/>
                    </a:cubicBezTo>
                    <a:cubicBezTo>
                      <a:pt x="121920" y="0"/>
                      <a:pt x="152400" y="5080"/>
                      <a:pt x="170180" y="10160"/>
                    </a:cubicBezTo>
                    <a:cubicBezTo>
                      <a:pt x="181610" y="15240"/>
                      <a:pt x="190500" y="20320"/>
                      <a:pt x="199390" y="29210"/>
                    </a:cubicBezTo>
                    <a:cubicBezTo>
                      <a:pt x="212090" y="43180"/>
                      <a:pt x="228600" y="68580"/>
                      <a:pt x="232410" y="90170"/>
                    </a:cubicBezTo>
                    <a:cubicBezTo>
                      <a:pt x="236220" y="110490"/>
                      <a:pt x="232410" y="135890"/>
                      <a:pt x="223520" y="157480"/>
                    </a:cubicBezTo>
                    <a:cubicBezTo>
                      <a:pt x="212090" y="184150"/>
                      <a:pt x="187960" y="220980"/>
                      <a:pt x="167640" y="237490"/>
                    </a:cubicBezTo>
                    <a:cubicBezTo>
                      <a:pt x="152400" y="248920"/>
                      <a:pt x="137160" y="254000"/>
                      <a:pt x="120650" y="255270"/>
                    </a:cubicBezTo>
                    <a:cubicBezTo>
                      <a:pt x="104140" y="257810"/>
                      <a:pt x="86360" y="256540"/>
                      <a:pt x="69850" y="250190"/>
                    </a:cubicBezTo>
                    <a:cubicBezTo>
                      <a:pt x="54610" y="245110"/>
                      <a:pt x="39370" y="234950"/>
                      <a:pt x="27940" y="223520"/>
                    </a:cubicBezTo>
                    <a:cubicBezTo>
                      <a:pt x="17780" y="210820"/>
                      <a:pt x="7620" y="195580"/>
                      <a:pt x="3810" y="179070"/>
                    </a:cubicBezTo>
                    <a:cubicBezTo>
                      <a:pt x="0" y="157480"/>
                      <a:pt x="11430" y="104140"/>
                      <a:pt x="11430" y="1041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15290" y="847090"/>
              <a:ext cx="734060" cy="901700"/>
              <a:chOff x="0" y="0"/>
              <a:chExt cx="734060" cy="9017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50800" y="50800"/>
                <a:ext cx="636270" cy="80137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801370">
                    <a:moveTo>
                      <a:pt x="617220" y="170180"/>
                    </a:moveTo>
                    <a:cubicBezTo>
                      <a:pt x="317500" y="632460"/>
                      <a:pt x="236220" y="745490"/>
                      <a:pt x="195580" y="778510"/>
                    </a:cubicBezTo>
                    <a:cubicBezTo>
                      <a:pt x="180340" y="789940"/>
                      <a:pt x="173990" y="792480"/>
                      <a:pt x="158750" y="795020"/>
                    </a:cubicBezTo>
                    <a:cubicBezTo>
                      <a:pt x="137160" y="798830"/>
                      <a:pt x="102870" y="800100"/>
                      <a:pt x="78740" y="791210"/>
                    </a:cubicBezTo>
                    <a:cubicBezTo>
                      <a:pt x="55880" y="782320"/>
                      <a:pt x="31750" y="760730"/>
                      <a:pt x="17780" y="739140"/>
                    </a:cubicBezTo>
                    <a:cubicBezTo>
                      <a:pt x="5080" y="717550"/>
                      <a:pt x="0" y="683260"/>
                      <a:pt x="1270" y="661670"/>
                    </a:cubicBezTo>
                    <a:cubicBezTo>
                      <a:pt x="1270" y="646430"/>
                      <a:pt x="3810" y="636270"/>
                      <a:pt x="11430" y="622300"/>
                    </a:cubicBezTo>
                    <a:cubicBezTo>
                      <a:pt x="21590" y="604520"/>
                      <a:pt x="44450" y="576580"/>
                      <a:pt x="66040" y="565150"/>
                    </a:cubicBezTo>
                    <a:cubicBezTo>
                      <a:pt x="88900" y="552450"/>
                      <a:pt x="120650" y="547370"/>
                      <a:pt x="144780" y="551180"/>
                    </a:cubicBezTo>
                    <a:cubicBezTo>
                      <a:pt x="170180" y="554990"/>
                      <a:pt x="199390" y="574040"/>
                      <a:pt x="215900" y="589280"/>
                    </a:cubicBezTo>
                    <a:cubicBezTo>
                      <a:pt x="227330" y="599440"/>
                      <a:pt x="233680" y="608330"/>
                      <a:pt x="238760" y="622300"/>
                    </a:cubicBezTo>
                    <a:cubicBezTo>
                      <a:pt x="246380" y="642620"/>
                      <a:pt x="252730" y="676910"/>
                      <a:pt x="247650" y="701040"/>
                    </a:cubicBezTo>
                    <a:cubicBezTo>
                      <a:pt x="241300" y="726440"/>
                      <a:pt x="224790" y="753110"/>
                      <a:pt x="205740" y="769620"/>
                    </a:cubicBezTo>
                    <a:cubicBezTo>
                      <a:pt x="186690" y="786130"/>
                      <a:pt x="153670" y="796290"/>
                      <a:pt x="132080" y="800100"/>
                    </a:cubicBezTo>
                    <a:cubicBezTo>
                      <a:pt x="116840" y="801370"/>
                      <a:pt x="106680" y="800100"/>
                      <a:pt x="91440" y="795020"/>
                    </a:cubicBezTo>
                    <a:cubicBezTo>
                      <a:pt x="72390" y="787400"/>
                      <a:pt x="40640" y="770890"/>
                      <a:pt x="25400" y="750570"/>
                    </a:cubicBezTo>
                    <a:cubicBezTo>
                      <a:pt x="10160" y="730250"/>
                      <a:pt x="0" y="699770"/>
                      <a:pt x="0" y="675640"/>
                    </a:cubicBezTo>
                    <a:cubicBezTo>
                      <a:pt x="0" y="650240"/>
                      <a:pt x="8890" y="628650"/>
                      <a:pt x="25400" y="599440"/>
                    </a:cubicBezTo>
                    <a:cubicBezTo>
                      <a:pt x="54610" y="547370"/>
                      <a:pt x="129540" y="481330"/>
                      <a:pt x="189230" y="402590"/>
                    </a:cubicBezTo>
                    <a:cubicBezTo>
                      <a:pt x="271780" y="297180"/>
                      <a:pt x="403860" y="59690"/>
                      <a:pt x="464820" y="15240"/>
                    </a:cubicBezTo>
                    <a:cubicBezTo>
                      <a:pt x="485140" y="0"/>
                      <a:pt x="497840" y="0"/>
                      <a:pt x="515620" y="0"/>
                    </a:cubicBezTo>
                    <a:cubicBezTo>
                      <a:pt x="538480" y="0"/>
                      <a:pt x="571500" y="8890"/>
                      <a:pt x="591820" y="24130"/>
                    </a:cubicBezTo>
                    <a:cubicBezTo>
                      <a:pt x="610870" y="39370"/>
                      <a:pt x="627380" y="67310"/>
                      <a:pt x="631190" y="91440"/>
                    </a:cubicBezTo>
                    <a:cubicBezTo>
                      <a:pt x="636270" y="115570"/>
                      <a:pt x="617220" y="170180"/>
                      <a:pt x="617220" y="1701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108710" y="421640"/>
              <a:ext cx="300990" cy="300990"/>
              <a:chOff x="0" y="0"/>
              <a:chExt cx="300990" cy="30099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49530" y="48260"/>
                <a:ext cx="196850" cy="201930"/>
              </a:xfrm>
              <a:custGeom>
                <a:avLst/>
                <a:gdLst/>
                <a:ahLst/>
                <a:cxnLst/>
                <a:rect l="l" t="t" r="r" b="b"/>
                <a:pathLst>
                  <a:path w="196850" h="201930">
                    <a:moveTo>
                      <a:pt x="196850" y="71120"/>
                    </a:moveTo>
                    <a:cubicBezTo>
                      <a:pt x="196850" y="134620"/>
                      <a:pt x="189230" y="149860"/>
                      <a:pt x="180340" y="162560"/>
                    </a:cubicBezTo>
                    <a:cubicBezTo>
                      <a:pt x="170180" y="175260"/>
                      <a:pt x="156210" y="185420"/>
                      <a:pt x="142240" y="191770"/>
                    </a:cubicBezTo>
                    <a:cubicBezTo>
                      <a:pt x="128270" y="198120"/>
                      <a:pt x="110490" y="201930"/>
                      <a:pt x="95250" y="200660"/>
                    </a:cubicBezTo>
                    <a:cubicBezTo>
                      <a:pt x="80010" y="199390"/>
                      <a:pt x="62230" y="194310"/>
                      <a:pt x="49530" y="186690"/>
                    </a:cubicBezTo>
                    <a:cubicBezTo>
                      <a:pt x="35560" y="179070"/>
                      <a:pt x="22860" y="166370"/>
                      <a:pt x="15240" y="152400"/>
                    </a:cubicBezTo>
                    <a:cubicBezTo>
                      <a:pt x="7620" y="139700"/>
                      <a:pt x="2540" y="121920"/>
                      <a:pt x="1270" y="106680"/>
                    </a:cubicBezTo>
                    <a:cubicBezTo>
                      <a:pt x="0" y="91440"/>
                      <a:pt x="3810" y="73660"/>
                      <a:pt x="10160" y="59690"/>
                    </a:cubicBezTo>
                    <a:cubicBezTo>
                      <a:pt x="16510" y="45720"/>
                      <a:pt x="26670" y="31750"/>
                      <a:pt x="39370" y="21590"/>
                    </a:cubicBezTo>
                    <a:cubicBezTo>
                      <a:pt x="52070" y="12700"/>
                      <a:pt x="67310" y="5080"/>
                      <a:pt x="82550" y="2540"/>
                    </a:cubicBezTo>
                    <a:cubicBezTo>
                      <a:pt x="97790" y="0"/>
                      <a:pt x="115570" y="0"/>
                      <a:pt x="130810" y="5080"/>
                    </a:cubicBezTo>
                    <a:cubicBezTo>
                      <a:pt x="146050" y="10160"/>
                      <a:pt x="171450" y="30480"/>
                      <a:pt x="171450" y="304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377950" y="0"/>
              <a:ext cx="308610" cy="328930"/>
              <a:chOff x="0" y="0"/>
              <a:chExt cx="308610" cy="32893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48260" y="49530"/>
                <a:ext cx="212090" cy="229870"/>
              </a:xfrm>
              <a:custGeom>
                <a:avLst/>
                <a:gdLst/>
                <a:ahLst/>
                <a:cxnLst/>
                <a:rect l="l" t="t" r="r" b="b"/>
                <a:pathLst>
                  <a:path w="212090" h="229870">
                    <a:moveTo>
                      <a:pt x="2540" y="104140"/>
                    </a:moveTo>
                    <a:cubicBezTo>
                      <a:pt x="35560" y="25400"/>
                      <a:pt x="60960" y="11430"/>
                      <a:pt x="77470" y="5080"/>
                    </a:cubicBezTo>
                    <a:cubicBezTo>
                      <a:pt x="88900" y="1270"/>
                      <a:pt x="97790" y="0"/>
                      <a:pt x="110490" y="1270"/>
                    </a:cubicBezTo>
                    <a:cubicBezTo>
                      <a:pt x="127000" y="3810"/>
                      <a:pt x="156210" y="15240"/>
                      <a:pt x="170180" y="25400"/>
                    </a:cubicBezTo>
                    <a:cubicBezTo>
                      <a:pt x="180340" y="33020"/>
                      <a:pt x="186690" y="41910"/>
                      <a:pt x="191770" y="50800"/>
                    </a:cubicBezTo>
                    <a:cubicBezTo>
                      <a:pt x="198120" y="59690"/>
                      <a:pt x="203200" y="68580"/>
                      <a:pt x="204470" y="81280"/>
                    </a:cubicBezTo>
                    <a:cubicBezTo>
                      <a:pt x="207010" y="99060"/>
                      <a:pt x="203200" y="129540"/>
                      <a:pt x="196850" y="146050"/>
                    </a:cubicBezTo>
                    <a:cubicBezTo>
                      <a:pt x="193040" y="158750"/>
                      <a:pt x="187960" y="165100"/>
                      <a:pt x="179070" y="173990"/>
                    </a:cubicBezTo>
                    <a:cubicBezTo>
                      <a:pt x="165100" y="185420"/>
                      <a:pt x="140970" y="200660"/>
                      <a:pt x="120650" y="204470"/>
                    </a:cubicBezTo>
                    <a:cubicBezTo>
                      <a:pt x="100330" y="208280"/>
                      <a:pt x="72390" y="200660"/>
                      <a:pt x="57150" y="194310"/>
                    </a:cubicBezTo>
                    <a:cubicBezTo>
                      <a:pt x="44450" y="189230"/>
                      <a:pt x="38100" y="184150"/>
                      <a:pt x="30480" y="173990"/>
                    </a:cubicBezTo>
                    <a:cubicBezTo>
                      <a:pt x="19050" y="160020"/>
                      <a:pt x="6350" y="132080"/>
                      <a:pt x="2540" y="114300"/>
                    </a:cubicBezTo>
                    <a:cubicBezTo>
                      <a:pt x="0" y="102870"/>
                      <a:pt x="2540" y="92710"/>
                      <a:pt x="5080" y="81280"/>
                    </a:cubicBezTo>
                    <a:cubicBezTo>
                      <a:pt x="6350" y="71120"/>
                      <a:pt x="8890" y="60960"/>
                      <a:pt x="16510" y="50800"/>
                    </a:cubicBezTo>
                    <a:cubicBezTo>
                      <a:pt x="26670" y="36830"/>
                      <a:pt x="50800" y="16510"/>
                      <a:pt x="66040" y="8890"/>
                    </a:cubicBezTo>
                    <a:cubicBezTo>
                      <a:pt x="77470" y="2540"/>
                      <a:pt x="86360" y="1270"/>
                      <a:pt x="99060" y="1270"/>
                    </a:cubicBezTo>
                    <a:cubicBezTo>
                      <a:pt x="116840" y="2540"/>
                      <a:pt x="144780" y="7620"/>
                      <a:pt x="161290" y="19050"/>
                    </a:cubicBezTo>
                    <a:cubicBezTo>
                      <a:pt x="179070" y="30480"/>
                      <a:pt x="194310" y="52070"/>
                      <a:pt x="201930" y="71120"/>
                    </a:cubicBezTo>
                    <a:cubicBezTo>
                      <a:pt x="208280" y="88900"/>
                      <a:pt x="212090" y="109220"/>
                      <a:pt x="208280" y="128270"/>
                    </a:cubicBezTo>
                    <a:cubicBezTo>
                      <a:pt x="205740" y="151130"/>
                      <a:pt x="195580" y="180340"/>
                      <a:pt x="180340" y="196850"/>
                    </a:cubicBezTo>
                    <a:cubicBezTo>
                      <a:pt x="163830" y="213360"/>
                      <a:pt x="135890" y="226060"/>
                      <a:pt x="113030" y="228600"/>
                    </a:cubicBezTo>
                    <a:cubicBezTo>
                      <a:pt x="90170" y="229870"/>
                      <a:pt x="59690" y="222250"/>
                      <a:pt x="41910" y="208280"/>
                    </a:cubicBezTo>
                    <a:cubicBezTo>
                      <a:pt x="22860" y="194310"/>
                      <a:pt x="2540" y="144780"/>
                      <a:pt x="2540" y="14478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9556432" y="7013257"/>
            <a:ext cx="511493" cy="1123950"/>
            <a:chOff x="0" y="0"/>
            <a:chExt cx="681990" cy="14986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81990" cy="891540"/>
              <a:chOff x="0" y="0"/>
              <a:chExt cx="681990" cy="89154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5720" y="46990"/>
                <a:ext cx="589280" cy="795020"/>
              </a:xfrm>
              <a:custGeom>
                <a:avLst/>
                <a:gdLst/>
                <a:ahLst/>
                <a:cxnLst/>
                <a:rect l="l" t="t" r="r" b="b"/>
                <a:pathLst>
                  <a:path w="589280" h="795020">
                    <a:moveTo>
                      <a:pt x="541020" y="111760"/>
                    </a:moveTo>
                    <a:cubicBezTo>
                      <a:pt x="429260" y="142240"/>
                      <a:pt x="367030" y="193040"/>
                      <a:pt x="328930" y="226060"/>
                    </a:cubicBezTo>
                    <a:cubicBezTo>
                      <a:pt x="299720" y="251460"/>
                      <a:pt x="278130" y="274320"/>
                      <a:pt x="256540" y="302260"/>
                    </a:cubicBezTo>
                    <a:cubicBezTo>
                      <a:pt x="234950" y="330200"/>
                      <a:pt x="218440" y="355600"/>
                      <a:pt x="201930" y="389890"/>
                    </a:cubicBezTo>
                    <a:cubicBezTo>
                      <a:pt x="179070" y="435610"/>
                      <a:pt x="151130" y="497840"/>
                      <a:pt x="139700" y="554990"/>
                    </a:cubicBezTo>
                    <a:cubicBezTo>
                      <a:pt x="128270" y="615950"/>
                      <a:pt x="153670" y="708660"/>
                      <a:pt x="135890" y="748030"/>
                    </a:cubicBezTo>
                    <a:cubicBezTo>
                      <a:pt x="125730" y="770890"/>
                      <a:pt x="105410" y="784860"/>
                      <a:pt x="88900" y="791210"/>
                    </a:cubicBezTo>
                    <a:cubicBezTo>
                      <a:pt x="76200" y="795020"/>
                      <a:pt x="58420" y="792480"/>
                      <a:pt x="46990" y="787400"/>
                    </a:cubicBezTo>
                    <a:cubicBezTo>
                      <a:pt x="34290" y="782320"/>
                      <a:pt x="20320" y="772160"/>
                      <a:pt x="13970" y="759460"/>
                    </a:cubicBezTo>
                    <a:cubicBezTo>
                      <a:pt x="6350" y="744220"/>
                      <a:pt x="6350" y="712470"/>
                      <a:pt x="11430" y="697230"/>
                    </a:cubicBezTo>
                    <a:cubicBezTo>
                      <a:pt x="17780" y="683260"/>
                      <a:pt x="30480" y="671830"/>
                      <a:pt x="41910" y="666750"/>
                    </a:cubicBezTo>
                    <a:cubicBezTo>
                      <a:pt x="54610" y="660400"/>
                      <a:pt x="71120" y="656590"/>
                      <a:pt x="83820" y="660400"/>
                    </a:cubicBezTo>
                    <a:cubicBezTo>
                      <a:pt x="101600" y="664210"/>
                      <a:pt x="125730" y="683260"/>
                      <a:pt x="133350" y="698500"/>
                    </a:cubicBezTo>
                    <a:cubicBezTo>
                      <a:pt x="140970" y="711200"/>
                      <a:pt x="140970" y="727710"/>
                      <a:pt x="137160" y="741680"/>
                    </a:cubicBezTo>
                    <a:cubicBezTo>
                      <a:pt x="134620" y="754380"/>
                      <a:pt x="125730" y="769620"/>
                      <a:pt x="115570" y="777240"/>
                    </a:cubicBezTo>
                    <a:cubicBezTo>
                      <a:pt x="104140" y="786130"/>
                      <a:pt x="88900" y="793750"/>
                      <a:pt x="74930" y="792480"/>
                    </a:cubicBezTo>
                    <a:cubicBezTo>
                      <a:pt x="57150" y="792480"/>
                      <a:pt x="29210" y="778510"/>
                      <a:pt x="17780" y="765810"/>
                    </a:cubicBezTo>
                    <a:cubicBezTo>
                      <a:pt x="8890" y="754380"/>
                      <a:pt x="7620" y="742950"/>
                      <a:pt x="5080" y="725170"/>
                    </a:cubicBezTo>
                    <a:cubicBezTo>
                      <a:pt x="0" y="688340"/>
                      <a:pt x="1270" y="613410"/>
                      <a:pt x="8890" y="558800"/>
                    </a:cubicBezTo>
                    <a:cubicBezTo>
                      <a:pt x="17780" y="502920"/>
                      <a:pt x="34290" y="447040"/>
                      <a:pt x="57150" y="392430"/>
                    </a:cubicBezTo>
                    <a:cubicBezTo>
                      <a:pt x="81280" y="335280"/>
                      <a:pt x="114300" y="274320"/>
                      <a:pt x="153670" y="224790"/>
                    </a:cubicBezTo>
                    <a:cubicBezTo>
                      <a:pt x="194310" y="175260"/>
                      <a:pt x="247650" y="130810"/>
                      <a:pt x="298450" y="95250"/>
                    </a:cubicBezTo>
                    <a:cubicBezTo>
                      <a:pt x="346710" y="62230"/>
                      <a:pt x="405130" y="29210"/>
                      <a:pt x="449580" y="15240"/>
                    </a:cubicBezTo>
                    <a:cubicBezTo>
                      <a:pt x="481330" y="5080"/>
                      <a:pt x="514350" y="0"/>
                      <a:pt x="535940" y="3810"/>
                    </a:cubicBezTo>
                    <a:cubicBezTo>
                      <a:pt x="551180" y="5080"/>
                      <a:pt x="562610" y="10160"/>
                      <a:pt x="571500" y="20320"/>
                    </a:cubicBezTo>
                    <a:cubicBezTo>
                      <a:pt x="580390" y="30480"/>
                      <a:pt x="589280" y="53340"/>
                      <a:pt x="585470" y="68580"/>
                    </a:cubicBezTo>
                    <a:cubicBezTo>
                      <a:pt x="581660" y="85090"/>
                      <a:pt x="541020" y="111760"/>
                      <a:pt x="541020" y="11176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76200" y="1043940"/>
              <a:ext cx="205740" cy="224790"/>
              <a:chOff x="0" y="0"/>
              <a:chExt cx="205740" cy="22479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9530" y="49530"/>
                <a:ext cx="10541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5410" h="127000">
                    <a:moveTo>
                      <a:pt x="104140" y="76200"/>
                    </a:moveTo>
                    <a:cubicBezTo>
                      <a:pt x="71120" y="124460"/>
                      <a:pt x="49530" y="127000"/>
                      <a:pt x="36830" y="121920"/>
                    </a:cubicBezTo>
                    <a:cubicBezTo>
                      <a:pt x="24130" y="116840"/>
                      <a:pt x="8890" y="100330"/>
                      <a:pt x="6350" y="86360"/>
                    </a:cubicBezTo>
                    <a:cubicBezTo>
                      <a:pt x="3810" y="73660"/>
                      <a:pt x="10160" y="52070"/>
                      <a:pt x="19050" y="41910"/>
                    </a:cubicBezTo>
                    <a:cubicBezTo>
                      <a:pt x="27940" y="31750"/>
                      <a:pt x="49530" y="25400"/>
                      <a:pt x="63500" y="26670"/>
                    </a:cubicBezTo>
                    <a:cubicBezTo>
                      <a:pt x="76200" y="29210"/>
                      <a:pt x="93980" y="43180"/>
                      <a:pt x="100330" y="55880"/>
                    </a:cubicBezTo>
                    <a:cubicBezTo>
                      <a:pt x="105410" y="67310"/>
                      <a:pt x="102870" y="90170"/>
                      <a:pt x="97790" y="101600"/>
                    </a:cubicBezTo>
                    <a:cubicBezTo>
                      <a:pt x="92710" y="111760"/>
                      <a:pt x="82550" y="118110"/>
                      <a:pt x="73660" y="121920"/>
                    </a:cubicBezTo>
                    <a:cubicBezTo>
                      <a:pt x="63500" y="125730"/>
                      <a:pt x="50800" y="127000"/>
                      <a:pt x="41910" y="124460"/>
                    </a:cubicBezTo>
                    <a:cubicBezTo>
                      <a:pt x="31750" y="121920"/>
                      <a:pt x="21590" y="115570"/>
                      <a:pt x="15240" y="106680"/>
                    </a:cubicBezTo>
                    <a:cubicBezTo>
                      <a:pt x="6350" y="93980"/>
                      <a:pt x="0" y="67310"/>
                      <a:pt x="1270" y="50800"/>
                    </a:cubicBezTo>
                    <a:cubicBezTo>
                      <a:pt x="2540" y="38100"/>
                      <a:pt x="8890" y="24130"/>
                      <a:pt x="17780" y="16510"/>
                    </a:cubicBezTo>
                    <a:cubicBezTo>
                      <a:pt x="26670" y="7620"/>
                      <a:pt x="40640" y="0"/>
                      <a:pt x="53340" y="1270"/>
                    </a:cubicBezTo>
                    <a:cubicBezTo>
                      <a:pt x="68580" y="2540"/>
                      <a:pt x="104140" y="34290"/>
                      <a:pt x="104140" y="3429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48590" y="1301750"/>
              <a:ext cx="190500" cy="196850"/>
              <a:chOff x="0" y="0"/>
              <a:chExt cx="190500" cy="19685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6990" y="49530"/>
                <a:ext cx="9271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92710" h="96520">
                    <a:moveTo>
                      <a:pt x="92710" y="34290"/>
                    </a:moveTo>
                    <a:cubicBezTo>
                      <a:pt x="81280" y="83820"/>
                      <a:pt x="73660" y="88900"/>
                      <a:pt x="67310" y="91440"/>
                    </a:cubicBezTo>
                    <a:cubicBezTo>
                      <a:pt x="60960" y="93980"/>
                      <a:pt x="53340" y="96520"/>
                      <a:pt x="44450" y="95250"/>
                    </a:cubicBezTo>
                    <a:cubicBezTo>
                      <a:pt x="33020" y="93980"/>
                      <a:pt x="13970" y="83820"/>
                      <a:pt x="7620" y="72390"/>
                    </a:cubicBezTo>
                    <a:cubicBezTo>
                      <a:pt x="0" y="60960"/>
                      <a:pt x="1270" y="39370"/>
                      <a:pt x="3810" y="27940"/>
                    </a:cubicBezTo>
                    <a:cubicBezTo>
                      <a:pt x="6350" y="20320"/>
                      <a:pt x="12700" y="15240"/>
                      <a:pt x="19050" y="10160"/>
                    </a:cubicBezTo>
                    <a:cubicBezTo>
                      <a:pt x="24130" y="6350"/>
                      <a:pt x="30480" y="1270"/>
                      <a:pt x="39370" y="1270"/>
                    </a:cubicBezTo>
                    <a:cubicBezTo>
                      <a:pt x="50800" y="0"/>
                      <a:pt x="81280" y="13970"/>
                      <a:pt x="81280" y="1397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4596110" y="7940040"/>
            <a:ext cx="685800" cy="588645"/>
            <a:chOff x="0" y="0"/>
            <a:chExt cx="914400" cy="784860"/>
          </a:xfrm>
        </p:grpSpPr>
        <p:grpSp>
          <p:nvGrpSpPr>
            <p:cNvPr id="37" name="Group 37"/>
            <p:cNvGrpSpPr/>
            <p:nvPr/>
          </p:nvGrpSpPr>
          <p:grpSpPr>
            <a:xfrm>
              <a:off x="624840" y="0"/>
              <a:ext cx="289560" cy="309880"/>
              <a:chOff x="0" y="0"/>
              <a:chExt cx="289560" cy="3098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49530" y="49530"/>
                <a:ext cx="19050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210820">
                    <a:moveTo>
                      <a:pt x="1270" y="92710"/>
                    </a:moveTo>
                    <a:cubicBezTo>
                      <a:pt x="12700" y="49530"/>
                      <a:pt x="26670" y="26670"/>
                      <a:pt x="41910" y="16510"/>
                    </a:cubicBezTo>
                    <a:cubicBezTo>
                      <a:pt x="57150" y="6350"/>
                      <a:pt x="82550" y="1270"/>
                      <a:pt x="99060" y="1270"/>
                    </a:cubicBezTo>
                    <a:cubicBezTo>
                      <a:pt x="109220" y="0"/>
                      <a:pt x="118110" y="2540"/>
                      <a:pt x="128270" y="7620"/>
                    </a:cubicBezTo>
                    <a:cubicBezTo>
                      <a:pt x="142240" y="13970"/>
                      <a:pt x="162560" y="29210"/>
                      <a:pt x="172720" y="45720"/>
                    </a:cubicBezTo>
                    <a:cubicBezTo>
                      <a:pt x="182880" y="60960"/>
                      <a:pt x="185420" y="87630"/>
                      <a:pt x="185420" y="102870"/>
                    </a:cubicBezTo>
                    <a:cubicBezTo>
                      <a:pt x="185420" y="114300"/>
                      <a:pt x="182880" y="121920"/>
                      <a:pt x="177800" y="132080"/>
                    </a:cubicBezTo>
                    <a:cubicBezTo>
                      <a:pt x="168910" y="146050"/>
                      <a:pt x="149860" y="166370"/>
                      <a:pt x="137160" y="175260"/>
                    </a:cubicBezTo>
                    <a:cubicBezTo>
                      <a:pt x="127000" y="180340"/>
                      <a:pt x="118110" y="182880"/>
                      <a:pt x="107950" y="184150"/>
                    </a:cubicBezTo>
                    <a:cubicBezTo>
                      <a:pt x="99060" y="185420"/>
                      <a:pt x="88900" y="186690"/>
                      <a:pt x="78740" y="184150"/>
                    </a:cubicBezTo>
                    <a:cubicBezTo>
                      <a:pt x="63500" y="180340"/>
                      <a:pt x="39370" y="170180"/>
                      <a:pt x="26670" y="156210"/>
                    </a:cubicBezTo>
                    <a:cubicBezTo>
                      <a:pt x="13970" y="143510"/>
                      <a:pt x="5080" y="118110"/>
                      <a:pt x="1270" y="102870"/>
                    </a:cubicBezTo>
                    <a:cubicBezTo>
                      <a:pt x="0" y="91440"/>
                      <a:pt x="1270" y="82550"/>
                      <a:pt x="3810" y="73660"/>
                    </a:cubicBezTo>
                    <a:cubicBezTo>
                      <a:pt x="5080" y="63500"/>
                      <a:pt x="7620" y="54610"/>
                      <a:pt x="13970" y="45720"/>
                    </a:cubicBezTo>
                    <a:cubicBezTo>
                      <a:pt x="24130" y="33020"/>
                      <a:pt x="44450" y="13970"/>
                      <a:pt x="59690" y="7620"/>
                    </a:cubicBezTo>
                    <a:cubicBezTo>
                      <a:pt x="69850" y="2540"/>
                      <a:pt x="77470" y="0"/>
                      <a:pt x="88900" y="1270"/>
                    </a:cubicBezTo>
                    <a:cubicBezTo>
                      <a:pt x="104140" y="1270"/>
                      <a:pt x="129540" y="6350"/>
                      <a:pt x="144780" y="16510"/>
                    </a:cubicBezTo>
                    <a:cubicBezTo>
                      <a:pt x="161290" y="26670"/>
                      <a:pt x="173990" y="46990"/>
                      <a:pt x="181610" y="63500"/>
                    </a:cubicBezTo>
                    <a:cubicBezTo>
                      <a:pt x="187960" y="80010"/>
                      <a:pt x="190500" y="97790"/>
                      <a:pt x="187960" y="115570"/>
                    </a:cubicBezTo>
                    <a:cubicBezTo>
                      <a:pt x="185420" y="135890"/>
                      <a:pt x="177800" y="162560"/>
                      <a:pt x="162560" y="177800"/>
                    </a:cubicBezTo>
                    <a:cubicBezTo>
                      <a:pt x="148590" y="193040"/>
                      <a:pt x="124460" y="205740"/>
                      <a:pt x="102870" y="208280"/>
                    </a:cubicBezTo>
                    <a:cubicBezTo>
                      <a:pt x="82550" y="210820"/>
                      <a:pt x="54610" y="203200"/>
                      <a:pt x="38100" y="190500"/>
                    </a:cubicBezTo>
                    <a:cubicBezTo>
                      <a:pt x="21590" y="179070"/>
                      <a:pt x="1270" y="134620"/>
                      <a:pt x="1270" y="13462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74650" y="293370"/>
              <a:ext cx="283210" cy="283210"/>
              <a:chOff x="0" y="0"/>
              <a:chExt cx="283210" cy="28321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50800" y="48260"/>
                <a:ext cx="179070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185420">
                    <a:moveTo>
                      <a:pt x="179070" y="66040"/>
                    </a:moveTo>
                    <a:cubicBezTo>
                      <a:pt x="179070" y="123190"/>
                      <a:pt x="172720" y="138430"/>
                      <a:pt x="163830" y="149860"/>
                    </a:cubicBezTo>
                    <a:cubicBezTo>
                      <a:pt x="154940" y="161290"/>
                      <a:pt x="142240" y="171450"/>
                      <a:pt x="129540" y="176530"/>
                    </a:cubicBezTo>
                    <a:cubicBezTo>
                      <a:pt x="116840" y="182880"/>
                      <a:pt x="100330" y="185420"/>
                      <a:pt x="86360" y="184150"/>
                    </a:cubicBezTo>
                    <a:cubicBezTo>
                      <a:pt x="72390" y="184150"/>
                      <a:pt x="57150" y="179070"/>
                      <a:pt x="44450" y="171450"/>
                    </a:cubicBezTo>
                    <a:cubicBezTo>
                      <a:pt x="31750" y="163830"/>
                      <a:pt x="20320" y="152400"/>
                      <a:pt x="13970" y="140970"/>
                    </a:cubicBezTo>
                    <a:cubicBezTo>
                      <a:pt x="6350" y="128270"/>
                      <a:pt x="1270" y="113030"/>
                      <a:pt x="0" y="99060"/>
                    </a:cubicBezTo>
                    <a:cubicBezTo>
                      <a:pt x="0" y="85090"/>
                      <a:pt x="2540" y="68580"/>
                      <a:pt x="8890" y="55880"/>
                    </a:cubicBezTo>
                    <a:cubicBezTo>
                      <a:pt x="13970" y="43180"/>
                      <a:pt x="24130" y="30480"/>
                      <a:pt x="35560" y="21590"/>
                    </a:cubicBezTo>
                    <a:cubicBezTo>
                      <a:pt x="46990" y="12700"/>
                      <a:pt x="60960" y="6350"/>
                      <a:pt x="74930" y="2540"/>
                    </a:cubicBezTo>
                    <a:cubicBezTo>
                      <a:pt x="88900" y="0"/>
                      <a:pt x="105410" y="1270"/>
                      <a:pt x="119380" y="6350"/>
                    </a:cubicBezTo>
                    <a:cubicBezTo>
                      <a:pt x="132080" y="10160"/>
                      <a:pt x="156210" y="27940"/>
                      <a:pt x="156210" y="279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502920"/>
              <a:ext cx="281940" cy="281940"/>
              <a:chOff x="0" y="0"/>
              <a:chExt cx="281940" cy="28194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49530" y="48260"/>
                <a:ext cx="179070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184150">
                    <a:moveTo>
                      <a:pt x="179070" y="66040"/>
                    </a:moveTo>
                    <a:cubicBezTo>
                      <a:pt x="179070" y="123190"/>
                      <a:pt x="172720" y="137160"/>
                      <a:pt x="163830" y="148590"/>
                    </a:cubicBezTo>
                    <a:cubicBezTo>
                      <a:pt x="154940" y="160020"/>
                      <a:pt x="142240" y="170180"/>
                      <a:pt x="129540" y="175260"/>
                    </a:cubicBezTo>
                    <a:cubicBezTo>
                      <a:pt x="116840" y="181610"/>
                      <a:pt x="100330" y="184150"/>
                      <a:pt x="86360" y="182880"/>
                    </a:cubicBezTo>
                    <a:cubicBezTo>
                      <a:pt x="72390" y="182880"/>
                      <a:pt x="57150" y="177800"/>
                      <a:pt x="44450" y="170180"/>
                    </a:cubicBezTo>
                    <a:cubicBezTo>
                      <a:pt x="33020" y="162560"/>
                      <a:pt x="21590" y="151130"/>
                      <a:pt x="13970" y="139700"/>
                    </a:cubicBezTo>
                    <a:cubicBezTo>
                      <a:pt x="6350" y="127000"/>
                      <a:pt x="2540" y="111760"/>
                      <a:pt x="1270" y="97790"/>
                    </a:cubicBezTo>
                    <a:cubicBezTo>
                      <a:pt x="0" y="83820"/>
                      <a:pt x="3810" y="68580"/>
                      <a:pt x="8890" y="54610"/>
                    </a:cubicBezTo>
                    <a:cubicBezTo>
                      <a:pt x="15240" y="41910"/>
                      <a:pt x="25400" y="29210"/>
                      <a:pt x="35560" y="20320"/>
                    </a:cubicBezTo>
                    <a:cubicBezTo>
                      <a:pt x="46990" y="12700"/>
                      <a:pt x="62230" y="5080"/>
                      <a:pt x="76200" y="2540"/>
                    </a:cubicBezTo>
                    <a:cubicBezTo>
                      <a:pt x="88900" y="0"/>
                      <a:pt x="105410" y="1270"/>
                      <a:pt x="119380" y="5080"/>
                    </a:cubicBezTo>
                    <a:cubicBezTo>
                      <a:pt x="132080" y="10160"/>
                      <a:pt x="156210" y="27940"/>
                      <a:pt x="156210" y="27940"/>
                    </a:cubicBezTo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</p:grpSp>
      </p:grpSp>
      <p:sp>
        <p:nvSpPr>
          <p:cNvPr id="43" name="Freeform 43"/>
          <p:cNvSpPr/>
          <p:nvPr/>
        </p:nvSpPr>
        <p:spPr>
          <a:xfrm rot="-8979677">
            <a:off x="14978485" y="1198947"/>
            <a:ext cx="900552" cy="835262"/>
          </a:xfrm>
          <a:custGeom>
            <a:avLst/>
            <a:gdLst/>
            <a:ahLst/>
            <a:cxnLst/>
            <a:rect l="l" t="t" r="r" b="b"/>
            <a:pathLst>
              <a:path w="900552" h="835262">
                <a:moveTo>
                  <a:pt x="0" y="0"/>
                </a:moveTo>
                <a:lnTo>
                  <a:pt x="900552" y="0"/>
                </a:lnTo>
                <a:lnTo>
                  <a:pt x="900552" y="835261"/>
                </a:lnTo>
                <a:lnTo>
                  <a:pt x="0" y="835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44"/>
          <p:cNvSpPr/>
          <p:nvPr/>
        </p:nvSpPr>
        <p:spPr>
          <a:xfrm>
            <a:off x="14339860" y="377716"/>
            <a:ext cx="2204942" cy="2456760"/>
          </a:xfrm>
          <a:custGeom>
            <a:avLst/>
            <a:gdLst/>
            <a:ahLst/>
            <a:cxnLst/>
            <a:rect l="l" t="t" r="r" b="b"/>
            <a:pathLst>
              <a:path w="2204942" h="2456760">
                <a:moveTo>
                  <a:pt x="0" y="0"/>
                </a:moveTo>
                <a:lnTo>
                  <a:pt x="2204942" y="0"/>
                </a:lnTo>
                <a:lnTo>
                  <a:pt x="2204942" y="2456760"/>
                </a:lnTo>
                <a:lnTo>
                  <a:pt x="0" y="2456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5" name="Freeform 45"/>
          <p:cNvSpPr/>
          <p:nvPr/>
        </p:nvSpPr>
        <p:spPr>
          <a:xfrm rot="-5400000">
            <a:off x="7282543" y="5711173"/>
            <a:ext cx="1466523" cy="1285041"/>
          </a:xfrm>
          <a:custGeom>
            <a:avLst/>
            <a:gdLst/>
            <a:ahLst/>
            <a:cxnLst/>
            <a:rect l="l" t="t" r="r" b="b"/>
            <a:pathLst>
              <a:path w="1466523" h="1285041">
                <a:moveTo>
                  <a:pt x="0" y="0"/>
                </a:moveTo>
                <a:lnTo>
                  <a:pt x="1466523" y="0"/>
                </a:lnTo>
                <a:lnTo>
                  <a:pt x="1466523" y="1285040"/>
                </a:lnTo>
                <a:lnTo>
                  <a:pt x="0" y="12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6" name="Freeform 46"/>
          <p:cNvSpPr/>
          <p:nvPr/>
        </p:nvSpPr>
        <p:spPr>
          <a:xfrm rot="1170562">
            <a:off x="375809" y="7029995"/>
            <a:ext cx="830666" cy="823052"/>
          </a:xfrm>
          <a:custGeom>
            <a:avLst/>
            <a:gdLst/>
            <a:ahLst/>
            <a:cxnLst/>
            <a:rect l="l" t="t" r="r" b="b"/>
            <a:pathLst>
              <a:path w="830666" h="823052">
                <a:moveTo>
                  <a:pt x="0" y="0"/>
                </a:moveTo>
                <a:lnTo>
                  <a:pt x="830666" y="0"/>
                </a:lnTo>
                <a:lnTo>
                  <a:pt x="830666" y="823051"/>
                </a:lnTo>
                <a:lnTo>
                  <a:pt x="0" y="823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7" name="Freeform 47"/>
          <p:cNvSpPr/>
          <p:nvPr/>
        </p:nvSpPr>
        <p:spPr>
          <a:xfrm rot="-1337150">
            <a:off x="564436" y="7964805"/>
            <a:ext cx="1456036" cy="1463352"/>
          </a:xfrm>
          <a:custGeom>
            <a:avLst/>
            <a:gdLst/>
            <a:ahLst/>
            <a:cxnLst/>
            <a:rect l="l" t="t" r="r" b="b"/>
            <a:pathLst>
              <a:path w="1456036" h="1463352">
                <a:moveTo>
                  <a:pt x="0" y="0"/>
                </a:moveTo>
                <a:lnTo>
                  <a:pt x="1456036" y="0"/>
                </a:lnTo>
                <a:lnTo>
                  <a:pt x="1456036" y="1463352"/>
                </a:lnTo>
                <a:lnTo>
                  <a:pt x="0" y="14633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8" name="Freeform 48"/>
          <p:cNvSpPr/>
          <p:nvPr/>
        </p:nvSpPr>
        <p:spPr>
          <a:xfrm>
            <a:off x="6447954" y="546842"/>
            <a:ext cx="1447795" cy="1481752"/>
          </a:xfrm>
          <a:custGeom>
            <a:avLst/>
            <a:gdLst/>
            <a:ahLst/>
            <a:cxnLst/>
            <a:rect l="l" t="t" r="r" b="b"/>
            <a:pathLst>
              <a:path w="1447795" h="1481752">
                <a:moveTo>
                  <a:pt x="0" y="0"/>
                </a:moveTo>
                <a:lnTo>
                  <a:pt x="1447795" y="0"/>
                </a:lnTo>
                <a:lnTo>
                  <a:pt x="1447795" y="1481751"/>
                </a:lnTo>
                <a:lnTo>
                  <a:pt x="0" y="14817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9" name="Freeform 49"/>
          <p:cNvSpPr/>
          <p:nvPr/>
        </p:nvSpPr>
        <p:spPr>
          <a:xfrm rot="1755544">
            <a:off x="16038517" y="7153950"/>
            <a:ext cx="1049066" cy="976506"/>
          </a:xfrm>
          <a:custGeom>
            <a:avLst/>
            <a:gdLst/>
            <a:ahLst/>
            <a:cxnLst/>
            <a:rect l="l" t="t" r="r" b="b"/>
            <a:pathLst>
              <a:path w="1049066" h="976506">
                <a:moveTo>
                  <a:pt x="0" y="0"/>
                </a:moveTo>
                <a:lnTo>
                  <a:pt x="1049065" y="0"/>
                </a:lnTo>
                <a:lnTo>
                  <a:pt x="1049065" y="976505"/>
                </a:lnTo>
                <a:lnTo>
                  <a:pt x="0" y="9765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0" name="Freeform 50"/>
          <p:cNvSpPr/>
          <p:nvPr/>
        </p:nvSpPr>
        <p:spPr>
          <a:xfrm>
            <a:off x="2243563" y="788245"/>
            <a:ext cx="3412774" cy="3378126"/>
          </a:xfrm>
          <a:custGeom>
            <a:avLst/>
            <a:gdLst/>
            <a:ahLst/>
            <a:cxnLst/>
            <a:rect l="l" t="t" r="r" b="b"/>
            <a:pathLst>
              <a:path w="3412774" h="3378126">
                <a:moveTo>
                  <a:pt x="0" y="0"/>
                </a:moveTo>
                <a:lnTo>
                  <a:pt x="3412774" y="0"/>
                </a:lnTo>
                <a:lnTo>
                  <a:pt x="3412774" y="3378126"/>
                </a:lnTo>
                <a:lnTo>
                  <a:pt x="0" y="337812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1" name="Freeform 51"/>
          <p:cNvSpPr/>
          <p:nvPr/>
        </p:nvSpPr>
        <p:spPr>
          <a:xfrm>
            <a:off x="477971" y="3734641"/>
            <a:ext cx="7570445" cy="5781927"/>
          </a:xfrm>
          <a:custGeom>
            <a:avLst/>
            <a:gdLst/>
            <a:ahLst/>
            <a:cxnLst/>
            <a:rect l="l" t="t" r="r" b="b"/>
            <a:pathLst>
              <a:path w="7570445" h="5781927">
                <a:moveTo>
                  <a:pt x="0" y="0"/>
                </a:moveTo>
                <a:lnTo>
                  <a:pt x="7570444" y="0"/>
                </a:lnTo>
                <a:lnTo>
                  <a:pt x="7570444" y="5781928"/>
                </a:lnTo>
                <a:lnTo>
                  <a:pt x="0" y="578192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2" name="Freeform 52"/>
          <p:cNvSpPr/>
          <p:nvPr/>
        </p:nvSpPr>
        <p:spPr>
          <a:xfrm>
            <a:off x="7731186" y="7713568"/>
            <a:ext cx="1825246" cy="2053723"/>
          </a:xfrm>
          <a:custGeom>
            <a:avLst/>
            <a:gdLst/>
            <a:ahLst/>
            <a:cxnLst/>
            <a:rect l="l" t="t" r="r" b="b"/>
            <a:pathLst>
              <a:path w="1825246" h="2053723">
                <a:moveTo>
                  <a:pt x="0" y="0"/>
                </a:moveTo>
                <a:lnTo>
                  <a:pt x="1825246" y="0"/>
                </a:lnTo>
                <a:lnTo>
                  <a:pt x="1825246" y="2053723"/>
                </a:lnTo>
                <a:lnTo>
                  <a:pt x="0" y="205372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3" name="Freeform 53"/>
          <p:cNvSpPr/>
          <p:nvPr/>
        </p:nvSpPr>
        <p:spPr>
          <a:xfrm>
            <a:off x="15428761" y="7230458"/>
            <a:ext cx="2450551" cy="2796634"/>
          </a:xfrm>
          <a:custGeom>
            <a:avLst/>
            <a:gdLst/>
            <a:ahLst/>
            <a:cxnLst/>
            <a:rect l="l" t="t" r="r" b="b"/>
            <a:pathLst>
              <a:path w="2450551" h="2796634">
                <a:moveTo>
                  <a:pt x="0" y="0"/>
                </a:moveTo>
                <a:lnTo>
                  <a:pt x="2450551" y="0"/>
                </a:lnTo>
                <a:lnTo>
                  <a:pt x="2450551" y="2796634"/>
                </a:lnTo>
                <a:lnTo>
                  <a:pt x="0" y="279663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4" name="TextBox 54"/>
          <p:cNvSpPr txBox="1"/>
          <p:nvPr/>
        </p:nvSpPr>
        <p:spPr>
          <a:xfrm>
            <a:off x="8159071" y="3422285"/>
            <a:ext cx="8480868" cy="72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9"/>
              </a:lnSpc>
              <a:spcBef>
                <a:spcPct val="0"/>
              </a:spcBef>
            </a:pPr>
            <a:r>
              <a:rPr lang="en-US" sz="5484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HOẠT ĐỘNG KHÁM PHÁ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115557">
            <a:off x="8295243" y="8307455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408484">
            <a:off x="15949246" y="8035796"/>
            <a:ext cx="1599977" cy="170892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1182274">
            <a:off x="9430388" y="8518058"/>
            <a:ext cx="1227732" cy="1341784"/>
          </a:xfrm>
          <a:custGeom>
            <a:avLst/>
            <a:gdLst/>
            <a:ahLst/>
            <a:cxnLst/>
            <a:rect l="l" t="t" r="r" b="b"/>
            <a:pathLst>
              <a:path w="1227732" h="1341784">
                <a:moveTo>
                  <a:pt x="0" y="0"/>
                </a:moveTo>
                <a:lnTo>
                  <a:pt x="1227733" y="0"/>
                </a:lnTo>
                <a:lnTo>
                  <a:pt x="1227733" y="1341784"/>
                </a:lnTo>
                <a:lnTo>
                  <a:pt x="0" y="1341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3" name="Group 13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7"/>
          <p:cNvGrpSpPr/>
          <p:nvPr/>
        </p:nvGrpSpPr>
        <p:grpSpPr>
          <a:xfrm>
            <a:off x="3450811" y="8154216"/>
            <a:ext cx="2177903" cy="2191123"/>
            <a:chOff x="0" y="0"/>
            <a:chExt cx="2903871" cy="2921498"/>
          </a:xfrm>
        </p:grpSpPr>
        <p:sp>
          <p:nvSpPr>
            <p:cNvPr id="18" name="Freeform 18"/>
            <p:cNvSpPr/>
            <p:nvPr/>
          </p:nvSpPr>
          <p:spPr>
            <a:xfrm rot="-1868890">
              <a:off x="404316" y="387099"/>
              <a:ext cx="2095239" cy="2147300"/>
            </a:xfrm>
            <a:custGeom>
              <a:avLst/>
              <a:gdLst/>
              <a:ahLst/>
              <a:cxnLst/>
              <a:rect l="l" t="t" r="r" b="b"/>
              <a:pathLst>
                <a:path w="2095239" h="2147300">
                  <a:moveTo>
                    <a:pt x="0" y="0"/>
                  </a:moveTo>
                  <a:lnTo>
                    <a:pt x="2095239" y="0"/>
                  </a:lnTo>
                  <a:lnTo>
                    <a:pt x="2095239" y="2147300"/>
                  </a:lnTo>
                  <a:lnTo>
                    <a:pt x="0" y="21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19" name="Group 19"/>
            <p:cNvGrpSpPr/>
            <p:nvPr/>
          </p:nvGrpSpPr>
          <p:grpSpPr>
            <a:xfrm rot="-1927223">
              <a:off x="810371" y="726914"/>
              <a:ext cx="1371434" cy="1554092"/>
              <a:chOff x="0" y="0"/>
              <a:chExt cx="329216" cy="3730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1802" tIns="41802" rIns="41802" bIns="41802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>
            <a:off x="11574639" y="1993715"/>
            <a:ext cx="6768870" cy="9990953"/>
          </a:xfrm>
          <a:custGeom>
            <a:avLst/>
            <a:gdLst/>
            <a:ahLst/>
            <a:cxnLst/>
            <a:rect l="l" t="t" r="r" b="b"/>
            <a:pathLst>
              <a:path w="6768870" h="9990953">
                <a:moveTo>
                  <a:pt x="0" y="0"/>
                </a:moveTo>
                <a:lnTo>
                  <a:pt x="6768870" y="0"/>
                </a:lnTo>
                <a:lnTo>
                  <a:pt x="6768870" y="9990953"/>
                </a:lnTo>
                <a:lnTo>
                  <a:pt x="0" y="999095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2408446" y="1993715"/>
            <a:ext cx="9166192" cy="7676686"/>
          </a:xfrm>
          <a:custGeom>
            <a:avLst/>
            <a:gdLst/>
            <a:ahLst/>
            <a:cxnLst/>
            <a:rect l="l" t="t" r="r" b="b"/>
            <a:pathLst>
              <a:path w="9166192" h="7676686">
                <a:moveTo>
                  <a:pt x="0" y="0"/>
                </a:moveTo>
                <a:lnTo>
                  <a:pt x="9166193" y="0"/>
                </a:lnTo>
                <a:lnTo>
                  <a:pt x="9166193" y="7676686"/>
                </a:lnTo>
                <a:lnTo>
                  <a:pt x="0" y="767668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7" name="TextBox 27"/>
          <p:cNvSpPr txBox="1"/>
          <p:nvPr/>
        </p:nvSpPr>
        <p:spPr>
          <a:xfrm>
            <a:off x="2279566" y="738062"/>
            <a:ext cx="12679508" cy="68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1"/>
              </a:lnSpc>
            </a:pPr>
            <a:r>
              <a:rPr lang="en-US" sz="5223">
                <a:solidFill>
                  <a:srgbClr val="023B50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Bên trong quả bưởi có gì?</a:t>
            </a:r>
          </a:p>
        </p:txBody>
      </p:sp>
      <p:sp>
        <p:nvSpPr>
          <p:cNvPr id="28" name="TextBox 28"/>
          <p:cNvSpPr txBox="1"/>
          <p:nvPr/>
        </p:nvSpPr>
        <p:spPr>
          <a:xfrm rot="-1918085">
            <a:off x="4022318" y="8610076"/>
            <a:ext cx="1192628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3"/>
              </a:lnSpc>
            </a:pPr>
            <a:r>
              <a:rPr lang="en-US" sz="1151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115557">
            <a:off x="8295243" y="8307455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408484">
            <a:off x="15949246" y="8035796"/>
            <a:ext cx="1599977" cy="170892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1182274">
            <a:off x="9430388" y="8518058"/>
            <a:ext cx="1227732" cy="1341784"/>
          </a:xfrm>
          <a:custGeom>
            <a:avLst/>
            <a:gdLst/>
            <a:ahLst/>
            <a:cxnLst/>
            <a:rect l="l" t="t" r="r" b="b"/>
            <a:pathLst>
              <a:path w="1227732" h="1341784">
                <a:moveTo>
                  <a:pt x="0" y="0"/>
                </a:moveTo>
                <a:lnTo>
                  <a:pt x="1227733" y="0"/>
                </a:lnTo>
                <a:lnTo>
                  <a:pt x="1227733" y="1341784"/>
                </a:lnTo>
                <a:lnTo>
                  <a:pt x="0" y="1341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1792030">
            <a:off x="10581058" y="1202960"/>
            <a:ext cx="987772" cy="1079532"/>
          </a:xfrm>
          <a:custGeom>
            <a:avLst/>
            <a:gdLst/>
            <a:ahLst/>
            <a:cxnLst/>
            <a:rect l="l" t="t" r="r" b="b"/>
            <a:pathLst>
              <a:path w="987772" h="1079532">
                <a:moveTo>
                  <a:pt x="0" y="0"/>
                </a:moveTo>
                <a:lnTo>
                  <a:pt x="987772" y="0"/>
                </a:lnTo>
                <a:lnTo>
                  <a:pt x="987772" y="1079532"/>
                </a:lnTo>
                <a:lnTo>
                  <a:pt x="0" y="10795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3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4" name="Group 14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8" name="Group 18"/>
          <p:cNvGrpSpPr/>
          <p:nvPr/>
        </p:nvGrpSpPr>
        <p:grpSpPr>
          <a:xfrm>
            <a:off x="3450811" y="8154216"/>
            <a:ext cx="2177903" cy="2191123"/>
            <a:chOff x="0" y="0"/>
            <a:chExt cx="2903871" cy="2921498"/>
          </a:xfrm>
        </p:grpSpPr>
        <p:sp>
          <p:nvSpPr>
            <p:cNvPr id="19" name="Freeform 19"/>
            <p:cNvSpPr/>
            <p:nvPr/>
          </p:nvSpPr>
          <p:spPr>
            <a:xfrm rot="-1868890">
              <a:off x="404316" y="387099"/>
              <a:ext cx="2095239" cy="2147300"/>
            </a:xfrm>
            <a:custGeom>
              <a:avLst/>
              <a:gdLst/>
              <a:ahLst/>
              <a:cxnLst/>
              <a:rect l="l" t="t" r="r" b="b"/>
              <a:pathLst>
                <a:path w="2095239" h="2147300">
                  <a:moveTo>
                    <a:pt x="0" y="0"/>
                  </a:moveTo>
                  <a:lnTo>
                    <a:pt x="2095239" y="0"/>
                  </a:lnTo>
                  <a:lnTo>
                    <a:pt x="2095239" y="2147300"/>
                  </a:lnTo>
                  <a:lnTo>
                    <a:pt x="0" y="21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20" name="Group 20"/>
            <p:cNvGrpSpPr/>
            <p:nvPr/>
          </p:nvGrpSpPr>
          <p:grpSpPr>
            <a:xfrm rot="-1927223">
              <a:off x="810371" y="726914"/>
              <a:ext cx="1371434" cy="1554092"/>
              <a:chOff x="0" y="0"/>
              <a:chExt cx="329216" cy="3730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1802" tIns="41802" rIns="41802" bIns="41802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3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0527654" y="2279215"/>
            <a:ext cx="6768870" cy="9990953"/>
          </a:xfrm>
          <a:custGeom>
            <a:avLst/>
            <a:gdLst/>
            <a:ahLst/>
            <a:cxnLst/>
            <a:rect l="l" t="t" r="r" b="b"/>
            <a:pathLst>
              <a:path w="6768870" h="9990953">
                <a:moveTo>
                  <a:pt x="0" y="0"/>
                </a:moveTo>
                <a:lnTo>
                  <a:pt x="6768870" y="0"/>
                </a:lnTo>
                <a:lnTo>
                  <a:pt x="6768870" y="9990953"/>
                </a:lnTo>
                <a:lnTo>
                  <a:pt x="0" y="999095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7" name="Freeform 27"/>
          <p:cNvSpPr/>
          <p:nvPr/>
        </p:nvSpPr>
        <p:spPr>
          <a:xfrm>
            <a:off x="4305669" y="3852745"/>
            <a:ext cx="4934460" cy="4628113"/>
          </a:xfrm>
          <a:custGeom>
            <a:avLst/>
            <a:gdLst/>
            <a:ahLst/>
            <a:cxnLst/>
            <a:rect l="l" t="t" r="r" b="b"/>
            <a:pathLst>
              <a:path w="4934460" h="4628113">
                <a:moveTo>
                  <a:pt x="0" y="0"/>
                </a:moveTo>
                <a:lnTo>
                  <a:pt x="4934460" y="0"/>
                </a:lnTo>
                <a:lnTo>
                  <a:pt x="4934460" y="4628113"/>
                </a:lnTo>
                <a:lnTo>
                  <a:pt x="0" y="46281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TextBox 28"/>
          <p:cNvSpPr txBox="1"/>
          <p:nvPr/>
        </p:nvSpPr>
        <p:spPr>
          <a:xfrm>
            <a:off x="3238063" y="2450665"/>
            <a:ext cx="7424445" cy="119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10"/>
              </a:lnSpc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Khám phá</a:t>
            </a:r>
          </a:p>
        </p:txBody>
      </p:sp>
      <p:sp>
        <p:nvSpPr>
          <p:cNvPr id="29" name="TextBox 29"/>
          <p:cNvSpPr txBox="1"/>
          <p:nvPr/>
        </p:nvSpPr>
        <p:spPr>
          <a:xfrm rot="-1918085">
            <a:off x="4022318" y="8610076"/>
            <a:ext cx="1192628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3"/>
              </a:lnSpc>
            </a:pPr>
            <a:r>
              <a:rPr lang="en-US" sz="1151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149" y="5273919"/>
            <a:ext cx="5800058" cy="2580689"/>
          </a:xfrm>
          <a:custGeom>
            <a:avLst/>
            <a:gdLst/>
            <a:ahLst/>
            <a:cxnLst/>
            <a:rect l="l" t="t" r="r" b="b"/>
            <a:pathLst>
              <a:path w="5800058" h="2580689">
                <a:moveTo>
                  <a:pt x="0" y="0"/>
                </a:moveTo>
                <a:lnTo>
                  <a:pt x="5800058" y="0"/>
                </a:lnTo>
                <a:lnTo>
                  <a:pt x="5800058" y="2580689"/>
                </a:lnTo>
                <a:lnTo>
                  <a:pt x="0" y="258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283" t="-81851" b="-6600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8785519" y="4182184"/>
            <a:ext cx="6134435" cy="199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70"/>
              </a:lnSpc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Đây là quả gì?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77906" y="-82023"/>
            <a:ext cx="1810094" cy="10451045"/>
            <a:chOff x="0" y="0"/>
            <a:chExt cx="476733" cy="2752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15002" y="-237238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3455831">
            <a:off x="14895688" y="284213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5" y="0"/>
                </a:lnTo>
                <a:lnTo>
                  <a:pt x="1972715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727400" y="6408271"/>
            <a:ext cx="3655552" cy="3605289"/>
          </a:xfrm>
          <a:custGeom>
            <a:avLst/>
            <a:gdLst/>
            <a:ahLst/>
            <a:cxnLst/>
            <a:rect l="l" t="t" r="r" b="b"/>
            <a:pathLst>
              <a:path w="3655552" h="3605289">
                <a:moveTo>
                  <a:pt x="0" y="0"/>
                </a:moveTo>
                <a:lnTo>
                  <a:pt x="3655553" y="0"/>
                </a:lnTo>
                <a:lnTo>
                  <a:pt x="3655553" y="3605288"/>
                </a:lnTo>
                <a:lnTo>
                  <a:pt x="0" y="360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0" name="Group 10"/>
          <p:cNvGrpSpPr/>
          <p:nvPr/>
        </p:nvGrpSpPr>
        <p:grpSpPr>
          <a:xfrm>
            <a:off x="-851984" y="-1500318"/>
            <a:ext cx="5513213" cy="5977664"/>
            <a:chOff x="0" y="0"/>
            <a:chExt cx="7350950" cy="7970219"/>
          </a:xfrm>
        </p:grpSpPr>
        <p:sp>
          <p:nvSpPr>
            <p:cNvPr id="11" name="Freeform 11"/>
            <p:cNvSpPr/>
            <p:nvPr/>
          </p:nvSpPr>
          <p:spPr>
            <a:xfrm rot="6392008" flipH="1" flipV="1">
              <a:off x="364880" y="1133860"/>
              <a:ext cx="6621190" cy="5702500"/>
            </a:xfrm>
            <a:custGeom>
              <a:avLst/>
              <a:gdLst/>
              <a:ahLst/>
              <a:cxnLst/>
              <a:rect l="l" t="t" r="r" b="b"/>
              <a:pathLst>
                <a:path w="6621190" h="5702500">
                  <a:moveTo>
                    <a:pt x="6621190" y="5702500"/>
                  </a:moveTo>
                  <a:lnTo>
                    <a:pt x="0" y="5702500"/>
                  </a:lnTo>
                  <a:lnTo>
                    <a:pt x="0" y="0"/>
                  </a:lnTo>
                  <a:lnTo>
                    <a:pt x="6621190" y="0"/>
                  </a:lnTo>
                  <a:lnTo>
                    <a:pt x="6621190" y="57025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2"/>
            <p:cNvSpPr/>
            <p:nvPr/>
          </p:nvSpPr>
          <p:spPr>
            <a:xfrm rot="-8897862" flipH="1">
              <a:off x="2210751" y="2220094"/>
              <a:ext cx="4011923" cy="4414771"/>
            </a:xfrm>
            <a:custGeom>
              <a:avLst/>
              <a:gdLst/>
              <a:ahLst/>
              <a:cxnLst/>
              <a:rect l="l" t="t" r="r" b="b"/>
              <a:pathLst>
                <a:path w="4011923" h="4414771">
                  <a:moveTo>
                    <a:pt x="4011923" y="0"/>
                  </a:moveTo>
                  <a:lnTo>
                    <a:pt x="0" y="0"/>
                  </a:lnTo>
                  <a:lnTo>
                    <a:pt x="0" y="4414771"/>
                  </a:lnTo>
                  <a:lnTo>
                    <a:pt x="4011923" y="4414771"/>
                  </a:lnTo>
                  <a:lnTo>
                    <a:pt x="401192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13"/>
            <p:cNvGrpSpPr/>
            <p:nvPr/>
          </p:nvGrpSpPr>
          <p:grpSpPr>
            <a:xfrm rot="-2478731">
              <a:off x="3471118" y="3670081"/>
              <a:ext cx="917740" cy="673940"/>
              <a:chOff x="0" y="0"/>
              <a:chExt cx="812800" cy="59687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59687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96878">
                    <a:moveTo>
                      <a:pt x="406400" y="0"/>
                    </a:moveTo>
                    <a:cubicBezTo>
                      <a:pt x="181951" y="0"/>
                      <a:pt x="0" y="133616"/>
                      <a:pt x="0" y="298439"/>
                    </a:cubicBezTo>
                    <a:cubicBezTo>
                      <a:pt x="0" y="463263"/>
                      <a:pt x="181951" y="596878"/>
                      <a:pt x="406400" y="596878"/>
                    </a:cubicBezTo>
                    <a:cubicBezTo>
                      <a:pt x="630849" y="596878"/>
                      <a:pt x="812800" y="463263"/>
                      <a:pt x="812800" y="298439"/>
                    </a:cubicBezTo>
                    <a:cubicBezTo>
                      <a:pt x="812800" y="13361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75007"/>
                <a:ext cx="660400" cy="465914"/>
              </a:xfrm>
              <a:prstGeom prst="rect">
                <a:avLst/>
              </a:prstGeom>
            </p:spPr>
            <p:txBody>
              <a:bodyPr lIns="37351" tIns="37351" rIns="37351" bIns="3735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8785519" y="7992080"/>
            <a:ext cx="2031763" cy="2066525"/>
            <a:chOff x="0" y="0"/>
            <a:chExt cx="2709017" cy="2755367"/>
          </a:xfrm>
        </p:grpSpPr>
        <p:sp>
          <p:nvSpPr>
            <p:cNvPr id="17" name="Freeform 17"/>
            <p:cNvSpPr/>
            <p:nvPr/>
          </p:nvSpPr>
          <p:spPr>
            <a:xfrm rot="620815">
              <a:off x="194637" y="188992"/>
              <a:ext cx="2319744" cy="2377383"/>
            </a:xfrm>
            <a:custGeom>
              <a:avLst/>
              <a:gdLst/>
              <a:ahLst/>
              <a:cxnLst/>
              <a:rect l="l" t="t" r="r" b="b"/>
              <a:pathLst>
                <a:path w="2319744" h="2377383">
                  <a:moveTo>
                    <a:pt x="0" y="0"/>
                  </a:moveTo>
                  <a:lnTo>
                    <a:pt x="2319744" y="0"/>
                  </a:lnTo>
                  <a:lnTo>
                    <a:pt x="2319744" y="2377383"/>
                  </a:lnTo>
                  <a:lnTo>
                    <a:pt x="0" y="237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18" name="Group 18"/>
            <p:cNvGrpSpPr/>
            <p:nvPr/>
          </p:nvGrpSpPr>
          <p:grpSpPr>
            <a:xfrm rot="562481">
              <a:off x="600234" y="585599"/>
              <a:ext cx="1518383" cy="1720613"/>
              <a:chOff x="0" y="0"/>
              <a:chExt cx="329216" cy="3730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F6D20C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6281" tIns="46281" rIns="46281" bIns="46281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 rot="571619">
            <a:off x="9048386" y="8421593"/>
            <a:ext cx="1571060" cy="15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47"/>
              </a:lnSpc>
              <a:spcBef>
                <a:spcPct val="0"/>
              </a:spcBef>
            </a:pPr>
            <a:r>
              <a:rPr lang="en-US" sz="12105" b="1" u="none" strike="noStrike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531613" y="7745384"/>
            <a:ext cx="2411265" cy="2425902"/>
            <a:chOff x="0" y="0"/>
            <a:chExt cx="3215021" cy="3234536"/>
          </a:xfrm>
        </p:grpSpPr>
        <p:sp>
          <p:nvSpPr>
            <p:cNvPr id="23" name="Freeform 23"/>
            <p:cNvSpPr/>
            <p:nvPr/>
          </p:nvSpPr>
          <p:spPr>
            <a:xfrm rot="-1868890">
              <a:off x="447638" y="428577"/>
              <a:ext cx="2319744" cy="2377383"/>
            </a:xfrm>
            <a:custGeom>
              <a:avLst/>
              <a:gdLst/>
              <a:ahLst/>
              <a:cxnLst/>
              <a:rect l="l" t="t" r="r" b="b"/>
              <a:pathLst>
                <a:path w="2319744" h="2377383">
                  <a:moveTo>
                    <a:pt x="0" y="0"/>
                  </a:moveTo>
                  <a:lnTo>
                    <a:pt x="2319744" y="0"/>
                  </a:lnTo>
                  <a:lnTo>
                    <a:pt x="2319744" y="2377382"/>
                  </a:lnTo>
                  <a:lnTo>
                    <a:pt x="0" y="2377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24" name="Group 24"/>
            <p:cNvGrpSpPr/>
            <p:nvPr/>
          </p:nvGrpSpPr>
          <p:grpSpPr>
            <a:xfrm rot="-1927223">
              <a:off x="897202" y="804803"/>
              <a:ext cx="1518383" cy="1720613"/>
              <a:chOff x="0" y="0"/>
              <a:chExt cx="329216" cy="3730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6281" tIns="46281" rIns="46281" bIns="46281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-996425">
            <a:off x="14614377" y="3995664"/>
            <a:ext cx="1034948" cy="963364"/>
          </a:xfrm>
          <a:custGeom>
            <a:avLst/>
            <a:gdLst/>
            <a:ahLst/>
            <a:cxnLst/>
            <a:rect l="l" t="t" r="r" b="b"/>
            <a:pathLst>
              <a:path w="1034948" h="963364">
                <a:moveTo>
                  <a:pt x="0" y="0"/>
                </a:moveTo>
                <a:lnTo>
                  <a:pt x="1034948" y="0"/>
                </a:lnTo>
                <a:lnTo>
                  <a:pt x="1034948" y="963364"/>
                </a:lnTo>
                <a:lnTo>
                  <a:pt x="0" y="9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Freeform 28"/>
          <p:cNvSpPr/>
          <p:nvPr/>
        </p:nvSpPr>
        <p:spPr>
          <a:xfrm rot="-996425">
            <a:off x="9127465" y="346900"/>
            <a:ext cx="1464924" cy="1363600"/>
          </a:xfrm>
          <a:custGeom>
            <a:avLst/>
            <a:gdLst/>
            <a:ahLst/>
            <a:cxnLst/>
            <a:rect l="l" t="t" r="r" b="b"/>
            <a:pathLst>
              <a:path w="1464924" h="1363600">
                <a:moveTo>
                  <a:pt x="0" y="0"/>
                </a:moveTo>
                <a:lnTo>
                  <a:pt x="1464925" y="0"/>
                </a:lnTo>
                <a:lnTo>
                  <a:pt x="1464925" y="1363600"/>
                </a:lnTo>
                <a:lnTo>
                  <a:pt x="0" y="1363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29"/>
          <p:cNvSpPr/>
          <p:nvPr/>
        </p:nvSpPr>
        <p:spPr>
          <a:xfrm rot="782427">
            <a:off x="6126634" y="1293469"/>
            <a:ext cx="1073293" cy="1195869"/>
          </a:xfrm>
          <a:custGeom>
            <a:avLst/>
            <a:gdLst/>
            <a:ahLst/>
            <a:cxnLst/>
            <a:rect l="l" t="t" r="r" b="b"/>
            <a:pathLst>
              <a:path w="1073293" h="1195869">
                <a:moveTo>
                  <a:pt x="0" y="0"/>
                </a:moveTo>
                <a:lnTo>
                  <a:pt x="1073293" y="0"/>
                </a:lnTo>
                <a:lnTo>
                  <a:pt x="1073293" y="1195869"/>
                </a:lnTo>
                <a:lnTo>
                  <a:pt x="0" y="1195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0" name="TextBox 30"/>
          <p:cNvSpPr txBox="1"/>
          <p:nvPr/>
        </p:nvSpPr>
        <p:spPr>
          <a:xfrm rot="-1918085">
            <a:off x="11039213" y="8265743"/>
            <a:ext cx="1571060" cy="1617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77"/>
              </a:lnSpc>
            </a:pPr>
            <a:r>
              <a:rPr lang="en-US" sz="12743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271563" y="892962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5</a:t>
            </a:r>
          </a:p>
        </p:txBody>
      </p:sp>
      <p:sp>
        <p:nvSpPr>
          <p:cNvPr id="32" name="Freeform 32"/>
          <p:cNvSpPr/>
          <p:nvPr/>
        </p:nvSpPr>
        <p:spPr>
          <a:xfrm>
            <a:off x="1569071" y="1761849"/>
            <a:ext cx="6540653" cy="7496451"/>
          </a:xfrm>
          <a:custGeom>
            <a:avLst/>
            <a:gdLst/>
            <a:ahLst/>
            <a:cxnLst/>
            <a:rect l="l" t="t" r="r" b="b"/>
            <a:pathLst>
              <a:path w="6540653" h="7496451">
                <a:moveTo>
                  <a:pt x="0" y="0"/>
                </a:moveTo>
                <a:lnTo>
                  <a:pt x="6540653" y="0"/>
                </a:lnTo>
                <a:lnTo>
                  <a:pt x="6540653" y="7496451"/>
                </a:lnTo>
                <a:lnTo>
                  <a:pt x="0" y="7496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26002">
            <a:off x="9765255" y="1323154"/>
            <a:ext cx="5668688" cy="6774898"/>
            <a:chOff x="0" y="0"/>
            <a:chExt cx="1795165" cy="2145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165" cy="2145481"/>
            </a:xfrm>
            <a:custGeom>
              <a:avLst/>
              <a:gdLst/>
              <a:ahLst/>
              <a:cxnLst/>
              <a:rect l="l" t="t" r="r" b="b"/>
              <a:pathLst>
                <a:path w="1795165" h="2145481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2134555"/>
                  </a:lnTo>
                  <a:cubicBezTo>
                    <a:pt x="1795165" y="2140589"/>
                    <a:pt x="1790273" y="2145481"/>
                    <a:pt x="1784239" y="2145481"/>
                  </a:cubicBezTo>
                  <a:lnTo>
                    <a:pt x="10926" y="2145481"/>
                  </a:lnTo>
                  <a:cubicBezTo>
                    <a:pt x="4892" y="2145481"/>
                    <a:pt x="0" y="2140589"/>
                    <a:pt x="0" y="2134555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95165" cy="2202631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594145">
            <a:off x="7049858" y="-1119050"/>
            <a:ext cx="8295618" cy="7289774"/>
          </a:xfrm>
          <a:custGeom>
            <a:avLst/>
            <a:gdLst/>
            <a:ahLst/>
            <a:cxnLst/>
            <a:rect l="l" t="t" r="r" b="b"/>
            <a:pathLst>
              <a:path w="8295618" h="7289774">
                <a:moveTo>
                  <a:pt x="0" y="0"/>
                </a:moveTo>
                <a:lnTo>
                  <a:pt x="8295619" y="0"/>
                </a:lnTo>
                <a:lnTo>
                  <a:pt x="8295619" y="7289774"/>
                </a:lnTo>
                <a:lnTo>
                  <a:pt x="0" y="7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4550018">
            <a:off x="2465699" y="-141812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1614294" flipH="1">
            <a:off x="12459145" y="1140837"/>
            <a:ext cx="8185516" cy="9095018"/>
          </a:xfrm>
          <a:custGeom>
            <a:avLst/>
            <a:gdLst/>
            <a:ahLst/>
            <a:cxnLst/>
            <a:rect l="l" t="t" r="r" b="b"/>
            <a:pathLst>
              <a:path w="8185516" h="9095018">
                <a:moveTo>
                  <a:pt x="8185516" y="0"/>
                </a:moveTo>
                <a:lnTo>
                  <a:pt x="0" y="0"/>
                </a:lnTo>
                <a:lnTo>
                  <a:pt x="0" y="9095018"/>
                </a:lnTo>
                <a:lnTo>
                  <a:pt x="8185516" y="9095018"/>
                </a:lnTo>
                <a:lnTo>
                  <a:pt x="8185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10390628" y="6526277"/>
            <a:ext cx="4417942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800" u="none" strike="noStrike">
                <a:solidFill>
                  <a:srgbClr val="5A281B"/>
                </a:solidFill>
                <a:latin typeface="Marykate"/>
                <a:ea typeface="Marykate"/>
                <a:cs typeface="Marykate"/>
                <a:sym typeface="Marykate"/>
              </a:rPr>
              <a:t>PEACH</a:t>
            </a:r>
          </a:p>
        </p:txBody>
      </p:sp>
      <p:sp>
        <p:nvSpPr>
          <p:cNvPr id="9" name="Freeform 9"/>
          <p:cNvSpPr/>
          <p:nvPr/>
        </p:nvSpPr>
        <p:spPr>
          <a:xfrm rot="-2043622">
            <a:off x="16889012" y="2138633"/>
            <a:ext cx="1310195" cy="1605140"/>
          </a:xfrm>
          <a:custGeom>
            <a:avLst/>
            <a:gdLst/>
            <a:ahLst/>
            <a:cxnLst/>
            <a:rect l="l" t="t" r="r" b="b"/>
            <a:pathLst>
              <a:path w="1310195" h="1605140">
                <a:moveTo>
                  <a:pt x="0" y="0"/>
                </a:moveTo>
                <a:lnTo>
                  <a:pt x="1310195" y="0"/>
                </a:lnTo>
                <a:lnTo>
                  <a:pt x="1310195" y="1605140"/>
                </a:lnTo>
                <a:lnTo>
                  <a:pt x="0" y="1605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545461" y="4710602"/>
            <a:ext cx="1574161" cy="1501318"/>
          </a:xfrm>
          <a:custGeom>
            <a:avLst/>
            <a:gdLst/>
            <a:ahLst/>
            <a:cxnLst/>
            <a:rect l="l" t="t" r="r" b="b"/>
            <a:pathLst>
              <a:path w="1574161" h="1501318">
                <a:moveTo>
                  <a:pt x="0" y="0"/>
                </a:moveTo>
                <a:lnTo>
                  <a:pt x="1574161" y="0"/>
                </a:lnTo>
                <a:lnTo>
                  <a:pt x="1574161" y="1501318"/>
                </a:lnTo>
                <a:lnTo>
                  <a:pt x="0" y="1501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2587735">
            <a:off x="7103808" y="4027725"/>
            <a:ext cx="462417" cy="419643"/>
          </a:xfrm>
          <a:custGeom>
            <a:avLst/>
            <a:gdLst/>
            <a:ahLst/>
            <a:cxnLst/>
            <a:rect l="l" t="t" r="r" b="b"/>
            <a:pathLst>
              <a:path w="462417" h="419643">
                <a:moveTo>
                  <a:pt x="0" y="0"/>
                </a:moveTo>
                <a:lnTo>
                  <a:pt x="462417" y="0"/>
                </a:lnTo>
                <a:lnTo>
                  <a:pt x="462417" y="419644"/>
                </a:lnTo>
                <a:lnTo>
                  <a:pt x="0" y="419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0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9004247">
            <a:off x="14736645" y="246763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98154" y="3177969"/>
            <a:ext cx="6436863" cy="502075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84902" y="919072"/>
            <a:ext cx="7424745" cy="166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96"/>
              </a:lnSpc>
              <a:spcBef>
                <a:spcPct val="0"/>
              </a:spcBef>
            </a:pPr>
            <a:r>
              <a:rPr lang="en-US" sz="6187">
                <a:solidFill>
                  <a:srgbClr val="A41010"/>
                </a:solidFill>
                <a:latin typeface="Merriweather"/>
                <a:ea typeface="Merriweather"/>
                <a:cs typeface="Merriweather"/>
                <a:sym typeface="Merriweather"/>
              </a:rPr>
              <a:t>QUẢ TÁO CÓ HÌNH DẠNG GÌ?</a:t>
            </a:r>
          </a:p>
        </p:txBody>
      </p:sp>
      <p:sp>
        <p:nvSpPr>
          <p:cNvPr id="16" name="Freeform 16"/>
          <p:cNvSpPr/>
          <p:nvPr/>
        </p:nvSpPr>
        <p:spPr>
          <a:xfrm>
            <a:off x="9796810" y="833347"/>
            <a:ext cx="5867930" cy="6725421"/>
          </a:xfrm>
          <a:custGeom>
            <a:avLst/>
            <a:gdLst/>
            <a:ahLst/>
            <a:cxnLst/>
            <a:rect l="l" t="t" r="r" b="b"/>
            <a:pathLst>
              <a:path w="5867930" h="6725421">
                <a:moveTo>
                  <a:pt x="0" y="0"/>
                </a:moveTo>
                <a:lnTo>
                  <a:pt x="5867930" y="0"/>
                </a:lnTo>
                <a:lnTo>
                  <a:pt x="5867930" y="6725421"/>
                </a:lnTo>
                <a:lnTo>
                  <a:pt x="0" y="67254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8134">
            <a:off x="1970946" y="1323154"/>
            <a:ext cx="5668688" cy="6774898"/>
            <a:chOff x="0" y="0"/>
            <a:chExt cx="1795165" cy="2145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165" cy="2145481"/>
            </a:xfrm>
            <a:custGeom>
              <a:avLst/>
              <a:gdLst/>
              <a:ahLst/>
              <a:cxnLst/>
              <a:rect l="l" t="t" r="r" b="b"/>
              <a:pathLst>
                <a:path w="1795165" h="2145481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2134555"/>
                  </a:lnTo>
                  <a:cubicBezTo>
                    <a:pt x="1795165" y="2140589"/>
                    <a:pt x="1790273" y="2145481"/>
                    <a:pt x="1784239" y="2145481"/>
                  </a:cubicBezTo>
                  <a:lnTo>
                    <a:pt x="10926" y="2145481"/>
                  </a:lnTo>
                  <a:cubicBezTo>
                    <a:pt x="4892" y="2145481"/>
                    <a:pt x="0" y="2140589"/>
                    <a:pt x="0" y="2134555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95165" cy="2202631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833473">
            <a:off x="-1920997" y="642497"/>
            <a:ext cx="6726083" cy="8500579"/>
          </a:xfrm>
          <a:custGeom>
            <a:avLst/>
            <a:gdLst/>
            <a:ahLst/>
            <a:cxnLst/>
            <a:rect l="l" t="t" r="r" b="b"/>
            <a:pathLst>
              <a:path w="6726083" h="8500579">
                <a:moveTo>
                  <a:pt x="0" y="0"/>
                </a:moveTo>
                <a:lnTo>
                  <a:pt x="6726083" y="0"/>
                </a:lnTo>
                <a:lnTo>
                  <a:pt x="6726083" y="8500579"/>
                </a:lnTo>
                <a:lnTo>
                  <a:pt x="0" y="850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9834229">
            <a:off x="-4572593" y="2829593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6143617" flipH="1" flipV="1">
            <a:off x="12163943" y="-3292556"/>
            <a:ext cx="7565066" cy="8405629"/>
          </a:xfrm>
          <a:custGeom>
            <a:avLst/>
            <a:gdLst/>
            <a:ahLst/>
            <a:cxnLst/>
            <a:rect l="l" t="t" r="r" b="b"/>
            <a:pathLst>
              <a:path w="7565066" h="8405629">
                <a:moveTo>
                  <a:pt x="7565066" y="8405629"/>
                </a:moveTo>
                <a:lnTo>
                  <a:pt x="0" y="8405629"/>
                </a:lnTo>
                <a:lnTo>
                  <a:pt x="0" y="0"/>
                </a:lnTo>
                <a:lnTo>
                  <a:pt x="7565066" y="0"/>
                </a:lnTo>
                <a:lnTo>
                  <a:pt x="7565066" y="8405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3524386" y="2957372"/>
            <a:ext cx="713964" cy="697900"/>
          </a:xfrm>
          <a:custGeom>
            <a:avLst/>
            <a:gdLst/>
            <a:ahLst/>
            <a:cxnLst/>
            <a:rect l="l" t="t" r="r" b="b"/>
            <a:pathLst>
              <a:path w="713964" h="697900">
                <a:moveTo>
                  <a:pt x="0" y="0"/>
                </a:moveTo>
                <a:lnTo>
                  <a:pt x="713963" y="0"/>
                </a:lnTo>
                <a:lnTo>
                  <a:pt x="713963" y="697899"/>
                </a:lnTo>
                <a:lnTo>
                  <a:pt x="0" y="697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2495113">
            <a:off x="929603" y="5986823"/>
            <a:ext cx="757289" cy="511170"/>
          </a:xfrm>
          <a:custGeom>
            <a:avLst/>
            <a:gdLst/>
            <a:ahLst/>
            <a:cxnLst/>
            <a:rect l="l" t="t" r="r" b="b"/>
            <a:pathLst>
              <a:path w="757289" h="511170">
                <a:moveTo>
                  <a:pt x="0" y="0"/>
                </a:moveTo>
                <a:lnTo>
                  <a:pt x="757289" y="0"/>
                </a:lnTo>
                <a:lnTo>
                  <a:pt x="757289" y="511170"/>
                </a:lnTo>
                <a:lnTo>
                  <a:pt x="0" y="51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7159192" y="7564080"/>
            <a:ext cx="1470137" cy="1402108"/>
          </a:xfrm>
          <a:custGeom>
            <a:avLst/>
            <a:gdLst/>
            <a:ahLst/>
            <a:cxnLst/>
            <a:rect l="l" t="t" r="r" b="b"/>
            <a:pathLst>
              <a:path w="1470137" h="1402108">
                <a:moveTo>
                  <a:pt x="0" y="0"/>
                </a:moveTo>
                <a:lnTo>
                  <a:pt x="1470137" y="0"/>
                </a:lnTo>
                <a:lnTo>
                  <a:pt x="1470137" y="1402107"/>
                </a:lnTo>
                <a:lnTo>
                  <a:pt x="0" y="14021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2043622">
            <a:off x="6529570" y="620153"/>
            <a:ext cx="1268826" cy="1554457"/>
          </a:xfrm>
          <a:custGeom>
            <a:avLst/>
            <a:gdLst/>
            <a:ahLst/>
            <a:cxnLst/>
            <a:rect l="l" t="t" r="r" b="b"/>
            <a:pathLst>
              <a:path w="1268826" h="1554457">
                <a:moveTo>
                  <a:pt x="0" y="0"/>
                </a:moveTo>
                <a:lnTo>
                  <a:pt x="1268826" y="0"/>
                </a:lnTo>
                <a:lnTo>
                  <a:pt x="1268826" y="1554457"/>
                </a:lnTo>
                <a:lnTo>
                  <a:pt x="0" y="1554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1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9004247">
            <a:off x="15343828" y="-292616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972033" y="1188636"/>
            <a:ext cx="6338767" cy="7265062"/>
          </a:xfrm>
          <a:custGeom>
            <a:avLst/>
            <a:gdLst/>
            <a:ahLst/>
            <a:cxnLst/>
            <a:rect l="l" t="t" r="r" b="b"/>
            <a:pathLst>
              <a:path w="6338767" h="7265062">
                <a:moveTo>
                  <a:pt x="0" y="0"/>
                </a:moveTo>
                <a:lnTo>
                  <a:pt x="6338767" y="0"/>
                </a:lnTo>
                <a:lnTo>
                  <a:pt x="6338767" y="7265063"/>
                </a:lnTo>
                <a:lnTo>
                  <a:pt x="0" y="726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9123719" y="2605059"/>
            <a:ext cx="6474431" cy="6361129"/>
          </a:xfrm>
          <a:custGeom>
            <a:avLst/>
            <a:gdLst/>
            <a:ahLst/>
            <a:cxnLst/>
            <a:rect l="l" t="t" r="r" b="b"/>
            <a:pathLst>
              <a:path w="6474431" h="6361129">
                <a:moveTo>
                  <a:pt x="0" y="0"/>
                </a:moveTo>
                <a:lnTo>
                  <a:pt x="6474432" y="0"/>
                </a:lnTo>
                <a:lnTo>
                  <a:pt x="6474432" y="6361128"/>
                </a:lnTo>
                <a:lnTo>
                  <a:pt x="0" y="6361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10109739" y="1287789"/>
            <a:ext cx="7424745" cy="166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6187">
                <a:solidFill>
                  <a:srgbClr val="D6001A"/>
                </a:solidFill>
                <a:latin typeface="Merriweather"/>
                <a:ea typeface="Merriweather"/>
                <a:cs typeface="Merriweather"/>
                <a:sym typeface="Merriweather"/>
              </a:rPr>
              <a:t>VỎ TÁO CÓ</a:t>
            </a:r>
          </a:p>
          <a:p>
            <a:pPr marL="0" lvl="0" indent="0" algn="l">
              <a:lnSpc>
                <a:spcPts val="6496"/>
              </a:lnSpc>
              <a:spcBef>
                <a:spcPct val="0"/>
              </a:spcBef>
            </a:pPr>
            <a:r>
              <a:rPr lang="en-US" sz="6187">
                <a:solidFill>
                  <a:srgbClr val="D6001A"/>
                </a:solidFill>
                <a:latin typeface="Merriweather"/>
                <a:ea typeface="Merriweather"/>
                <a:cs typeface="Merriweather"/>
                <a:sym typeface="Merriweather"/>
              </a:rPr>
              <a:t>MÀU GÌ?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23620">
            <a:off x="10328082" y="5706767"/>
            <a:ext cx="8811647" cy="8426137"/>
          </a:xfrm>
          <a:custGeom>
            <a:avLst/>
            <a:gdLst/>
            <a:ahLst/>
            <a:cxnLst/>
            <a:rect l="l" t="t" r="r" b="b"/>
            <a:pathLst>
              <a:path w="8811647" h="8426137">
                <a:moveTo>
                  <a:pt x="0" y="0"/>
                </a:moveTo>
                <a:lnTo>
                  <a:pt x="8811647" y="0"/>
                </a:lnTo>
                <a:lnTo>
                  <a:pt x="8811647" y="8426137"/>
                </a:lnTo>
                <a:lnTo>
                  <a:pt x="0" y="842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118716">
            <a:off x="1995549" y="2539773"/>
            <a:ext cx="5668688" cy="5893179"/>
            <a:chOff x="0" y="0"/>
            <a:chExt cx="1795165" cy="18662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5165" cy="1866257"/>
            </a:xfrm>
            <a:custGeom>
              <a:avLst/>
              <a:gdLst/>
              <a:ahLst/>
              <a:cxnLst/>
              <a:rect l="l" t="t" r="r" b="b"/>
              <a:pathLst>
                <a:path w="1795165" h="1866257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1855331"/>
                  </a:lnTo>
                  <a:cubicBezTo>
                    <a:pt x="1795165" y="1861365"/>
                    <a:pt x="1790273" y="1866257"/>
                    <a:pt x="1784239" y="1866257"/>
                  </a:cubicBezTo>
                  <a:lnTo>
                    <a:pt x="10926" y="1866257"/>
                  </a:lnTo>
                  <a:cubicBezTo>
                    <a:pt x="4892" y="1866257"/>
                    <a:pt x="0" y="1861365"/>
                    <a:pt x="0" y="1855331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95165" cy="1923407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750420">
            <a:off x="-3452545" y="-114165"/>
            <a:ext cx="7196751" cy="8284030"/>
          </a:xfrm>
          <a:custGeom>
            <a:avLst/>
            <a:gdLst/>
            <a:ahLst/>
            <a:cxnLst/>
            <a:rect l="l" t="t" r="r" b="b"/>
            <a:pathLst>
              <a:path w="7196751" h="8284030">
                <a:moveTo>
                  <a:pt x="0" y="0"/>
                </a:moveTo>
                <a:lnTo>
                  <a:pt x="7196751" y="0"/>
                </a:lnTo>
                <a:lnTo>
                  <a:pt x="7196751" y="8284030"/>
                </a:lnTo>
                <a:lnTo>
                  <a:pt x="0" y="828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6763300" y="2759156"/>
            <a:ext cx="1011658" cy="1052440"/>
          </a:xfrm>
          <a:custGeom>
            <a:avLst/>
            <a:gdLst/>
            <a:ahLst/>
            <a:cxnLst/>
            <a:rect l="l" t="t" r="r" b="b"/>
            <a:pathLst>
              <a:path w="1011658" h="1052440">
                <a:moveTo>
                  <a:pt x="0" y="0"/>
                </a:moveTo>
                <a:lnTo>
                  <a:pt x="1011658" y="0"/>
                </a:lnTo>
                <a:lnTo>
                  <a:pt x="1011658" y="1052440"/>
                </a:lnTo>
                <a:lnTo>
                  <a:pt x="0" y="105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931970" y="7337350"/>
            <a:ext cx="1510415" cy="1440522"/>
          </a:xfrm>
          <a:custGeom>
            <a:avLst/>
            <a:gdLst/>
            <a:ahLst/>
            <a:cxnLst/>
            <a:rect l="l" t="t" r="r" b="b"/>
            <a:pathLst>
              <a:path w="1510415" h="1440522">
                <a:moveTo>
                  <a:pt x="0" y="0"/>
                </a:moveTo>
                <a:lnTo>
                  <a:pt x="1510415" y="0"/>
                </a:lnTo>
                <a:lnTo>
                  <a:pt x="1510415" y="1440522"/>
                </a:lnTo>
                <a:lnTo>
                  <a:pt x="0" y="1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3581086">
            <a:off x="14678672" y="-289549"/>
            <a:ext cx="1184431" cy="1451063"/>
          </a:xfrm>
          <a:custGeom>
            <a:avLst/>
            <a:gdLst/>
            <a:ahLst/>
            <a:cxnLst/>
            <a:rect l="l" t="t" r="r" b="b"/>
            <a:pathLst>
              <a:path w="1184431" h="1451063">
                <a:moveTo>
                  <a:pt x="0" y="0"/>
                </a:moveTo>
                <a:lnTo>
                  <a:pt x="1184430" y="0"/>
                </a:lnTo>
                <a:lnTo>
                  <a:pt x="1184430" y="1451064"/>
                </a:lnTo>
                <a:lnTo>
                  <a:pt x="0" y="1451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10800000">
            <a:off x="-5193687" y="-135564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10800000">
            <a:off x="13747560" y="4414255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1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3735251" y="651113"/>
            <a:ext cx="12322339" cy="9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5"/>
              </a:lnSpc>
              <a:spcBef>
                <a:spcPct val="0"/>
              </a:spcBef>
            </a:pPr>
            <a:r>
              <a:rPr lang="en-US" sz="7185">
                <a:solidFill>
                  <a:srgbClr val="FF3131"/>
                </a:solidFill>
                <a:latin typeface="Merriweather"/>
                <a:ea typeface="Merriweather"/>
                <a:cs typeface="Merriweather"/>
                <a:sym typeface="Merriweather"/>
              </a:rPr>
              <a:t>VỎ TÁO SẦN HAY NHẴN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7452" y="4548691"/>
            <a:ext cx="3895848" cy="232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5"/>
              </a:lnSpc>
            </a:pPr>
            <a:r>
              <a:rPr lang="en-US" sz="6703">
                <a:solidFill>
                  <a:srgbClr val="6A9913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Vỏ bưởi </a:t>
            </a:r>
          </a:p>
          <a:p>
            <a:pPr algn="ctr">
              <a:lnSpc>
                <a:spcPts val="9385"/>
              </a:lnSpc>
            </a:pPr>
            <a:r>
              <a:rPr lang="en-US" sz="6703">
                <a:solidFill>
                  <a:srgbClr val="6A9913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sần sùi</a:t>
            </a:r>
          </a:p>
        </p:txBody>
      </p:sp>
      <p:sp>
        <p:nvSpPr>
          <p:cNvPr id="15" name="Freeform 15"/>
          <p:cNvSpPr/>
          <p:nvPr/>
        </p:nvSpPr>
        <p:spPr>
          <a:xfrm>
            <a:off x="9896420" y="2279342"/>
            <a:ext cx="5596251" cy="6414042"/>
          </a:xfrm>
          <a:custGeom>
            <a:avLst/>
            <a:gdLst/>
            <a:ahLst/>
            <a:cxnLst/>
            <a:rect l="l" t="t" r="r" b="b"/>
            <a:pathLst>
              <a:path w="5596251" h="6414042">
                <a:moveTo>
                  <a:pt x="0" y="0"/>
                </a:moveTo>
                <a:lnTo>
                  <a:pt x="5596252" y="0"/>
                </a:lnTo>
                <a:lnTo>
                  <a:pt x="5596252" y="6414041"/>
                </a:lnTo>
                <a:lnTo>
                  <a:pt x="0" y="6414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115557">
            <a:off x="8295243" y="8307455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408484">
            <a:off x="15949246" y="8035796"/>
            <a:ext cx="1599977" cy="170892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1182274">
            <a:off x="9430388" y="8518058"/>
            <a:ext cx="1227732" cy="1341784"/>
          </a:xfrm>
          <a:custGeom>
            <a:avLst/>
            <a:gdLst/>
            <a:ahLst/>
            <a:cxnLst/>
            <a:rect l="l" t="t" r="r" b="b"/>
            <a:pathLst>
              <a:path w="1227732" h="1341784">
                <a:moveTo>
                  <a:pt x="0" y="0"/>
                </a:moveTo>
                <a:lnTo>
                  <a:pt x="1227733" y="0"/>
                </a:lnTo>
                <a:lnTo>
                  <a:pt x="1227733" y="1341784"/>
                </a:lnTo>
                <a:lnTo>
                  <a:pt x="0" y="1341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3" name="Group 13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574639" y="1993715"/>
            <a:ext cx="6768870" cy="9990953"/>
          </a:xfrm>
          <a:custGeom>
            <a:avLst/>
            <a:gdLst/>
            <a:ahLst/>
            <a:cxnLst/>
            <a:rect l="l" t="t" r="r" b="b"/>
            <a:pathLst>
              <a:path w="6768870" h="9990953">
                <a:moveTo>
                  <a:pt x="0" y="0"/>
                </a:moveTo>
                <a:lnTo>
                  <a:pt x="6768870" y="0"/>
                </a:lnTo>
                <a:lnTo>
                  <a:pt x="6768870" y="9990953"/>
                </a:lnTo>
                <a:lnTo>
                  <a:pt x="0" y="999095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>
            <a:off x="2977707" y="1321936"/>
            <a:ext cx="8648519" cy="7643129"/>
          </a:xfrm>
          <a:custGeom>
            <a:avLst/>
            <a:gdLst/>
            <a:ahLst/>
            <a:cxnLst/>
            <a:rect l="l" t="t" r="r" b="b"/>
            <a:pathLst>
              <a:path w="8648519" h="7643129">
                <a:moveTo>
                  <a:pt x="0" y="0"/>
                </a:moveTo>
                <a:lnTo>
                  <a:pt x="8648519" y="0"/>
                </a:lnTo>
                <a:lnTo>
                  <a:pt x="8648519" y="7643128"/>
                </a:lnTo>
                <a:lnTo>
                  <a:pt x="0" y="764312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TextBox 22"/>
          <p:cNvSpPr txBox="1"/>
          <p:nvPr/>
        </p:nvSpPr>
        <p:spPr>
          <a:xfrm>
            <a:off x="2279566" y="738062"/>
            <a:ext cx="12679508" cy="68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1"/>
              </a:lnSpc>
            </a:pPr>
            <a:r>
              <a:rPr lang="en-US" sz="5223">
                <a:solidFill>
                  <a:srgbClr val="023B50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Bên trong quả táo có gì?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14947" y="2058343"/>
            <a:ext cx="8266936" cy="9930254"/>
          </a:xfrm>
          <a:custGeom>
            <a:avLst/>
            <a:gdLst/>
            <a:ahLst/>
            <a:cxnLst/>
            <a:rect l="l" t="t" r="r" b="b"/>
            <a:pathLst>
              <a:path w="8266936" h="9930254">
                <a:moveTo>
                  <a:pt x="0" y="0"/>
                </a:moveTo>
                <a:lnTo>
                  <a:pt x="8266937" y="0"/>
                </a:lnTo>
                <a:lnTo>
                  <a:pt x="8266937" y="9930254"/>
                </a:lnTo>
                <a:lnTo>
                  <a:pt x="0" y="9930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115557">
            <a:off x="8295243" y="8307455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408484">
            <a:off x="15949246" y="8035796"/>
            <a:ext cx="1599977" cy="170892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1182274">
            <a:off x="9430388" y="8518058"/>
            <a:ext cx="1227732" cy="1341784"/>
          </a:xfrm>
          <a:custGeom>
            <a:avLst/>
            <a:gdLst/>
            <a:ahLst/>
            <a:cxnLst/>
            <a:rect l="l" t="t" r="r" b="b"/>
            <a:pathLst>
              <a:path w="1227732" h="1341784">
                <a:moveTo>
                  <a:pt x="0" y="0"/>
                </a:moveTo>
                <a:lnTo>
                  <a:pt x="1227733" y="0"/>
                </a:lnTo>
                <a:lnTo>
                  <a:pt x="1227733" y="1341784"/>
                </a:lnTo>
                <a:lnTo>
                  <a:pt x="0" y="1341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1792030">
            <a:off x="10581058" y="1202960"/>
            <a:ext cx="987772" cy="1079532"/>
          </a:xfrm>
          <a:custGeom>
            <a:avLst/>
            <a:gdLst/>
            <a:ahLst/>
            <a:cxnLst/>
            <a:rect l="l" t="t" r="r" b="b"/>
            <a:pathLst>
              <a:path w="987772" h="1079532">
                <a:moveTo>
                  <a:pt x="0" y="0"/>
                </a:moveTo>
                <a:lnTo>
                  <a:pt x="987772" y="0"/>
                </a:lnTo>
                <a:lnTo>
                  <a:pt x="987772" y="1079532"/>
                </a:lnTo>
                <a:lnTo>
                  <a:pt x="0" y="10795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0" name="Group 10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5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9" name="Group 19"/>
          <p:cNvGrpSpPr/>
          <p:nvPr/>
        </p:nvGrpSpPr>
        <p:grpSpPr>
          <a:xfrm>
            <a:off x="3450811" y="8154216"/>
            <a:ext cx="2177903" cy="2191123"/>
            <a:chOff x="0" y="0"/>
            <a:chExt cx="2903871" cy="2921498"/>
          </a:xfrm>
        </p:grpSpPr>
        <p:sp>
          <p:nvSpPr>
            <p:cNvPr id="20" name="Freeform 20"/>
            <p:cNvSpPr/>
            <p:nvPr/>
          </p:nvSpPr>
          <p:spPr>
            <a:xfrm rot="-1868890">
              <a:off x="404316" y="387099"/>
              <a:ext cx="2095239" cy="2147300"/>
            </a:xfrm>
            <a:custGeom>
              <a:avLst/>
              <a:gdLst/>
              <a:ahLst/>
              <a:cxnLst/>
              <a:rect l="l" t="t" r="r" b="b"/>
              <a:pathLst>
                <a:path w="2095239" h="2147300">
                  <a:moveTo>
                    <a:pt x="0" y="0"/>
                  </a:moveTo>
                  <a:lnTo>
                    <a:pt x="2095239" y="0"/>
                  </a:lnTo>
                  <a:lnTo>
                    <a:pt x="2095239" y="2147300"/>
                  </a:lnTo>
                  <a:lnTo>
                    <a:pt x="0" y="21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21" name="Group 21"/>
            <p:cNvGrpSpPr/>
            <p:nvPr/>
          </p:nvGrpSpPr>
          <p:grpSpPr>
            <a:xfrm rot="-1927223">
              <a:off x="810371" y="726914"/>
              <a:ext cx="1371434" cy="1554092"/>
              <a:chOff x="0" y="0"/>
              <a:chExt cx="329216" cy="37306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1802" tIns="41802" rIns="41802" bIns="41802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8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7" name="Freeform 27"/>
          <p:cNvSpPr/>
          <p:nvPr/>
        </p:nvSpPr>
        <p:spPr>
          <a:xfrm>
            <a:off x="2816495" y="4342677"/>
            <a:ext cx="3446535" cy="3481349"/>
          </a:xfrm>
          <a:custGeom>
            <a:avLst/>
            <a:gdLst/>
            <a:ahLst/>
            <a:cxnLst/>
            <a:rect l="l" t="t" r="r" b="b"/>
            <a:pathLst>
              <a:path w="3446535" h="3481349">
                <a:moveTo>
                  <a:pt x="0" y="0"/>
                </a:moveTo>
                <a:lnTo>
                  <a:pt x="3446536" y="0"/>
                </a:lnTo>
                <a:lnTo>
                  <a:pt x="3446536" y="3481349"/>
                </a:lnTo>
                <a:lnTo>
                  <a:pt x="0" y="348134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Freeform 28"/>
          <p:cNvSpPr/>
          <p:nvPr/>
        </p:nvSpPr>
        <p:spPr>
          <a:xfrm>
            <a:off x="6472372" y="4111626"/>
            <a:ext cx="3346353" cy="3835362"/>
          </a:xfrm>
          <a:custGeom>
            <a:avLst/>
            <a:gdLst/>
            <a:ahLst/>
            <a:cxnLst/>
            <a:rect l="l" t="t" r="r" b="b"/>
            <a:pathLst>
              <a:path w="3346353" h="3835362">
                <a:moveTo>
                  <a:pt x="0" y="0"/>
                </a:moveTo>
                <a:lnTo>
                  <a:pt x="3346353" y="0"/>
                </a:lnTo>
                <a:lnTo>
                  <a:pt x="3346353" y="3835361"/>
                </a:lnTo>
                <a:lnTo>
                  <a:pt x="0" y="383536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TextBox 29"/>
          <p:cNvSpPr txBox="1"/>
          <p:nvPr/>
        </p:nvSpPr>
        <p:spPr>
          <a:xfrm>
            <a:off x="2264042" y="1117959"/>
            <a:ext cx="10075850" cy="203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27"/>
              </a:lnSpc>
            </a:pPr>
            <a:r>
              <a:rPr lang="en-US" sz="7906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Công dụng của táo và bưởi</a:t>
            </a:r>
          </a:p>
        </p:txBody>
      </p:sp>
      <p:sp>
        <p:nvSpPr>
          <p:cNvPr id="30" name="TextBox 30"/>
          <p:cNvSpPr txBox="1"/>
          <p:nvPr/>
        </p:nvSpPr>
        <p:spPr>
          <a:xfrm rot="-1918085">
            <a:off x="4022318" y="8610076"/>
            <a:ext cx="1192628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3"/>
              </a:lnSpc>
            </a:pPr>
            <a:r>
              <a:rPr lang="en-US" sz="1151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29073" y="5401106"/>
            <a:ext cx="3973000" cy="2631242"/>
          </a:xfrm>
          <a:custGeom>
            <a:avLst/>
            <a:gdLst/>
            <a:ahLst/>
            <a:cxnLst/>
            <a:rect l="l" t="t" r="r" b="b"/>
            <a:pathLst>
              <a:path w="3973000" h="2631242">
                <a:moveTo>
                  <a:pt x="0" y="0"/>
                </a:moveTo>
                <a:lnTo>
                  <a:pt x="3973001" y="0"/>
                </a:lnTo>
                <a:lnTo>
                  <a:pt x="3973001" y="2631242"/>
                </a:lnTo>
                <a:lnTo>
                  <a:pt x="0" y="2631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651" t="-80839" r="-29347" b="-622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299450" y="251896"/>
            <a:ext cx="1689100" cy="18725131"/>
            <a:chOff x="0" y="0"/>
            <a:chExt cx="444866" cy="4931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866" cy="4931722"/>
            </a:xfrm>
            <a:custGeom>
              <a:avLst/>
              <a:gdLst/>
              <a:ahLst/>
              <a:cxnLst/>
              <a:rect l="l" t="t" r="r" b="b"/>
              <a:pathLst>
                <a:path w="444866" h="4931722">
                  <a:moveTo>
                    <a:pt x="0" y="0"/>
                  </a:moveTo>
                  <a:lnTo>
                    <a:pt x="444866" y="0"/>
                  </a:lnTo>
                  <a:lnTo>
                    <a:pt x="444866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4866" cy="498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329624">
            <a:off x="-4428219" y="1049718"/>
            <a:ext cx="6730768" cy="5796874"/>
          </a:xfrm>
          <a:custGeom>
            <a:avLst/>
            <a:gdLst/>
            <a:ahLst/>
            <a:cxnLst/>
            <a:rect l="l" t="t" r="r" b="b"/>
            <a:pathLst>
              <a:path w="6730768" h="5796874">
                <a:moveTo>
                  <a:pt x="0" y="0"/>
                </a:moveTo>
                <a:lnTo>
                  <a:pt x="6730769" y="0"/>
                </a:lnTo>
                <a:lnTo>
                  <a:pt x="6730769" y="5796874"/>
                </a:lnTo>
                <a:lnTo>
                  <a:pt x="0" y="579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3722" flipH="1" flipV="1">
            <a:off x="15421634" y="989597"/>
            <a:ext cx="6390693" cy="5503984"/>
          </a:xfrm>
          <a:custGeom>
            <a:avLst/>
            <a:gdLst/>
            <a:ahLst/>
            <a:cxnLst/>
            <a:rect l="l" t="t" r="r" b="b"/>
            <a:pathLst>
              <a:path w="6390693" h="5503984">
                <a:moveTo>
                  <a:pt x="6390692" y="5503984"/>
                </a:moveTo>
                <a:lnTo>
                  <a:pt x="0" y="5503984"/>
                </a:lnTo>
                <a:lnTo>
                  <a:pt x="0" y="0"/>
                </a:lnTo>
                <a:lnTo>
                  <a:pt x="6390692" y="0"/>
                </a:lnTo>
                <a:lnTo>
                  <a:pt x="6390692" y="5503984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>
            <a:off x="16696561" y="8242422"/>
            <a:ext cx="456988" cy="45698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8146" tIns="58146" rIns="58146" bIns="58146" rtlCol="0" anchor="ctr"/>
            <a:lstStyle/>
            <a:p>
              <a:pPr algn="ctr">
                <a:lnSpc>
                  <a:spcPts val="12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225090">
            <a:off x="13350674" y="7913989"/>
            <a:ext cx="1940951" cy="1888408"/>
          </a:xfrm>
          <a:custGeom>
            <a:avLst/>
            <a:gdLst/>
            <a:ahLst/>
            <a:cxnLst/>
            <a:rect l="l" t="t" r="r" b="b"/>
            <a:pathLst>
              <a:path w="1940951" h="1888408">
                <a:moveTo>
                  <a:pt x="0" y="0"/>
                </a:moveTo>
                <a:lnTo>
                  <a:pt x="1940951" y="0"/>
                </a:lnTo>
                <a:lnTo>
                  <a:pt x="1940951" y="1888408"/>
                </a:lnTo>
                <a:lnTo>
                  <a:pt x="0" y="188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2235" t="-45471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>
            <a:off x="13699625" y="8574175"/>
            <a:ext cx="1032395" cy="910347"/>
            <a:chOff x="0" y="0"/>
            <a:chExt cx="288168" cy="2541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49476" tIns="49476" rIns="49476" bIns="49476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729935" y="8554285"/>
            <a:ext cx="971775" cy="118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84"/>
              </a:lnSpc>
            </a:pPr>
            <a:r>
              <a:rPr lang="en-US" sz="9378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</a:p>
        </p:txBody>
      </p:sp>
      <p:sp>
        <p:nvSpPr>
          <p:cNvPr id="16" name="Freeform 16"/>
          <p:cNvSpPr/>
          <p:nvPr/>
        </p:nvSpPr>
        <p:spPr>
          <a:xfrm rot="-1225090">
            <a:off x="3365550" y="8295503"/>
            <a:ext cx="1940951" cy="1888408"/>
          </a:xfrm>
          <a:custGeom>
            <a:avLst/>
            <a:gdLst/>
            <a:ahLst/>
            <a:cxnLst/>
            <a:rect l="l" t="t" r="r" b="b"/>
            <a:pathLst>
              <a:path w="1940951" h="1888408">
                <a:moveTo>
                  <a:pt x="0" y="0"/>
                </a:moveTo>
                <a:lnTo>
                  <a:pt x="1940951" y="0"/>
                </a:lnTo>
                <a:lnTo>
                  <a:pt x="1940951" y="1888407"/>
                </a:lnTo>
                <a:lnTo>
                  <a:pt x="0" y="1888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2235" t="-4547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126631" flipH="1">
            <a:off x="208566" y="7715495"/>
            <a:ext cx="1940951" cy="1888408"/>
          </a:xfrm>
          <a:custGeom>
            <a:avLst/>
            <a:gdLst/>
            <a:ahLst/>
            <a:cxnLst/>
            <a:rect l="l" t="t" r="r" b="b"/>
            <a:pathLst>
              <a:path w="1940951" h="1888408">
                <a:moveTo>
                  <a:pt x="1940951" y="0"/>
                </a:moveTo>
                <a:lnTo>
                  <a:pt x="0" y="0"/>
                </a:lnTo>
                <a:lnTo>
                  <a:pt x="0" y="1888408"/>
                </a:lnTo>
                <a:lnTo>
                  <a:pt x="1940951" y="1888408"/>
                </a:lnTo>
                <a:lnTo>
                  <a:pt x="19409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2235" t="-4547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8" name="Group 18"/>
          <p:cNvGrpSpPr/>
          <p:nvPr/>
        </p:nvGrpSpPr>
        <p:grpSpPr>
          <a:xfrm>
            <a:off x="3714501" y="8955689"/>
            <a:ext cx="1032395" cy="910347"/>
            <a:chOff x="0" y="0"/>
            <a:chExt cx="288168" cy="2541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49476" tIns="49476" rIns="49476" bIns="49476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1608" y="8420133"/>
            <a:ext cx="1032395" cy="910347"/>
            <a:chOff x="0" y="0"/>
            <a:chExt cx="288168" cy="2541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49476" tIns="49476" rIns="49476" bIns="49476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1041582">
            <a:off x="14737250" y="7436577"/>
            <a:ext cx="2557571" cy="2525664"/>
            <a:chOff x="0" y="0"/>
            <a:chExt cx="3410094" cy="3367553"/>
          </a:xfrm>
        </p:grpSpPr>
        <p:sp>
          <p:nvSpPr>
            <p:cNvPr id="25" name="Freeform 25"/>
            <p:cNvSpPr/>
            <p:nvPr/>
          </p:nvSpPr>
          <p:spPr>
            <a:xfrm rot="-1225090">
              <a:off x="369428" y="384313"/>
              <a:ext cx="2671239" cy="2598926"/>
            </a:xfrm>
            <a:custGeom>
              <a:avLst/>
              <a:gdLst/>
              <a:ahLst/>
              <a:cxnLst/>
              <a:rect l="l" t="t" r="r" b="b"/>
              <a:pathLst>
                <a:path w="2671239" h="2598926">
                  <a:moveTo>
                    <a:pt x="0" y="0"/>
                  </a:moveTo>
                  <a:lnTo>
                    <a:pt x="2671238" y="0"/>
                  </a:lnTo>
                  <a:lnTo>
                    <a:pt x="2671238" y="2598926"/>
                  </a:lnTo>
                  <a:lnTo>
                    <a:pt x="0" y="259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92235" t="-45471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849672" y="1292896"/>
              <a:ext cx="1420837" cy="1252867"/>
              <a:chOff x="0" y="0"/>
              <a:chExt cx="288168" cy="25410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88168" cy="254101"/>
              </a:xfrm>
              <a:custGeom>
                <a:avLst/>
                <a:gdLst/>
                <a:ahLst/>
                <a:cxnLst/>
                <a:rect l="l" t="t" r="r" b="b"/>
                <a:pathLst>
                  <a:path w="288168" h="254101">
                    <a:moveTo>
                      <a:pt x="0" y="0"/>
                    </a:moveTo>
                    <a:lnTo>
                      <a:pt x="288168" y="0"/>
                    </a:lnTo>
                    <a:lnTo>
                      <a:pt x="288168" y="254101"/>
                    </a:lnTo>
                    <a:lnTo>
                      <a:pt x="0" y="254101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288168" cy="311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908206" y="1213183"/>
              <a:ext cx="1337408" cy="1724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34"/>
                </a:lnSpc>
              </a:pPr>
              <a:r>
                <a:rPr lang="en-US" sz="9680" b="1">
                  <a:solidFill>
                    <a:srgbClr val="F6D20C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</a:t>
              </a:r>
            </a:p>
          </p:txBody>
        </p:sp>
      </p:grpSp>
      <p:sp>
        <p:nvSpPr>
          <p:cNvPr id="30" name="Freeform 30"/>
          <p:cNvSpPr/>
          <p:nvPr/>
        </p:nvSpPr>
        <p:spPr>
          <a:xfrm rot="-183507" flipH="1">
            <a:off x="5029196" y="8106326"/>
            <a:ext cx="2003429" cy="1949195"/>
          </a:xfrm>
          <a:custGeom>
            <a:avLst/>
            <a:gdLst/>
            <a:ahLst/>
            <a:cxnLst/>
            <a:rect l="l" t="t" r="r" b="b"/>
            <a:pathLst>
              <a:path w="2003429" h="1949195">
                <a:moveTo>
                  <a:pt x="2003429" y="0"/>
                </a:moveTo>
                <a:lnTo>
                  <a:pt x="0" y="0"/>
                </a:lnTo>
                <a:lnTo>
                  <a:pt x="0" y="1949195"/>
                </a:lnTo>
                <a:lnTo>
                  <a:pt x="2003429" y="1949195"/>
                </a:lnTo>
                <a:lnTo>
                  <a:pt x="200342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92235" t="-45471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1" name="Group 31"/>
          <p:cNvGrpSpPr/>
          <p:nvPr/>
        </p:nvGrpSpPr>
        <p:grpSpPr>
          <a:xfrm rot="-1500330">
            <a:off x="5653164" y="8749891"/>
            <a:ext cx="1065628" cy="939650"/>
            <a:chOff x="0" y="0"/>
            <a:chExt cx="288168" cy="25410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49476" tIns="49476" rIns="49476" bIns="49476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878950" y="-726071"/>
            <a:ext cx="3274599" cy="3120898"/>
            <a:chOff x="0" y="0"/>
            <a:chExt cx="4366132" cy="4161197"/>
          </a:xfrm>
        </p:grpSpPr>
        <p:sp>
          <p:nvSpPr>
            <p:cNvPr id="35" name="Freeform 35"/>
            <p:cNvSpPr/>
            <p:nvPr/>
          </p:nvSpPr>
          <p:spPr>
            <a:xfrm rot="-628213">
              <a:off x="289371" y="314728"/>
              <a:ext cx="3787390" cy="3531741"/>
            </a:xfrm>
            <a:custGeom>
              <a:avLst/>
              <a:gdLst/>
              <a:ahLst/>
              <a:cxnLst/>
              <a:rect l="l" t="t" r="r" b="b"/>
              <a:pathLst>
                <a:path w="3787390" h="3531741">
                  <a:moveTo>
                    <a:pt x="0" y="0"/>
                  </a:moveTo>
                  <a:lnTo>
                    <a:pt x="3787390" y="0"/>
                  </a:lnTo>
                  <a:lnTo>
                    <a:pt x="3787390" y="3531741"/>
                  </a:lnTo>
                  <a:lnTo>
                    <a:pt x="0" y="353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31516" y="1501544"/>
              <a:ext cx="1103100" cy="1158110"/>
            </a:xfrm>
            <a:custGeom>
              <a:avLst/>
              <a:gdLst/>
              <a:ahLst/>
              <a:cxnLst/>
              <a:rect l="l" t="t" r="r" b="b"/>
              <a:pathLst>
                <a:path w="1103100" h="1158110">
                  <a:moveTo>
                    <a:pt x="0" y="0"/>
                  </a:moveTo>
                  <a:lnTo>
                    <a:pt x="1103100" y="0"/>
                  </a:lnTo>
                  <a:lnTo>
                    <a:pt x="1103100" y="1158110"/>
                  </a:lnTo>
                  <a:lnTo>
                    <a:pt x="0" y="1158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7" name="Freeform 37"/>
          <p:cNvSpPr/>
          <p:nvPr/>
        </p:nvSpPr>
        <p:spPr>
          <a:xfrm>
            <a:off x="-1487086" y="-2534739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8" name="Freeform 38"/>
          <p:cNvSpPr/>
          <p:nvPr/>
        </p:nvSpPr>
        <p:spPr>
          <a:xfrm rot="-3455831">
            <a:off x="1012567" y="554297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6" y="0"/>
                </a:lnTo>
                <a:lnTo>
                  <a:pt x="1972716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39"/>
          <p:cNvSpPr/>
          <p:nvPr/>
        </p:nvSpPr>
        <p:spPr>
          <a:xfrm rot="-1549510">
            <a:off x="15118707" y="2481062"/>
            <a:ext cx="1054047" cy="971041"/>
          </a:xfrm>
          <a:custGeom>
            <a:avLst/>
            <a:gdLst/>
            <a:ahLst/>
            <a:cxnLst/>
            <a:rect l="l" t="t" r="r" b="b"/>
            <a:pathLst>
              <a:path w="1054047" h="971041">
                <a:moveTo>
                  <a:pt x="0" y="0"/>
                </a:moveTo>
                <a:lnTo>
                  <a:pt x="1054047" y="0"/>
                </a:lnTo>
                <a:lnTo>
                  <a:pt x="1054047" y="971040"/>
                </a:lnTo>
                <a:lnTo>
                  <a:pt x="0" y="9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0" name="Freeform 40"/>
          <p:cNvSpPr/>
          <p:nvPr/>
        </p:nvSpPr>
        <p:spPr>
          <a:xfrm rot="-1549510" flipH="1">
            <a:off x="17405135" y="4790097"/>
            <a:ext cx="767225" cy="706806"/>
          </a:xfrm>
          <a:custGeom>
            <a:avLst/>
            <a:gdLst/>
            <a:ahLst/>
            <a:cxnLst/>
            <a:rect l="l" t="t" r="r" b="b"/>
            <a:pathLst>
              <a:path w="767225" h="706806">
                <a:moveTo>
                  <a:pt x="767226" y="0"/>
                </a:moveTo>
                <a:lnTo>
                  <a:pt x="0" y="0"/>
                </a:lnTo>
                <a:lnTo>
                  <a:pt x="0" y="706806"/>
                </a:lnTo>
                <a:lnTo>
                  <a:pt x="767226" y="706806"/>
                </a:lnTo>
                <a:lnTo>
                  <a:pt x="76722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1" name="Freeform 41"/>
          <p:cNvSpPr/>
          <p:nvPr/>
        </p:nvSpPr>
        <p:spPr>
          <a:xfrm>
            <a:off x="11715002" y="4632311"/>
            <a:ext cx="775098" cy="793278"/>
          </a:xfrm>
          <a:custGeom>
            <a:avLst/>
            <a:gdLst/>
            <a:ahLst/>
            <a:cxnLst/>
            <a:rect l="l" t="t" r="r" b="b"/>
            <a:pathLst>
              <a:path w="775098" h="793278">
                <a:moveTo>
                  <a:pt x="0" y="0"/>
                </a:moveTo>
                <a:lnTo>
                  <a:pt x="775098" y="0"/>
                </a:lnTo>
                <a:lnTo>
                  <a:pt x="775098" y="793278"/>
                </a:lnTo>
                <a:lnTo>
                  <a:pt x="0" y="7932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2" name="Freeform 42"/>
          <p:cNvSpPr/>
          <p:nvPr/>
        </p:nvSpPr>
        <p:spPr>
          <a:xfrm rot="-1266025">
            <a:off x="5191617" y="151254"/>
            <a:ext cx="1297660" cy="1445860"/>
          </a:xfrm>
          <a:custGeom>
            <a:avLst/>
            <a:gdLst/>
            <a:ahLst/>
            <a:cxnLst/>
            <a:rect l="l" t="t" r="r" b="b"/>
            <a:pathLst>
              <a:path w="1297660" h="1445860">
                <a:moveTo>
                  <a:pt x="0" y="0"/>
                </a:moveTo>
                <a:lnTo>
                  <a:pt x="1297659" y="0"/>
                </a:lnTo>
                <a:lnTo>
                  <a:pt x="1297659" y="1445860"/>
                </a:lnTo>
                <a:lnTo>
                  <a:pt x="0" y="14458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3" name="Freeform 43"/>
          <p:cNvSpPr/>
          <p:nvPr/>
        </p:nvSpPr>
        <p:spPr>
          <a:xfrm>
            <a:off x="7083198" y="4507430"/>
            <a:ext cx="4231021" cy="7926971"/>
          </a:xfrm>
          <a:custGeom>
            <a:avLst/>
            <a:gdLst/>
            <a:ahLst/>
            <a:cxnLst/>
            <a:rect l="l" t="t" r="r" b="b"/>
            <a:pathLst>
              <a:path w="4231021" h="7926971">
                <a:moveTo>
                  <a:pt x="0" y="0"/>
                </a:moveTo>
                <a:lnTo>
                  <a:pt x="4231021" y="0"/>
                </a:lnTo>
                <a:lnTo>
                  <a:pt x="4231021" y="7926971"/>
                </a:lnTo>
                <a:lnTo>
                  <a:pt x="0" y="79269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44"/>
          <p:cNvSpPr/>
          <p:nvPr/>
        </p:nvSpPr>
        <p:spPr>
          <a:xfrm>
            <a:off x="1660231" y="4507430"/>
            <a:ext cx="4180216" cy="3709942"/>
          </a:xfrm>
          <a:custGeom>
            <a:avLst/>
            <a:gdLst/>
            <a:ahLst/>
            <a:cxnLst/>
            <a:rect l="l" t="t" r="r" b="b"/>
            <a:pathLst>
              <a:path w="4180216" h="3709942">
                <a:moveTo>
                  <a:pt x="0" y="0"/>
                </a:moveTo>
                <a:lnTo>
                  <a:pt x="4180216" y="0"/>
                </a:lnTo>
                <a:lnTo>
                  <a:pt x="4180216" y="3709942"/>
                </a:lnTo>
                <a:lnTo>
                  <a:pt x="0" y="370994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5" name="Freeform 45"/>
          <p:cNvSpPr/>
          <p:nvPr/>
        </p:nvSpPr>
        <p:spPr>
          <a:xfrm>
            <a:off x="12102551" y="3866857"/>
            <a:ext cx="5379098" cy="4141906"/>
          </a:xfrm>
          <a:custGeom>
            <a:avLst/>
            <a:gdLst/>
            <a:ahLst/>
            <a:cxnLst/>
            <a:rect l="l" t="t" r="r" b="b"/>
            <a:pathLst>
              <a:path w="5379098" h="4141906">
                <a:moveTo>
                  <a:pt x="0" y="0"/>
                </a:moveTo>
                <a:lnTo>
                  <a:pt x="5379098" y="0"/>
                </a:lnTo>
                <a:lnTo>
                  <a:pt x="5379098" y="4141905"/>
                </a:lnTo>
                <a:lnTo>
                  <a:pt x="0" y="414190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6" name="Freeform 46"/>
          <p:cNvSpPr/>
          <p:nvPr/>
        </p:nvSpPr>
        <p:spPr>
          <a:xfrm>
            <a:off x="10022787" y="107311"/>
            <a:ext cx="7130761" cy="4750870"/>
          </a:xfrm>
          <a:custGeom>
            <a:avLst/>
            <a:gdLst/>
            <a:ahLst/>
            <a:cxnLst/>
            <a:rect l="l" t="t" r="r" b="b"/>
            <a:pathLst>
              <a:path w="7130761" h="4750870">
                <a:moveTo>
                  <a:pt x="0" y="0"/>
                </a:moveTo>
                <a:lnTo>
                  <a:pt x="7130762" y="0"/>
                </a:lnTo>
                <a:lnTo>
                  <a:pt x="7130762" y="4750870"/>
                </a:lnTo>
                <a:lnTo>
                  <a:pt x="0" y="475087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7" name="Freeform 47"/>
          <p:cNvSpPr/>
          <p:nvPr/>
        </p:nvSpPr>
        <p:spPr>
          <a:xfrm>
            <a:off x="2609408" y="953496"/>
            <a:ext cx="5105687" cy="3580363"/>
          </a:xfrm>
          <a:custGeom>
            <a:avLst/>
            <a:gdLst/>
            <a:ahLst/>
            <a:cxnLst/>
            <a:rect l="l" t="t" r="r" b="b"/>
            <a:pathLst>
              <a:path w="5105687" h="3580363">
                <a:moveTo>
                  <a:pt x="0" y="0"/>
                </a:moveTo>
                <a:lnTo>
                  <a:pt x="5105687" y="0"/>
                </a:lnTo>
                <a:lnTo>
                  <a:pt x="5105687" y="3580364"/>
                </a:lnTo>
                <a:lnTo>
                  <a:pt x="0" y="358036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8" name="Freeform 48"/>
          <p:cNvSpPr/>
          <p:nvPr/>
        </p:nvSpPr>
        <p:spPr>
          <a:xfrm>
            <a:off x="6967847" y="704065"/>
            <a:ext cx="4747155" cy="3162792"/>
          </a:xfrm>
          <a:custGeom>
            <a:avLst/>
            <a:gdLst/>
            <a:ahLst/>
            <a:cxnLst/>
            <a:rect l="l" t="t" r="r" b="b"/>
            <a:pathLst>
              <a:path w="4747155" h="3162792">
                <a:moveTo>
                  <a:pt x="0" y="0"/>
                </a:moveTo>
                <a:lnTo>
                  <a:pt x="4747155" y="0"/>
                </a:lnTo>
                <a:lnTo>
                  <a:pt x="4747155" y="3162792"/>
                </a:lnTo>
                <a:lnTo>
                  <a:pt x="0" y="316279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9" name="TextBox 49"/>
          <p:cNvSpPr txBox="1"/>
          <p:nvPr/>
        </p:nvSpPr>
        <p:spPr>
          <a:xfrm>
            <a:off x="3744811" y="8935799"/>
            <a:ext cx="971775" cy="118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84"/>
              </a:lnSpc>
            </a:pPr>
            <a:r>
              <a:rPr lang="en-US" sz="9378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03033" y="8352618"/>
            <a:ext cx="971775" cy="118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84"/>
              </a:lnSpc>
            </a:pPr>
            <a:r>
              <a:rPr lang="en-US" sz="9378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 rot="-1500330">
            <a:off x="5758021" y="8730526"/>
            <a:ext cx="1003056" cy="123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34"/>
              </a:lnSpc>
            </a:pPr>
            <a:r>
              <a:rPr lang="en-US" sz="968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8442" y="1163046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8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408484">
            <a:off x="15949246" y="8035796"/>
            <a:ext cx="1599977" cy="1708921"/>
          </a:xfrm>
          <a:custGeom>
            <a:avLst/>
            <a:gdLst/>
            <a:ahLst/>
            <a:cxnLst/>
            <a:rect l="l" t="t" r="r" b="b"/>
            <a:pathLst>
              <a:path w="1599977" h="1708921">
                <a:moveTo>
                  <a:pt x="0" y="0"/>
                </a:moveTo>
                <a:lnTo>
                  <a:pt x="1599977" y="0"/>
                </a:lnTo>
                <a:lnTo>
                  <a:pt x="1599977" y="1708921"/>
                </a:lnTo>
                <a:lnTo>
                  <a:pt x="0" y="1708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1" name="Group 11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5"/>
          <p:cNvGrpSpPr/>
          <p:nvPr/>
        </p:nvGrpSpPr>
        <p:grpSpPr>
          <a:xfrm>
            <a:off x="3450811" y="8154216"/>
            <a:ext cx="2177903" cy="2191123"/>
            <a:chOff x="0" y="0"/>
            <a:chExt cx="2903871" cy="2921498"/>
          </a:xfrm>
        </p:grpSpPr>
        <p:sp>
          <p:nvSpPr>
            <p:cNvPr id="16" name="Freeform 16"/>
            <p:cNvSpPr/>
            <p:nvPr/>
          </p:nvSpPr>
          <p:spPr>
            <a:xfrm rot="-1868890">
              <a:off x="404316" y="387099"/>
              <a:ext cx="2095239" cy="2147300"/>
            </a:xfrm>
            <a:custGeom>
              <a:avLst/>
              <a:gdLst/>
              <a:ahLst/>
              <a:cxnLst/>
              <a:rect l="l" t="t" r="r" b="b"/>
              <a:pathLst>
                <a:path w="2095239" h="2147300">
                  <a:moveTo>
                    <a:pt x="0" y="0"/>
                  </a:moveTo>
                  <a:lnTo>
                    <a:pt x="2095239" y="0"/>
                  </a:lnTo>
                  <a:lnTo>
                    <a:pt x="2095239" y="2147300"/>
                  </a:lnTo>
                  <a:lnTo>
                    <a:pt x="0" y="21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17" name="Group 17"/>
            <p:cNvGrpSpPr/>
            <p:nvPr/>
          </p:nvGrpSpPr>
          <p:grpSpPr>
            <a:xfrm rot="-1927223">
              <a:off x="810371" y="726914"/>
              <a:ext cx="1371434" cy="1554092"/>
              <a:chOff x="0" y="0"/>
              <a:chExt cx="329216" cy="37306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1802" tIns="41802" rIns="41802" bIns="41802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2997233" y="2345523"/>
            <a:ext cx="6146767" cy="6208855"/>
          </a:xfrm>
          <a:custGeom>
            <a:avLst/>
            <a:gdLst/>
            <a:ahLst/>
            <a:cxnLst/>
            <a:rect l="l" t="t" r="r" b="b"/>
            <a:pathLst>
              <a:path w="6146767" h="6208855">
                <a:moveTo>
                  <a:pt x="0" y="0"/>
                </a:moveTo>
                <a:lnTo>
                  <a:pt x="6146767" y="0"/>
                </a:lnTo>
                <a:lnTo>
                  <a:pt x="6146767" y="6208855"/>
                </a:lnTo>
                <a:lnTo>
                  <a:pt x="0" y="62088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968196" y="2137035"/>
            <a:ext cx="5781038" cy="6625832"/>
          </a:xfrm>
          <a:custGeom>
            <a:avLst/>
            <a:gdLst/>
            <a:ahLst/>
            <a:cxnLst/>
            <a:rect l="l" t="t" r="r" b="b"/>
            <a:pathLst>
              <a:path w="5781038" h="6625832">
                <a:moveTo>
                  <a:pt x="0" y="0"/>
                </a:moveTo>
                <a:lnTo>
                  <a:pt x="5781038" y="0"/>
                </a:lnTo>
                <a:lnTo>
                  <a:pt x="5781038" y="6625832"/>
                </a:lnTo>
                <a:lnTo>
                  <a:pt x="0" y="66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5"/>
          <p:cNvSpPr txBox="1"/>
          <p:nvPr/>
        </p:nvSpPr>
        <p:spPr>
          <a:xfrm>
            <a:off x="6976809" y="839096"/>
            <a:ext cx="11311191" cy="11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86"/>
              </a:lnSpc>
            </a:pPr>
            <a:r>
              <a:rPr lang="en-US" sz="8875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So sánh</a:t>
            </a:r>
          </a:p>
        </p:txBody>
      </p:sp>
      <p:sp>
        <p:nvSpPr>
          <p:cNvPr id="26" name="TextBox 26"/>
          <p:cNvSpPr txBox="1"/>
          <p:nvPr/>
        </p:nvSpPr>
        <p:spPr>
          <a:xfrm rot="-1918085">
            <a:off x="4022318" y="8610076"/>
            <a:ext cx="1192628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3"/>
              </a:lnSpc>
            </a:pPr>
            <a:r>
              <a:rPr lang="en-US" sz="1151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146" y="1454248"/>
            <a:ext cx="8273854" cy="7378505"/>
            <a:chOff x="0" y="0"/>
            <a:chExt cx="11031806" cy="9838006"/>
          </a:xfrm>
        </p:grpSpPr>
        <p:sp>
          <p:nvSpPr>
            <p:cNvPr id="3" name="Freeform 3"/>
            <p:cNvSpPr/>
            <p:nvPr/>
          </p:nvSpPr>
          <p:spPr>
            <a:xfrm>
              <a:off x="1303828" y="0"/>
              <a:ext cx="9425765" cy="6586253"/>
            </a:xfrm>
            <a:custGeom>
              <a:avLst/>
              <a:gdLst/>
              <a:ahLst/>
              <a:cxnLst/>
              <a:rect l="l" t="t" r="r" b="b"/>
              <a:pathLst>
                <a:path w="9425765" h="6586253">
                  <a:moveTo>
                    <a:pt x="0" y="0"/>
                  </a:moveTo>
                  <a:lnTo>
                    <a:pt x="9425765" y="0"/>
                  </a:lnTo>
                  <a:lnTo>
                    <a:pt x="9425765" y="6586253"/>
                  </a:lnTo>
                  <a:lnTo>
                    <a:pt x="0" y="6586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867043"/>
              <a:ext cx="5122885" cy="5764146"/>
            </a:xfrm>
            <a:custGeom>
              <a:avLst/>
              <a:gdLst/>
              <a:ahLst/>
              <a:cxnLst/>
              <a:rect l="l" t="t" r="r" b="b"/>
              <a:pathLst>
                <a:path w="5122885" h="5764146">
                  <a:moveTo>
                    <a:pt x="0" y="0"/>
                  </a:moveTo>
                  <a:lnTo>
                    <a:pt x="5122885" y="0"/>
                  </a:lnTo>
                  <a:lnTo>
                    <a:pt x="5122885" y="5764146"/>
                  </a:lnTo>
                  <a:lnTo>
                    <a:pt x="0" y="5764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6182676" y="2705701"/>
              <a:ext cx="3235709" cy="1811997"/>
            </a:xfrm>
            <a:custGeom>
              <a:avLst/>
              <a:gdLst/>
              <a:ahLst/>
              <a:cxnLst/>
              <a:rect l="l" t="t" r="r" b="b"/>
              <a:pathLst>
                <a:path w="3235709" h="1811997">
                  <a:moveTo>
                    <a:pt x="0" y="0"/>
                  </a:moveTo>
                  <a:lnTo>
                    <a:pt x="3235709" y="0"/>
                  </a:lnTo>
                  <a:lnTo>
                    <a:pt x="3235709" y="1811997"/>
                  </a:lnTo>
                  <a:lnTo>
                    <a:pt x="0" y="1811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5259646" y="2996928"/>
              <a:ext cx="5772159" cy="6841078"/>
            </a:xfrm>
            <a:custGeom>
              <a:avLst/>
              <a:gdLst/>
              <a:ahLst/>
              <a:cxnLst/>
              <a:rect l="l" t="t" r="r" b="b"/>
              <a:pathLst>
                <a:path w="5772159" h="6841078">
                  <a:moveTo>
                    <a:pt x="0" y="0"/>
                  </a:moveTo>
                  <a:lnTo>
                    <a:pt x="5772160" y="0"/>
                  </a:lnTo>
                  <a:lnTo>
                    <a:pt x="5772160" y="6841078"/>
                  </a:lnTo>
                  <a:lnTo>
                    <a:pt x="0" y="6841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3698543" y="1928429"/>
            <a:ext cx="3200643" cy="3004604"/>
          </a:xfrm>
          <a:custGeom>
            <a:avLst/>
            <a:gdLst/>
            <a:ahLst/>
            <a:cxnLst/>
            <a:rect l="l" t="t" r="r" b="b"/>
            <a:pathLst>
              <a:path w="3200643" h="3004604">
                <a:moveTo>
                  <a:pt x="0" y="0"/>
                </a:moveTo>
                <a:lnTo>
                  <a:pt x="3200642" y="0"/>
                </a:lnTo>
                <a:lnTo>
                  <a:pt x="3200642" y="3004603"/>
                </a:lnTo>
                <a:lnTo>
                  <a:pt x="0" y="300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9600005" y="5208945"/>
            <a:ext cx="6396493" cy="3092892"/>
          </a:xfrm>
          <a:custGeom>
            <a:avLst/>
            <a:gdLst/>
            <a:ahLst/>
            <a:cxnLst/>
            <a:rect l="l" t="t" r="r" b="b"/>
            <a:pathLst>
              <a:path w="6396493" h="3092892">
                <a:moveTo>
                  <a:pt x="0" y="0"/>
                </a:moveTo>
                <a:lnTo>
                  <a:pt x="6396492" y="0"/>
                </a:lnTo>
                <a:lnTo>
                  <a:pt x="6396492" y="3092892"/>
                </a:lnTo>
                <a:lnTo>
                  <a:pt x="0" y="3092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68296" b="-3851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5400000">
            <a:off x="8376125" y="666177"/>
            <a:ext cx="1535749" cy="18288000"/>
            <a:chOff x="0" y="0"/>
            <a:chExt cx="404477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 flipH="1" flipV="1">
            <a:off x="12809304" y="500880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1977527" y="-2639994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96425">
            <a:off x="15428367" y="3867657"/>
            <a:ext cx="1478387" cy="1376132"/>
          </a:xfrm>
          <a:custGeom>
            <a:avLst/>
            <a:gdLst/>
            <a:ahLst/>
            <a:cxnLst/>
            <a:rect l="l" t="t" r="r" b="b"/>
            <a:pathLst>
              <a:path w="1478387" h="1376132">
                <a:moveTo>
                  <a:pt x="0" y="0"/>
                </a:moveTo>
                <a:lnTo>
                  <a:pt x="1478387" y="0"/>
                </a:lnTo>
                <a:lnTo>
                  <a:pt x="1478387" y="1376132"/>
                </a:lnTo>
                <a:lnTo>
                  <a:pt x="0" y="137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782427">
            <a:off x="10446711" y="963076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9"/>
                </a:lnTo>
                <a:lnTo>
                  <a:pt x="0" y="8869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2136900">
            <a:off x="12621253" y="8352063"/>
            <a:ext cx="1491945" cy="1690589"/>
          </a:xfrm>
          <a:custGeom>
            <a:avLst/>
            <a:gdLst/>
            <a:ahLst/>
            <a:cxnLst/>
            <a:rect l="l" t="t" r="r" b="b"/>
            <a:pathLst>
              <a:path w="1491945" h="1690589">
                <a:moveTo>
                  <a:pt x="0" y="0"/>
                </a:moveTo>
                <a:lnTo>
                  <a:pt x="1491945" y="0"/>
                </a:lnTo>
                <a:lnTo>
                  <a:pt x="1491945" y="1690589"/>
                </a:lnTo>
                <a:lnTo>
                  <a:pt x="0" y="16905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-2136900">
            <a:off x="11720052" y="7695927"/>
            <a:ext cx="3314179" cy="3086329"/>
          </a:xfrm>
          <a:custGeom>
            <a:avLst/>
            <a:gdLst/>
            <a:ahLst/>
            <a:cxnLst/>
            <a:rect l="l" t="t" r="r" b="b"/>
            <a:pathLst>
              <a:path w="3314179" h="3086329">
                <a:moveTo>
                  <a:pt x="0" y="0"/>
                </a:moveTo>
                <a:lnTo>
                  <a:pt x="3314179" y="0"/>
                </a:lnTo>
                <a:lnTo>
                  <a:pt x="3314179" y="3086330"/>
                </a:lnTo>
                <a:lnTo>
                  <a:pt x="0" y="3086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-3581671">
            <a:off x="15932759" y="7361770"/>
            <a:ext cx="1493015" cy="1220540"/>
          </a:xfrm>
          <a:custGeom>
            <a:avLst/>
            <a:gdLst/>
            <a:ahLst/>
            <a:cxnLst/>
            <a:rect l="l" t="t" r="r" b="b"/>
            <a:pathLst>
              <a:path w="1493015" h="1220540">
                <a:moveTo>
                  <a:pt x="0" y="0"/>
                </a:moveTo>
                <a:lnTo>
                  <a:pt x="1493015" y="0"/>
                </a:lnTo>
                <a:lnTo>
                  <a:pt x="1493015" y="1220540"/>
                </a:lnTo>
                <a:lnTo>
                  <a:pt x="0" y="12205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5189238" y="357252"/>
            <a:ext cx="2611401" cy="2584889"/>
          </a:xfrm>
          <a:custGeom>
            <a:avLst/>
            <a:gdLst/>
            <a:ahLst/>
            <a:cxnLst/>
            <a:rect l="l" t="t" r="r" b="b"/>
            <a:pathLst>
              <a:path w="2611401" h="2584889">
                <a:moveTo>
                  <a:pt x="0" y="0"/>
                </a:moveTo>
                <a:lnTo>
                  <a:pt x="2611401" y="0"/>
                </a:lnTo>
                <a:lnTo>
                  <a:pt x="2611401" y="2584889"/>
                </a:lnTo>
                <a:lnTo>
                  <a:pt x="0" y="258488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TextBox 20"/>
          <p:cNvSpPr txBox="1"/>
          <p:nvPr/>
        </p:nvSpPr>
        <p:spPr>
          <a:xfrm>
            <a:off x="9834855" y="2492561"/>
            <a:ext cx="7424445" cy="119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10"/>
              </a:lnSpc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Video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34855" y="3885116"/>
            <a:ext cx="8054811" cy="4937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6"/>
              </a:lnSpc>
            </a:pPr>
            <a:r>
              <a:rPr lang="en-US" sz="9764">
                <a:solidFill>
                  <a:srgbClr val="023B5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Một số </a:t>
            </a:r>
          </a:p>
          <a:p>
            <a:pPr algn="l">
              <a:lnSpc>
                <a:spcPts val="9666"/>
              </a:lnSpc>
            </a:pPr>
            <a:r>
              <a:rPr lang="en-US" sz="9764">
                <a:solidFill>
                  <a:srgbClr val="023B5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loại quả </a:t>
            </a:r>
          </a:p>
          <a:p>
            <a:pPr algn="l">
              <a:lnSpc>
                <a:spcPts val="9666"/>
              </a:lnSpc>
            </a:pPr>
            <a:r>
              <a:rPr lang="en-US" sz="9764">
                <a:solidFill>
                  <a:srgbClr val="023B5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quen thuộc</a:t>
            </a:r>
          </a:p>
          <a:p>
            <a:pPr marL="0" lvl="0" indent="0" algn="l">
              <a:lnSpc>
                <a:spcPts val="9666"/>
              </a:lnSpc>
            </a:pPr>
            <a:r>
              <a:rPr lang="en-US" sz="9764">
                <a:solidFill>
                  <a:srgbClr val="023B5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1715" y="1092197"/>
            <a:ext cx="14399081" cy="271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3"/>
              </a:lnSpc>
            </a:pPr>
            <a:endParaRPr/>
          </a:p>
          <a:p>
            <a:pPr marL="0" lvl="0" indent="0" algn="l">
              <a:lnSpc>
                <a:spcPts val="10473"/>
              </a:lnSpc>
              <a:spcBef>
                <a:spcPct val="0"/>
              </a:spcBef>
            </a:pPr>
            <a:r>
              <a:rPr lang="en-US" sz="10578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Play time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91807" y="-2466311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3455831">
            <a:off x="1240532" y="366236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6" y="0"/>
                </a:lnTo>
                <a:lnTo>
                  <a:pt x="1972716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3884982" flipV="1">
            <a:off x="-2739988" y="2211271"/>
            <a:ext cx="5780105" cy="4978115"/>
          </a:xfrm>
          <a:custGeom>
            <a:avLst/>
            <a:gdLst/>
            <a:ahLst/>
            <a:cxnLst/>
            <a:rect l="l" t="t" r="r" b="b"/>
            <a:pathLst>
              <a:path w="5780105" h="4978115">
                <a:moveTo>
                  <a:pt x="0" y="4978116"/>
                </a:moveTo>
                <a:lnTo>
                  <a:pt x="5780105" y="4978116"/>
                </a:lnTo>
                <a:lnTo>
                  <a:pt x="5780105" y="0"/>
                </a:lnTo>
                <a:lnTo>
                  <a:pt x="0" y="0"/>
                </a:lnTo>
                <a:lnTo>
                  <a:pt x="0" y="4978116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591807" y="7229728"/>
            <a:ext cx="4901464" cy="3608703"/>
          </a:xfrm>
          <a:custGeom>
            <a:avLst/>
            <a:gdLst/>
            <a:ahLst/>
            <a:cxnLst/>
            <a:rect l="l" t="t" r="r" b="b"/>
            <a:pathLst>
              <a:path w="4901464" h="3608703">
                <a:moveTo>
                  <a:pt x="0" y="0"/>
                </a:moveTo>
                <a:lnTo>
                  <a:pt x="4901464" y="0"/>
                </a:lnTo>
                <a:lnTo>
                  <a:pt x="4901464" y="3608703"/>
                </a:lnTo>
                <a:lnTo>
                  <a:pt x="0" y="3608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3667130" flipH="1">
            <a:off x="9487398" y="-128842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9271396" flipH="1">
            <a:off x="13140349" y="449643"/>
            <a:ext cx="1442717" cy="1611975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9271396">
            <a:off x="14138254" y="-885890"/>
            <a:ext cx="1442717" cy="1611975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-996425">
            <a:off x="13970192" y="3207361"/>
            <a:ext cx="967201" cy="900303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0" y="0"/>
                </a:lnTo>
                <a:lnTo>
                  <a:pt x="967200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996425">
            <a:off x="7064587" y="371231"/>
            <a:ext cx="1519991" cy="1414859"/>
          </a:xfrm>
          <a:custGeom>
            <a:avLst/>
            <a:gdLst/>
            <a:ahLst/>
            <a:cxnLst/>
            <a:rect l="l" t="t" r="r" b="b"/>
            <a:pathLst>
              <a:path w="1519991" h="1414859">
                <a:moveTo>
                  <a:pt x="0" y="0"/>
                </a:moveTo>
                <a:lnTo>
                  <a:pt x="1519991" y="0"/>
                </a:lnTo>
                <a:lnTo>
                  <a:pt x="1519991" y="1414859"/>
                </a:lnTo>
                <a:lnTo>
                  <a:pt x="0" y="14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rot="782427">
            <a:off x="8069225" y="8944366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3" y="0"/>
                </a:lnTo>
                <a:lnTo>
                  <a:pt x="796063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-674941">
            <a:off x="15486631" y="1142652"/>
            <a:ext cx="2114615" cy="1958662"/>
          </a:xfrm>
          <a:custGeom>
            <a:avLst/>
            <a:gdLst/>
            <a:ahLst/>
            <a:cxnLst/>
            <a:rect l="l" t="t" r="r" b="b"/>
            <a:pathLst>
              <a:path w="2114615" h="1958662">
                <a:moveTo>
                  <a:pt x="0" y="0"/>
                </a:moveTo>
                <a:lnTo>
                  <a:pt x="2114616" y="0"/>
                </a:lnTo>
                <a:lnTo>
                  <a:pt x="2114616" y="1958663"/>
                </a:lnTo>
                <a:lnTo>
                  <a:pt x="0" y="19586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2581715" y="380705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>
            <a:off x="10511934" y="3291699"/>
            <a:ext cx="5884560" cy="5966601"/>
          </a:xfrm>
          <a:custGeom>
            <a:avLst/>
            <a:gdLst/>
            <a:ahLst/>
            <a:cxnLst/>
            <a:rect l="l" t="t" r="r" b="b"/>
            <a:pathLst>
              <a:path w="5884560" h="5966601">
                <a:moveTo>
                  <a:pt x="0" y="0"/>
                </a:moveTo>
                <a:lnTo>
                  <a:pt x="5884560" y="0"/>
                </a:lnTo>
                <a:lnTo>
                  <a:pt x="5884560" y="5966601"/>
                </a:lnTo>
                <a:lnTo>
                  <a:pt x="0" y="59666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TextBox 19"/>
          <p:cNvSpPr txBox="1"/>
          <p:nvPr/>
        </p:nvSpPr>
        <p:spPr>
          <a:xfrm>
            <a:off x="1616407" y="974985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064" y="4820586"/>
            <a:ext cx="12667169" cy="113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95"/>
              </a:lnSpc>
            </a:pPr>
            <a:r>
              <a:rPr lang="en-US" sz="7872">
                <a:solidFill>
                  <a:srgbClr val="081C22"/>
                </a:solidFill>
                <a:latin typeface="Sigmar One"/>
                <a:ea typeface="Sigmar One"/>
                <a:cs typeface="Sigmar One"/>
                <a:sym typeface="Sigmar One"/>
              </a:rPr>
              <a:t>Chuyển quả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2008" flipH="1" flipV="1">
            <a:off x="850503" y="7998667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310728">
            <a:off x="8188532" y="8727273"/>
            <a:ext cx="4519786" cy="2604527"/>
          </a:xfrm>
          <a:custGeom>
            <a:avLst/>
            <a:gdLst/>
            <a:ahLst/>
            <a:cxnLst/>
            <a:rect l="l" t="t" r="r" b="b"/>
            <a:pathLst>
              <a:path w="4519786" h="2604527">
                <a:moveTo>
                  <a:pt x="0" y="0"/>
                </a:moveTo>
                <a:lnTo>
                  <a:pt x="4519786" y="0"/>
                </a:lnTo>
                <a:lnTo>
                  <a:pt x="4519786" y="2604526"/>
                </a:lnTo>
                <a:lnTo>
                  <a:pt x="0" y="260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3114778">
            <a:off x="9509725" y="8772533"/>
            <a:ext cx="1603800" cy="2287059"/>
          </a:xfrm>
          <a:custGeom>
            <a:avLst/>
            <a:gdLst/>
            <a:ahLst/>
            <a:cxnLst/>
            <a:rect l="l" t="t" r="r" b="b"/>
            <a:pathLst>
              <a:path w="1603800" h="2287059">
                <a:moveTo>
                  <a:pt x="0" y="0"/>
                </a:moveTo>
                <a:lnTo>
                  <a:pt x="1603800" y="0"/>
                </a:lnTo>
                <a:lnTo>
                  <a:pt x="1603800" y="2287059"/>
                </a:lnTo>
                <a:lnTo>
                  <a:pt x="0" y="22870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945754" y="5238659"/>
            <a:ext cx="6287603" cy="2632337"/>
          </a:xfrm>
          <a:custGeom>
            <a:avLst/>
            <a:gdLst/>
            <a:ahLst/>
            <a:cxnLst/>
            <a:rect l="l" t="t" r="r" b="b"/>
            <a:pathLst>
              <a:path w="6287603" h="2632337">
                <a:moveTo>
                  <a:pt x="0" y="0"/>
                </a:moveTo>
                <a:lnTo>
                  <a:pt x="6287602" y="0"/>
                </a:lnTo>
                <a:lnTo>
                  <a:pt x="6287602" y="2632338"/>
                </a:lnTo>
                <a:lnTo>
                  <a:pt x="0" y="2632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245" r="-1731" b="-6275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8376125" y="-8566615"/>
            <a:ext cx="1535749" cy="18288000"/>
            <a:chOff x="0" y="0"/>
            <a:chExt cx="40447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71105" flipV="1">
            <a:off x="14856366" y="-272781"/>
            <a:ext cx="3760808" cy="3238996"/>
          </a:xfrm>
          <a:custGeom>
            <a:avLst/>
            <a:gdLst/>
            <a:ahLst/>
            <a:cxnLst/>
            <a:rect l="l" t="t" r="r" b="b"/>
            <a:pathLst>
              <a:path w="3760808" h="3238996">
                <a:moveTo>
                  <a:pt x="0" y="3238995"/>
                </a:moveTo>
                <a:lnTo>
                  <a:pt x="3760808" y="3238995"/>
                </a:lnTo>
                <a:lnTo>
                  <a:pt x="3760808" y="0"/>
                </a:lnTo>
                <a:lnTo>
                  <a:pt x="0" y="0"/>
                </a:lnTo>
                <a:lnTo>
                  <a:pt x="0" y="3238995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1930054" y="1670569"/>
            <a:ext cx="14319001" cy="119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10"/>
              </a:lnSpc>
              <a:spcBef>
                <a:spcPct val="0"/>
              </a:spcBef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Cùng bé tô màu</a:t>
            </a:r>
          </a:p>
        </p:txBody>
      </p:sp>
      <p:sp>
        <p:nvSpPr>
          <p:cNvPr id="11" name="Freeform 11"/>
          <p:cNvSpPr/>
          <p:nvPr/>
        </p:nvSpPr>
        <p:spPr>
          <a:xfrm rot="5722607">
            <a:off x="11464806" y="7037742"/>
            <a:ext cx="6004667" cy="3340096"/>
          </a:xfrm>
          <a:custGeom>
            <a:avLst/>
            <a:gdLst/>
            <a:ahLst/>
            <a:cxnLst/>
            <a:rect l="l" t="t" r="r" b="b"/>
            <a:pathLst>
              <a:path w="6004667" h="3340096">
                <a:moveTo>
                  <a:pt x="0" y="0"/>
                </a:moveTo>
                <a:lnTo>
                  <a:pt x="6004667" y="0"/>
                </a:lnTo>
                <a:lnTo>
                  <a:pt x="6004667" y="3340096"/>
                </a:lnTo>
                <a:lnTo>
                  <a:pt x="0" y="3340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rot="5400000">
            <a:off x="12196909" y="6894460"/>
            <a:ext cx="6004667" cy="3340096"/>
          </a:xfrm>
          <a:custGeom>
            <a:avLst/>
            <a:gdLst/>
            <a:ahLst/>
            <a:cxnLst/>
            <a:rect l="l" t="t" r="r" b="b"/>
            <a:pathLst>
              <a:path w="6004667" h="3340096">
                <a:moveTo>
                  <a:pt x="0" y="0"/>
                </a:moveTo>
                <a:lnTo>
                  <a:pt x="6004667" y="0"/>
                </a:lnTo>
                <a:lnTo>
                  <a:pt x="6004667" y="3340096"/>
                </a:lnTo>
                <a:lnTo>
                  <a:pt x="0" y="3340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5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5177739">
            <a:off x="12482644" y="6777610"/>
            <a:ext cx="6004667" cy="3340096"/>
          </a:xfrm>
          <a:custGeom>
            <a:avLst/>
            <a:gdLst/>
            <a:ahLst/>
            <a:cxnLst/>
            <a:rect l="l" t="t" r="r" b="b"/>
            <a:pathLst>
              <a:path w="6004667" h="3340096">
                <a:moveTo>
                  <a:pt x="0" y="0"/>
                </a:moveTo>
                <a:lnTo>
                  <a:pt x="6004667" y="0"/>
                </a:lnTo>
                <a:lnTo>
                  <a:pt x="6004667" y="3340095"/>
                </a:lnTo>
                <a:lnTo>
                  <a:pt x="0" y="3340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TextBox 14"/>
          <p:cNvSpPr txBox="1"/>
          <p:nvPr/>
        </p:nvSpPr>
        <p:spPr>
          <a:xfrm rot="-204935">
            <a:off x="13984377" y="9092327"/>
            <a:ext cx="2576577" cy="97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89"/>
              </a:lnSpc>
              <a:spcBef>
                <a:spcPct val="0"/>
              </a:spcBef>
            </a:pPr>
            <a:r>
              <a:rPr lang="en-US" sz="8127">
                <a:solidFill>
                  <a:srgbClr val="763B2F"/>
                </a:solidFill>
                <a:latin typeface="Marykate"/>
                <a:ea typeface="Marykate"/>
                <a:cs typeface="Marykate"/>
                <a:sym typeface="Marykate"/>
              </a:rPr>
              <a:t>Fish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062595" y="6497793"/>
            <a:ext cx="2646011" cy="2252417"/>
          </a:xfrm>
          <a:custGeom>
            <a:avLst/>
            <a:gdLst/>
            <a:ahLst/>
            <a:cxnLst/>
            <a:rect l="l" t="t" r="r" b="b"/>
            <a:pathLst>
              <a:path w="2646011" h="2252417">
                <a:moveTo>
                  <a:pt x="0" y="0"/>
                </a:moveTo>
                <a:lnTo>
                  <a:pt x="2646011" y="0"/>
                </a:lnTo>
                <a:lnTo>
                  <a:pt x="2646011" y="2252417"/>
                </a:lnTo>
                <a:lnTo>
                  <a:pt x="0" y="22524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 rot="4135959">
            <a:off x="13301167" y="6118522"/>
            <a:ext cx="6004667" cy="3340096"/>
          </a:xfrm>
          <a:custGeom>
            <a:avLst/>
            <a:gdLst/>
            <a:ahLst/>
            <a:cxnLst/>
            <a:rect l="l" t="t" r="r" b="b"/>
            <a:pathLst>
              <a:path w="6004667" h="3340096">
                <a:moveTo>
                  <a:pt x="0" y="0"/>
                </a:moveTo>
                <a:lnTo>
                  <a:pt x="6004667" y="0"/>
                </a:lnTo>
                <a:lnTo>
                  <a:pt x="6004667" y="3340096"/>
                </a:lnTo>
                <a:lnTo>
                  <a:pt x="0" y="3340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5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3888459">
            <a:off x="13532169" y="5913704"/>
            <a:ext cx="6004667" cy="3340096"/>
          </a:xfrm>
          <a:custGeom>
            <a:avLst/>
            <a:gdLst/>
            <a:ahLst/>
            <a:cxnLst/>
            <a:rect l="l" t="t" r="r" b="b"/>
            <a:pathLst>
              <a:path w="6004667" h="3340096">
                <a:moveTo>
                  <a:pt x="0" y="0"/>
                </a:moveTo>
                <a:lnTo>
                  <a:pt x="6004666" y="0"/>
                </a:lnTo>
                <a:lnTo>
                  <a:pt x="6004666" y="3340096"/>
                </a:lnTo>
                <a:lnTo>
                  <a:pt x="0" y="3340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-280881">
            <a:off x="-993904" y="3089733"/>
            <a:ext cx="6134318" cy="7390745"/>
          </a:xfrm>
          <a:custGeom>
            <a:avLst/>
            <a:gdLst/>
            <a:ahLst/>
            <a:cxnLst/>
            <a:rect l="l" t="t" r="r" b="b"/>
            <a:pathLst>
              <a:path w="6134318" h="7390745">
                <a:moveTo>
                  <a:pt x="0" y="0"/>
                </a:moveTo>
                <a:lnTo>
                  <a:pt x="6134319" y="0"/>
                </a:lnTo>
                <a:lnTo>
                  <a:pt x="6134319" y="7390745"/>
                </a:lnTo>
                <a:lnTo>
                  <a:pt x="0" y="73907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 rot="-2129823">
            <a:off x="5695805" y="7221329"/>
            <a:ext cx="2057713" cy="1916246"/>
          </a:xfrm>
          <a:custGeom>
            <a:avLst/>
            <a:gdLst/>
            <a:ahLst/>
            <a:cxnLst/>
            <a:rect l="l" t="t" r="r" b="b"/>
            <a:pathLst>
              <a:path w="2057713" h="1916246">
                <a:moveTo>
                  <a:pt x="0" y="0"/>
                </a:moveTo>
                <a:lnTo>
                  <a:pt x="2057713" y="0"/>
                </a:lnTo>
                <a:lnTo>
                  <a:pt x="2057713" y="1916245"/>
                </a:lnTo>
                <a:lnTo>
                  <a:pt x="0" y="19162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 rot="704893" flipH="1">
            <a:off x="3673629" y="8377919"/>
            <a:ext cx="1137740" cy="930103"/>
          </a:xfrm>
          <a:custGeom>
            <a:avLst/>
            <a:gdLst/>
            <a:ahLst/>
            <a:cxnLst/>
            <a:rect l="l" t="t" r="r" b="b"/>
            <a:pathLst>
              <a:path w="1137740" h="930103">
                <a:moveTo>
                  <a:pt x="1137741" y="0"/>
                </a:moveTo>
                <a:lnTo>
                  <a:pt x="0" y="0"/>
                </a:lnTo>
                <a:lnTo>
                  <a:pt x="0" y="930103"/>
                </a:lnTo>
                <a:lnTo>
                  <a:pt x="1137741" y="930103"/>
                </a:lnTo>
                <a:lnTo>
                  <a:pt x="113774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>
            <a:off x="510115" y="-2047121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 rot="-3455831">
            <a:off x="1183490" y="751131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6" y="0"/>
                </a:lnTo>
                <a:lnTo>
                  <a:pt x="1972716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3" name="Group 23"/>
          <p:cNvGrpSpPr/>
          <p:nvPr/>
        </p:nvGrpSpPr>
        <p:grpSpPr>
          <a:xfrm rot="5860431">
            <a:off x="13970816" y="1189162"/>
            <a:ext cx="3063001" cy="3133009"/>
            <a:chOff x="0" y="0"/>
            <a:chExt cx="4084002" cy="4177346"/>
          </a:xfrm>
        </p:grpSpPr>
        <p:sp>
          <p:nvSpPr>
            <p:cNvPr id="24" name="Freeform 24"/>
            <p:cNvSpPr/>
            <p:nvPr/>
          </p:nvSpPr>
          <p:spPr>
            <a:xfrm rot="-8897862" flipH="1">
              <a:off x="613092" y="516284"/>
              <a:ext cx="2857817" cy="3144779"/>
            </a:xfrm>
            <a:custGeom>
              <a:avLst/>
              <a:gdLst/>
              <a:ahLst/>
              <a:cxnLst/>
              <a:rect l="l" t="t" r="r" b="b"/>
              <a:pathLst>
                <a:path w="2857817" h="3144779">
                  <a:moveTo>
                    <a:pt x="2857818" y="0"/>
                  </a:moveTo>
                  <a:lnTo>
                    <a:pt x="0" y="0"/>
                  </a:lnTo>
                  <a:lnTo>
                    <a:pt x="0" y="3144778"/>
                  </a:lnTo>
                  <a:lnTo>
                    <a:pt x="2857818" y="3144778"/>
                  </a:lnTo>
                  <a:lnTo>
                    <a:pt x="2857818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25" name="Group 25"/>
            <p:cNvGrpSpPr/>
            <p:nvPr/>
          </p:nvGrpSpPr>
          <p:grpSpPr>
            <a:xfrm rot="-2478731">
              <a:off x="1510890" y="1549154"/>
              <a:ext cx="653734" cy="480069"/>
              <a:chOff x="0" y="0"/>
              <a:chExt cx="812800" cy="59687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59687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96878">
                    <a:moveTo>
                      <a:pt x="406400" y="0"/>
                    </a:moveTo>
                    <a:cubicBezTo>
                      <a:pt x="181951" y="0"/>
                      <a:pt x="0" y="133616"/>
                      <a:pt x="0" y="298439"/>
                    </a:cubicBezTo>
                    <a:cubicBezTo>
                      <a:pt x="0" y="463263"/>
                      <a:pt x="181951" y="596878"/>
                      <a:pt x="406400" y="596878"/>
                    </a:cubicBezTo>
                    <a:cubicBezTo>
                      <a:pt x="630849" y="596878"/>
                      <a:pt x="812800" y="463263"/>
                      <a:pt x="812800" y="298439"/>
                    </a:cubicBezTo>
                    <a:cubicBezTo>
                      <a:pt x="812800" y="13361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75007"/>
                <a:ext cx="660400" cy="465914"/>
              </a:xfrm>
              <a:prstGeom prst="rect">
                <a:avLst/>
              </a:prstGeom>
            </p:spPr>
            <p:txBody>
              <a:bodyPr lIns="37351" tIns="37351" rIns="37351" bIns="3735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 rot="4995397">
            <a:off x="6308429" y="7805078"/>
            <a:ext cx="795271" cy="857435"/>
          </a:xfrm>
          <a:custGeom>
            <a:avLst/>
            <a:gdLst/>
            <a:ahLst/>
            <a:cxnLst/>
            <a:rect l="l" t="t" r="r" b="b"/>
            <a:pathLst>
              <a:path w="795271" h="857435">
                <a:moveTo>
                  <a:pt x="0" y="0"/>
                </a:moveTo>
                <a:lnTo>
                  <a:pt x="795271" y="0"/>
                </a:lnTo>
                <a:lnTo>
                  <a:pt x="795271" y="857435"/>
                </a:lnTo>
                <a:lnTo>
                  <a:pt x="0" y="8574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29"/>
          <p:cNvSpPr/>
          <p:nvPr/>
        </p:nvSpPr>
        <p:spPr>
          <a:xfrm rot="10032668">
            <a:off x="16671678" y="2495752"/>
            <a:ext cx="968527" cy="868043"/>
          </a:xfrm>
          <a:custGeom>
            <a:avLst/>
            <a:gdLst/>
            <a:ahLst/>
            <a:cxnLst/>
            <a:rect l="l" t="t" r="r" b="b"/>
            <a:pathLst>
              <a:path w="968527" h="868043">
                <a:moveTo>
                  <a:pt x="0" y="0"/>
                </a:moveTo>
                <a:lnTo>
                  <a:pt x="968528" y="0"/>
                </a:lnTo>
                <a:lnTo>
                  <a:pt x="968528" y="868043"/>
                </a:lnTo>
                <a:lnTo>
                  <a:pt x="0" y="86804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0" name="Freeform 30"/>
          <p:cNvSpPr/>
          <p:nvPr/>
        </p:nvSpPr>
        <p:spPr>
          <a:xfrm rot="-7955665">
            <a:off x="13799643" y="3930481"/>
            <a:ext cx="2085735" cy="2085735"/>
          </a:xfrm>
          <a:custGeom>
            <a:avLst/>
            <a:gdLst/>
            <a:ahLst/>
            <a:cxnLst/>
            <a:rect l="l" t="t" r="r" b="b"/>
            <a:pathLst>
              <a:path w="2085735" h="2085735">
                <a:moveTo>
                  <a:pt x="0" y="0"/>
                </a:moveTo>
                <a:lnTo>
                  <a:pt x="2085735" y="0"/>
                </a:lnTo>
                <a:lnTo>
                  <a:pt x="2085735" y="2085735"/>
                </a:lnTo>
                <a:lnTo>
                  <a:pt x="0" y="208573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Freeform 31"/>
          <p:cNvSpPr/>
          <p:nvPr/>
        </p:nvSpPr>
        <p:spPr>
          <a:xfrm>
            <a:off x="2044101" y="4070647"/>
            <a:ext cx="2472903" cy="2546103"/>
          </a:xfrm>
          <a:custGeom>
            <a:avLst/>
            <a:gdLst/>
            <a:ahLst/>
            <a:cxnLst/>
            <a:rect l="l" t="t" r="r" b="b"/>
            <a:pathLst>
              <a:path w="2472903" h="2546103">
                <a:moveTo>
                  <a:pt x="0" y="0"/>
                </a:moveTo>
                <a:lnTo>
                  <a:pt x="2472903" y="0"/>
                </a:lnTo>
                <a:lnTo>
                  <a:pt x="2472903" y="2546103"/>
                </a:lnTo>
                <a:lnTo>
                  <a:pt x="0" y="254610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 rot="-1524216">
            <a:off x="15354076" y="6335208"/>
            <a:ext cx="2467082" cy="2906724"/>
          </a:xfrm>
          <a:custGeom>
            <a:avLst/>
            <a:gdLst/>
            <a:ahLst/>
            <a:cxnLst/>
            <a:rect l="l" t="t" r="r" b="b"/>
            <a:pathLst>
              <a:path w="2467082" h="2906724">
                <a:moveTo>
                  <a:pt x="0" y="0"/>
                </a:moveTo>
                <a:lnTo>
                  <a:pt x="2467082" y="0"/>
                </a:lnTo>
                <a:lnTo>
                  <a:pt x="2467082" y="2906724"/>
                </a:lnTo>
                <a:lnTo>
                  <a:pt x="0" y="290672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>
            <a:off x="5486400" y="3843119"/>
            <a:ext cx="6219926" cy="3156613"/>
          </a:xfrm>
          <a:custGeom>
            <a:avLst/>
            <a:gdLst/>
            <a:ahLst/>
            <a:cxnLst/>
            <a:rect l="l" t="t" r="r" b="b"/>
            <a:pathLst>
              <a:path w="6219926" h="3156613">
                <a:moveTo>
                  <a:pt x="0" y="0"/>
                </a:moveTo>
                <a:lnTo>
                  <a:pt x="6219926" y="0"/>
                </a:lnTo>
                <a:lnTo>
                  <a:pt x="6219926" y="3156613"/>
                </a:lnTo>
                <a:lnTo>
                  <a:pt x="0" y="3156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TextBox 34"/>
          <p:cNvSpPr txBox="1"/>
          <p:nvPr/>
        </p:nvSpPr>
        <p:spPr>
          <a:xfrm>
            <a:off x="1559365" y="1359880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2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9389" y="-3993245"/>
            <a:ext cx="8874951" cy="7581680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1" y="0"/>
                </a:lnTo>
                <a:lnTo>
                  <a:pt x="8874951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188273" y="4725138"/>
            <a:ext cx="8874951" cy="7581680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1" y="0"/>
                </a:lnTo>
                <a:lnTo>
                  <a:pt x="8874951" y="7581679"/>
                </a:lnTo>
                <a:lnTo>
                  <a:pt x="0" y="7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3142387" y="4302241"/>
            <a:ext cx="11626924" cy="170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  <a:spcBef>
                <a:spcPct val="0"/>
              </a:spcBef>
            </a:pPr>
            <a:r>
              <a:rPr lang="en-US" sz="15581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Mở rộng 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8441218" y="393664"/>
            <a:ext cx="1405564" cy="18725131"/>
            <a:chOff x="0" y="0"/>
            <a:chExt cx="370190" cy="4931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0190" cy="4931722"/>
            </a:xfrm>
            <a:custGeom>
              <a:avLst/>
              <a:gdLst/>
              <a:ahLst/>
              <a:cxnLst/>
              <a:rect l="l" t="t" r="r" b="b"/>
              <a:pathLst>
                <a:path w="370190" h="4931722">
                  <a:moveTo>
                    <a:pt x="0" y="0"/>
                  </a:moveTo>
                  <a:lnTo>
                    <a:pt x="370190" y="0"/>
                  </a:lnTo>
                  <a:lnTo>
                    <a:pt x="370190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70190" cy="498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8522599" y="-8955266"/>
            <a:ext cx="1242802" cy="18725131"/>
            <a:chOff x="0" y="0"/>
            <a:chExt cx="327322" cy="4931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322" cy="4931722"/>
            </a:xfrm>
            <a:custGeom>
              <a:avLst/>
              <a:gdLst/>
              <a:ahLst/>
              <a:cxnLst/>
              <a:rect l="l" t="t" r="r" b="b"/>
              <a:pathLst>
                <a:path w="327322" h="4931722">
                  <a:moveTo>
                    <a:pt x="0" y="0"/>
                  </a:moveTo>
                  <a:lnTo>
                    <a:pt x="327322" y="0"/>
                  </a:lnTo>
                  <a:lnTo>
                    <a:pt x="327322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27322" cy="498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168234">
            <a:off x="-3075980" y="1118023"/>
            <a:ext cx="6151960" cy="5298376"/>
          </a:xfrm>
          <a:custGeom>
            <a:avLst/>
            <a:gdLst/>
            <a:ahLst/>
            <a:cxnLst/>
            <a:rect l="l" t="t" r="r" b="b"/>
            <a:pathLst>
              <a:path w="6151960" h="5298376">
                <a:moveTo>
                  <a:pt x="0" y="0"/>
                </a:moveTo>
                <a:lnTo>
                  <a:pt x="6151960" y="0"/>
                </a:lnTo>
                <a:lnTo>
                  <a:pt x="6151960" y="5298375"/>
                </a:lnTo>
                <a:lnTo>
                  <a:pt x="0" y="529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>
            <a:off x="10456049" y="2580072"/>
            <a:ext cx="10675846" cy="9345359"/>
            <a:chOff x="0" y="0"/>
            <a:chExt cx="14234461" cy="12460479"/>
          </a:xfrm>
        </p:grpSpPr>
        <p:sp>
          <p:nvSpPr>
            <p:cNvPr id="13" name="Freeform 13"/>
            <p:cNvSpPr/>
            <p:nvPr/>
          </p:nvSpPr>
          <p:spPr>
            <a:xfrm rot="7168234">
              <a:off x="3443589" y="2084603"/>
              <a:ext cx="9627023" cy="8291273"/>
            </a:xfrm>
            <a:custGeom>
              <a:avLst/>
              <a:gdLst/>
              <a:ahLst/>
              <a:cxnLst/>
              <a:rect l="l" t="t" r="r" b="b"/>
              <a:pathLst>
                <a:path w="9627023" h="8291273">
                  <a:moveTo>
                    <a:pt x="0" y="0"/>
                  </a:moveTo>
                  <a:lnTo>
                    <a:pt x="9627023" y="0"/>
                  </a:lnTo>
                  <a:lnTo>
                    <a:pt x="9627023" y="8291273"/>
                  </a:lnTo>
                  <a:lnTo>
                    <a:pt x="0" y="829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70756" y="6515186"/>
              <a:ext cx="2381347" cy="2089632"/>
            </a:xfrm>
            <a:custGeom>
              <a:avLst/>
              <a:gdLst/>
              <a:ahLst/>
              <a:cxnLst/>
              <a:rect l="l" t="t" r="r" b="b"/>
              <a:pathLst>
                <a:path w="2381347" h="2089632">
                  <a:moveTo>
                    <a:pt x="0" y="0"/>
                  </a:moveTo>
                  <a:lnTo>
                    <a:pt x="2381347" y="0"/>
                  </a:lnTo>
                  <a:lnTo>
                    <a:pt x="2381347" y="2089632"/>
                  </a:lnTo>
                  <a:lnTo>
                    <a:pt x="0" y="2089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 rot="1766723">
              <a:off x="930352" y="4923561"/>
              <a:ext cx="5662154" cy="5272881"/>
            </a:xfrm>
            <a:custGeom>
              <a:avLst/>
              <a:gdLst/>
              <a:ahLst/>
              <a:cxnLst/>
              <a:rect l="l" t="t" r="r" b="b"/>
              <a:pathLst>
                <a:path w="5662154" h="5272881">
                  <a:moveTo>
                    <a:pt x="0" y="0"/>
                  </a:moveTo>
                  <a:lnTo>
                    <a:pt x="5662154" y="0"/>
                  </a:lnTo>
                  <a:lnTo>
                    <a:pt x="5662154" y="5272881"/>
                  </a:lnTo>
                  <a:lnTo>
                    <a:pt x="0" y="5272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Freeform 16"/>
            <p:cNvSpPr/>
            <p:nvPr/>
          </p:nvSpPr>
          <p:spPr>
            <a:xfrm rot="5532207">
              <a:off x="8204686" y="6731021"/>
              <a:ext cx="1832001" cy="1657961"/>
            </a:xfrm>
            <a:custGeom>
              <a:avLst/>
              <a:gdLst/>
              <a:ahLst/>
              <a:cxnLst/>
              <a:rect l="l" t="t" r="r" b="b"/>
              <a:pathLst>
                <a:path w="1832001" h="1657961">
                  <a:moveTo>
                    <a:pt x="0" y="0"/>
                  </a:moveTo>
                  <a:lnTo>
                    <a:pt x="1832001" y="0"/>
                  </a:lnTo>
                  <a:lnTo>
                    <a:pt x="1832001" y="1657961"/>
                  </a:lnTo>
                  <a:lnTo>
                    <a:pt x="0" y="1657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7" name="Group 17"/>
          <p:cNvGrpSpPr/>
          <p:nvPr/>
        </p:nvGrpSpPr>
        <p:grpSpPr>
          <a:xfrm rot="1709095">
            <a:off x="602078" y="697521"/>
            <a:ext cx="3811497" cy="3492284"/>
            <a:chOff x="0" y="0"/>
            <a:chExt cx="5081996" cy="46563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81996" cy="4656379"/>
            </a:xfrm>
            <a:custGeom>
              <a:avLst/>
              <a:gdLst/>
              <a:ahLst/>
              <a:cxnLst/>
              <a:rect l="l" t="t" r="r" b="b"/>
              <a:pathLst>
                <a:path w="5081996" h="4656379">
                  <a:moveTo>
                    <a:pt x="0" y="0"/>
                  </a:moveTo>
                  <a:lnTo>
                    <a:pt x="5081996" y="0"/>
                  </a:lnTo>
                  <a:lnTo>
                    <a:pt x="5081996" y="4656379"/>
                  </a:lnTo>
                  <a:lnTo>
                    <a:pt x="0" y="4656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Freeform 19"/>
            <p:cNvSpPr/>
            <p:nvPr/>
          </p:nvSpPr>
          <p:spPr>
            <a:xfrm rot="-4554236">
              <a:off x="1870270" y="1644645"/>
              <a:ext cx="1341457" cy="1367090"/>
            </a:xfrm>
            <a:custGeom>
              <a:avLst/>
              <a:gdLst/>
              <a:ahLst/>
              <a:cxnLst/>
              <a:rect l="l" t="t" r="r" b="b"/>
              <a:pathLst>
                <a:path w="1341457" h="1367090">
                  <a:moveTo>
                    <a:pt x="0" y="0"/>
                  </a:moveTo>
                  <a:lnTo>
                    <a:pt x="1341456" y="0"/>
                  </a:lnTo>
                  <a:lnTo>
                    <a:pt x="1341456" y="1367089"/>
                  </a:lnTo>
                  <a:lnTo>
                    <a:pt x="0" y="1367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0" name="Freeform 20"/>
          <p:cNvSpPr/>
          <p:nvPr/>
        </p:nvSpPr>
        <p:spPr>
          <a:xfrm rot="3667130" flipH="1">
            <a:off x="9487398" y="-840705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0"/>
                </a:moveTo>
                <a:lnTo>
                  <a:pt x="0" y="0"/>
                </a:lnTo>
                <a:lnTo>
                  <a:pt x="0" y="5319738"/>
                </a:lnTo>
                <a:lnTo>
                  <a:pt x="6176763" y="5319738"/>
                </a:lnTo>
                <a:lnTo>
                  <a:pt x="61767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rot="9271396" flipH="1">
            <a:off x="13140349" y="897366"/>
            <a:ext cx="1442717" cy="1611975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1442717" y="0"/>
                </a:moveTo>
                <a:lnTo>
                  <a:pt x="0" y="0"/>
                </a:lnTo>
                <a:lnTo>
                  <a:pt x="0" y="1611975"/>
                </a:lnTo>
                <a:lnTo>
                  <a:pt x="1442717" y="1611975"/>
                </a:lnTo>
                <a:lnTo>
                  <a:pt x="144271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 rot="9974232" flipH="1">
            <a:off x="10817011" y="922576"/>
            <a:ext cx="864831" cy="966292"/>
          </a:xfrm>
          <a:custGeom>
            <a:avLst/>
            <a:gdLst/>
            <a:ahLst/>
            <a:cxnLst/>
            <a:rect l="l" t="t" r="r" b="b"/>
            <a:pathLst>
              <a:path w="864831" h="966292">
                <a:moveTo>
                  <a:pt x="864832" y="0"/>
                </a:moveTo>
                <a:lnTo>
                  <a:pt x="0" y="0"/>
                </a:lnTo>
                <a:lnTo>
                  <a:pt x="0" y="966292"/>
                </a:lnTo>
                <a:lnTo>
                  <a:pt x="864832" y="966292"/>
                </a:lnTo>
                <a:lnTo>
                  <a:pt x="8648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 rot="9271396">
            <a:off x="14138254" y="-438167"/>
            <a:ext cx="1442717" cy="1611975"/>
          </a:xfrm>
          <a:custGeom>
            <a:avLst/>
            <a:gdLst/>
            <a:ahLst/>
            <a:cxnLst/>
            <a:rect l="l" t="t" r="r" b="b"/>
            <a:pathLst>
              <a:path w="1442717" h="1611975">
                <a:moveTo>
                  <a:pt x="0" y="0"/>
                </a:moveTo>
                <a:lnTo>
                  <a:pt x="1442717" y="0"/>
                </a:lnTo>
                <a:lnTo>
                  <a:pt x="1442717" y="1611975"/>
                </a:lnTo>
                <a:lnTo>
                  <a:pt x="0" y="16119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4961433" y="1819164"/>
            <a:ext cx="2870121" cy="2658450"/>
          </a:xfrm>
          <a:custGeom>
            <a:avLst/>
            <a:gdLst/>
            <a:ahLst/>
            <a:cxnLst/>
            <a:rect l="l" t="t" r="r" b="b"/>
            <a:pathLst>
              <a:path w="2870121" h="2658450">
                <a:moveTo>
                  <a:pt x="0" y="0"/>
                </a:moveTo>
                <a:lnTo>
                  <a:pt x="2870121" y="0"/>
                </a:lnTo>
                <a:lnTo>
                  <a:pt x="2870121" y="2658450"/>
                </a:lnTo>
                <a:lnTo>
                  <a:pt x="0" y="26584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rot="-3136207">
            <a:off x="16100031" y="2812454"/>
            <a:ext cx="592925" cy="671870"/>
          </a:xfrm>
          <a:custGeom>
            <a:avLst/>
            <a:gdLst/>
            <a:ahLst/>
            <a:cxnLst/>
            <a:rect l="l" t="t" r="r" b="b"/>
            <a:pathLst>
              <a:path w="592925" h="671870">
                <a:moveTo>
                  <a:pt x="0" y="0"/>
                </a:moveTo>
                <a:lnTo>
                  <a:pt x="592925" y="0"/>
                </a:lnTo>
                <a:lnTo>
                  <a:pt x="592925" y="671870"/>
                </a:lnTo>
                <a:lnTo>
                  <a:pt x="0" y="6718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542345" y="6051973"/>
            <a:ext cx="4420751" cy="3254778"/>
          </a:xfrm>
          <a:custGeom>
            <a:avLst/>
            <a:gdLst/>
            <a:ahLst/>
            <a:cxnLst/>
            <a:rect l="l" t="t" r="r" b="b"/>
            <a:pathLst>
              <a:path w="4420751" h="3254778">
                <a:moveTo>
                  <a:pt x="0" y="0"/>
                </a:moveTo>
                <a:lnTo>
                  <a:pt x="4420751" y="0"/>
                </a:lnTo>
                <a:lnTo>
                  <a:pt x="4420751" y="3254778"/>
                </a:lnTo>
                <a:lnTo>
                  <a:pt x="0" y="32547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7" name="Freeform 27"/>
          <p:cNvSpPr/>
          <p:nvPr/>
        </p:nvSpPr>
        <p:spPr>
          <a:xfrm rot="-1225090">
            <a:off x="6995379" y="7660781"/>
            <a:ext cx="2003429" cy="1949195"/>
          </a:xfrm>
          <a:custGeom>
            <a:avLst/>
            <a:gdLst/>
            <a:ahLst/>
            <a:cxnLst/>
            <a:rect l="l" t="t" r="r" b="b"/>
            <a:pathLst>
              <a:path w="2003429" h="1949195">
                <a:moveTo>
                  <a:pt x="0" y="0"/>
                </a:moveTo>
                <a:lnTo>
                  <a:pt x="2003429" y="0"/>
                </a:lnTo>
                <a:lnTo>
                  <a:pt x="2003429" y="1949195"/>
                </a:lnTo>
                <a:lnTo>
                  <a:pt x="0" y="19491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92235" t="-45471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8" name="Group 28"/>
          <p:cNvGrpSpPr/>
          <p:nvPr/>
        </p:nvGrpSpPr>
        <p:grpSpPr>
          <a:xfrm>
            <a:off x="7355562" y="8342218"/>
            <a:ext cx="1065628" cy="939650"/>
            <a:chOff x="0" y="0"/>
            <a:chExt cx="288168" cy="25410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88168" cy="254101"/>
            </a:xfrm>
            <a:custGeom>
              <a:avLst/>
              <a:gdLst/>
              <a:ahLst/>
              <a:cxnLst/>
              <a:rect l="l" t="t" r="r" b="b"/>
              <a:pathLst>
                <a:path w="288168" h="254101">
                  <a:moveTo>
                    <a:pt x="0" y="0"/>
                  </a:moveTo>
                  <a:lnTo>
                    <a:pt x="288168" y="0"/>
                  </a:lnTo>
                  <a:lnTo>
                    <a:pt x="288168" y="254101"/>
                  </a:lnTo>
                  <a:lnTo>
                    <a:pt x="0" y="254101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288168" cy="311251"/>
            </a:xfrm>
            <a:prstGeom prst="rect">
              <a:avLst/>
            </a:prstGeom>
          </p:spPr>
          <p:txBody>
            <a:bodyPr lIns="49476" tIns="49476" rIns="49476" bIns="49476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386848" y="8314023"/>
            <a:ext cx="1003056" cy="123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34"/>
              </a:lnSpc>
            </a:pPr>
            <a:r>
              <a:rPr lang="en-US" sz="968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</a:p>
        </p:txBody>
      </p:sp>
      <p:grpSp>
        <p:nvGrpSpPr>
          <p:cNvPr id="32" name="Group 32"/>
          <p:cNvGrpSpPr/>
          <p:nvPr/>
        </p:nvGrpSpPr>
        <p:grpSpPr>
          <a:xfrm rot="1041582">
            <a:off x="8373314" y="7253145"/>
            <a:ext cx="2557571" cy="2525664"/>
            <a:chOff x="0" y="0"/>
            <a:chExt cx="3410094" cy="3367553"/>
          </a:xfrm>
        </p:grpSpPr>
        <p:sp>
          <p:nvSpPr>
            <p:cNvPr id="33" name="Freeform 33"/>
            <p:cNvSpPr/>
            <p:nvPr/>
          </p:nvSpPr>
          <p:spPr>
            <a:xfrm rot="-1225090">
              <a:off x="369428" y="384313"/>
              <a:ext cx="2671239" cy="2598926"/>
            </a:xfrm>
            <a:custGeom>
              <a:avLst/>
              <a:gdLst/>
              <a:ahLst/>
              <a:cxnLst/>
              <a:rect l="l" t="t" r="r" b="b"/>
              <a:pathLst>
                <a:path w="2671239" h="2598926">
                  <a:moveTo>
                    <a:pt x="0" y="0"/>
                  </a:moveTo>
                  <a:lnTo>
                    <a:pt x="2671238" y="0"/>
                  </a:lnTo>
                  <a:lnTo>
                    <a:pt x="2671238" y="2598926"/>
                  </a:lnTo>
                  <a:lnTo>
                    <a:pt x="0" y="259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-92235" t="-45471"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9672" y="1292896"/>
              <a:ext cx="1420837" cy="1252867"/>
              <a:chOff x="0" y="0"/>
              <a:chExt cx="288168" cy="254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88168" cy="254101"/>
              </a:xfrm>
              <a:custGeom>
                <a:avLst/>
                <a:gdLst/>
                <a:ahLst/>
                <a:cxnLst/>
                <a:rect l="l" t="t" r="r" b="b"/>
                <a:pathLst>
                  <a:path w="288168" h="254101">
                    <a:moveTo>
                      <a:pt x="0" y="0"/>
                    </a:moveTo>
                    <a:lnTo>
                      <a:pt x="288168" y="0"/>
                    </a:lnTo>
                    <a:lnTo>
                      <a:pt x="288168" y="254101"/>
                    </a:lnTo>
                    <a:lnTo>
                      <a:pt x="0" y="254101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288168" cy="311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908206" y="1213183"/>
              <a:ext cx="1337408" cy="1724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34"/>
                </a:lnSpc>
              </a:pPr>
              <a:r>
                <a:rPr lang="en-US" sz="9680" b="1">
                  <a:solidFill>
                    <a:srgbClr val="F6D20C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</a:t>
              </a:r>
            </a:p>
          </p:txBody>
        </p:sp>
      </p:grpSp>
      <p:sp>
        <p:nvSpPr>
          <p:cNvPr id="38" name="Freeform 38"/>
          <p:cNvSpPr/>
          <p:nvPr/>
        </p:nvSpPr>
        <p:spPr>
          <a:xfrm rot="-825770">
            <a:off x="5526232" y="6364116"/>
            <a:ext cx="830666" cy="823052"/>
          </a:xfrm>
          <a:custGeom>
            <a:avLst/>
            <a:gdLst/>
            <a:ahLst/>
            <a:cxnLst/>
            <a:rect l="l" t="t" r="r" b="b"/>
            <a:pathLst>
              <a:path w="830666" h="823052">
                <a:moveTo>
                  <a:pt x="0" y="0"/>
                </a:moveTo>
                <a:lnTo>
                  <a:pt x="830666" y="0"/>
                </a:lnTo>
                <a:lnTo>
                  <a:pt x="830666" y="823052"/>
                </a:lnTo>
                <a:lnTo>
                  <a:pt x="0" y="8230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39"/>
          <p:cNvSpPr/>
          <p:nvPr/>
        </p:nvSpPr>
        <p:spPr>
          <a:xfrm>
            <a:off x="11847761" y="2125082"/>
            <a:ext cx="1456036" cy="1463352"/>
          </a:xfrm>
          <a:custGeom>
            <a:avLst/>
            <a:gdLst/>
            <a:ahLst/>
            <a:cxnLst/>
            <a:rect l="l" t="t" r="r" b="b"/>
            <a:pathLst>
              <a:path w="1456036" h="1463352">
                <a:moveTo>
                  <a:pt x="0" y="0"/>
                </a:moveTo>
                <a:lnTo>
                  <a:pt x="1456036" y="0"/>
                </a:lnTo>
                <a:lnTo>
                  <a:pt x="1456036" y="1463353"/>
                </a:lnTo>
                <a:lnTo>
                  <a:pt x="0" y="146335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0" name="Freeform 40"/>
          <p:cNvSpPr/>
          <p:nvPr/>
        </p:nvSpPr>
        <p:spPr>
          <a:xfrm>
            <a:off x="2918087" y="4559215"/>
            <a:ext cx="1088660" cy="1114193"/>
          </a:xfrm>
          <a:custGeom>
            <a:avLst/>
            <a:gdLst/>
            <a:ahLst/>
            <a:cxnLst/>
            <a:rect l="l" t="t" r="r" b="b"/>
            <a:pathLst>
              <a:path w="1088660" h="1114193">
                <a:moveTo>
                  <a:pt x="0" y="0"/>
                </a:moveTo>
                <a:lnTo>
                  <a:pt x="1088660" y="0"/>
                </a:lnTo>
                <a:lnTo>
                  <a:pt x="1088660" y="1114193"/>
                </a:lnTo>
                <a:lnTo>
                  <a:pt x="0" y="1114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1" name="Freeform 41"/>
          <p:cNvSpPr/>
          <p:nvPr/>
        </p:nvSpPr>
        <p:spPr>
          <a:xfrm rot="1755544">
            <a:off x="8431316" y="1996936"/>
            <a:ext cx="1049066" cy="976506"/>
          </a:xfrm>
          <a:custGeom>
            <a:avLst/>
            <a:gdLst/>
            <a:ahLst/>
            <a:cxnLst/>
            <a:rect l="l" t="t" r="r" b="b"/>
            <a:pathLst>
              <a:path w="1049066" h="976506">
                <a:moveTo>
                  <a:pt x="0" y="0"/>
                </a:moveTo>
                <a:lnTo>
                  <a:pt x="1049066" y="0"/>
                </a:lnTo>
                <a:lnTo>
                  <a:pt x="1049066" y="976506"/>
                </a:lnTo>
                <a:lnTo>
                  <a:pt x="0" y="97650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6" b="-916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1777948" y="1253622"/>
            <a:ext cx="9899859" cy="388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87"/>
              </a:lnSpc>
              <a:spcBef>
                <a:spcPct val="0"/>
              </a:spcBef>
            </a:pPr>
            <a:r>
              <a:rPr lang="en-US" sz="25572" spc="639">
                <a:solidFill>
                  <a:srgbClr val="FA5A60"/>
                </a:solidFill>
                <a:latin typeface="Emitha"/>
                <a:ea typeface="Emitha"/>
                <a:cs typeface="Emitha"/>
                <a:sym typeface="Emitha"/>
              </a:rPr>
              <a:t>Fruit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20540" y="3536950"/>
            <a:ext cx="6953812" cy="4657435"/>
          </a:xfrm>
          <a:custGeom>
            <a:avLst/>
            <a:gdLst/>
            <a:ahLst/>
            <a:cxnLst/>
            <a:rect l="l" t="t" r="r" b="b"/>
            <a:pathLst>
              <a:path w="6953812" h="4657435">
                <a:moveTo>
                  <a:pt x="0" y="0"/>
                </a:moveTo>
                <a:lnTo>
                  <a:pt x="6953812" y="0"/>
                </a:lnTo>
                <a:lnTo>
                  <a:pt x="6953812" y="4657435"/>
                </a:lnTo>
                <a:lnTo>
                  <a:pt x="0" y="4657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3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4281319" y="2663609"/>
            <a:ext cx="9558385" cy="6404118"/>
          </a:xfrm>
          <a:custGeom>
            <a:avLst/>
            <a:gdLst/>
            <a:ahLst/>
            <a:cxnLst/>
            <a:rect l="l" t="t" r="r" b="b"/>
            <a:pathLst>
              <a:path w="9558385" h="6404118">
                <a:moveTo>
                  <a:pt x="0" y="0"/>
                </a:moveTo>
                <a:lnTo>
                  <a:pt x="9558385" y="0"/>
                </a:lnTo>
                <a:lnTo>
                  <a:pt x="9558385" y="6404118"/>
                </a:lnTo>
                <a:lnTo>
                  <a:pt x="0" y="640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8855216" y="419080"/>
            <a:ext cx="930647" cy="18805194"/>
            <a:chOff x="0" y="0"/>
            <a:chExt cx="245109" cy="49528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109" cy="4952808"/>
            </a:xfrm>
            <a:custGeom>
              <a:avLst/>
              <a:gdLst/>
              <a:ahLst/>
              <a:cxnLst/>
              <a:rect l="l" t="t" r="r" b="b"/>
              <a:pathLst>
                <a:path w="245109" h="4952808">
                  <a:moveTo>
                    <a:pt x="0" y="0"/>
                  </a:moveTo>
                  <a:lnTo>
                    <a:pt x="245109" y="0"/>
                  </a:lnTo>
                  <a:lnTo>
                    <a:pt x="245109" y="4952808"/>
                  </a:lnTo>
                  <a:lnTo>
                    <a:pt x="0" y="4952808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45109" cy="5009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81319" y="2142890"/>
            <a:ext cx="9725363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Khám phá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249413" y="-8894466"/>
            <a:ext cx="1789174" cy="18288000"/>
            <a:chOff x="0" y="0"/>
            <a:chExt cx="471223" cy="4816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1223" cy="4816592"/>
            </a:xfrm>
            <a:custGeom>
              <a:avLst/>
              <a:gdLst/>
              <a:ahLst/>
              <a:cxnLst/>
              <a:rect l="l" t="t" r="r" b="b"/>
              <a:pathLst>
                <a:path w="471223" h="4816592">
                  <a:moveTo>
                    <a:pt x="0" y="0"/>
                  </a:moveTo>
                  <a:lnTo>
                    <a:pt x="471223" y="0"/>
                  </a:lnTo>
                  <a:lnTo>
                    <a:pt x="47122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6D20C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122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318591">
            <a:off x="13355454" y="2627467"/>
            <a:ext cx="4248763" cy="7837841"/>
          </a:xfrm>
          <a:custGeom>
            <a:avLst/>
            <a:gdLst/>
            <a:ahLst/>
            <a:cxnLst/>
            <a:rect l="l" t="t" r="r" b="b"/>
            <a:pathLst>
              <a:path w="4248763" h="7837841">
                <a:moveTo>
                  <a:pt x="0" y="0"/>
                </a:moveTo>
                <a:lnTo>
                  <a:pt x="4248763" y="0"/>
                </a:lnTo>
                <a:lnTo>
                  <a:pt x="4248763" y="7837842"/>
                </a:lnTo>
                <a:lnTo>
                  <a:pt x="0" y="7837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>
            <a:off x="-655988" y="3133490"/>
            <a:ext cx="6123885" cy="8764057"/>
            <a:chOff x="0" y="0"/>
            <a:chExt cx="8165180" cy="116854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65180" cy="11685410"/>
            </a:xfrm>
            <a:custGeom>
              <a:avLst/>
              <a:gdLst/>
              <a:ahLst/>
              <a:cxnLst/>
              <a:rect l="l" t="t" r="r" b="b"/>
              <a:pathLst>
                <a:path w="8165180" h="11685410">
                  <a:moveTo>
                    <a:pt x="0" y="0"/>
                  </a:moveTo>
                  <a:lnTo>
                    <a:pt x="8165180" y="0"/>
                  </a:lnTo>
                  <a:lnTo>
                    <a:pt x="8165180" y="11685410"/>
                  </a:lnTo>
                  <a:lnTo>
                    <a:pt x="0" y="11685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Freeform 14"/>
            <p:cNvSpPr/>
            <p:nvPr/>
          </p:nvSpPr>
          <p:spPr>
            <a:xfrm rot="-8492989">
              <a:off x="5264496" y="4641370"/>
              <a:ext cx="877249" cy="689737"/>
            </a:xfrm>
            <a:custGeom>
              <a:avLst/>
              <a:gdLst/>
              <a:ahLst/>
              <a:cxnLst/>
              <a:rect l="l" t="t" r="r" b="b"/>
              <a:pathLst>
                <a:path w="877249" h="689737">
                  <a:moveTo>
                    <a:pt x="0" y="0"/>
                  </a:moveTo>
                  <a:lnTo>
                    <a:pt x="877249" y="0"/>
                  </a:lnTo>
                  <a:lnTo>
                    <a:pt x="877249" y="689736"/>
                  </a:lnTo>
                  <a:lnTo>
                    <a:pt x="0" y="689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 rot="2980947">
              <a:off x="5393592" y="4666155"/>
              <a:ext cx="691138" cy="640166"/>
            </a:xfrm>
            <a:custGeom>
              <a:avLst/>
              <a:gdLst/>
              <a:ahLst/>
              <a:cxnLst/>
              <a:rect l="l" t="t" r="r" b="b"/>
              <a:pathLst>
                <a:path w="691138" h="640166">
                  <a:moveTo>
                    <a:pt x="0" y="0"/>
                  </a:moveTo>
                  <a:lnTo>
                    <a:pt x="691137" y="0"/>
                  </a:lnTo>
                  <a:lnTo>
                    <a:pt x="691137" y="640166"/>
                  </a:lnTo>
                  <a:lnTo>
                    <a:pt x="0" y="640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6" name="Freeform 16"/>
          <p:cNvSpPr/>
          <p:nvPr/>
        </p:nvSpPr>
        <p:spPr>
          <a:xfrm>
            <a:off x="-1749611" y="-1733853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 rot="1469471" flipH="1">
            <a:off x="17253545" y="-852711"/>
            <a:ext cx="5228358" cy="4502923"/>
          </a:xfrm>
          <a:custGeom>
            <a:avLst/>
            <a:gdLst/>
            <a:ahLst/>
            <a:cxnLst/>
            <a:rect l="l" t="t" r="r" b="b"/>
            <a:pathLst>
              <a:path w="5228358" h="4502923">
                <a:moveTo>
                  <a:pt x="5228357" y="0"/>
                </a:moveTo>
                <a:lnTo>
                  <a:pt x="0" y="0"/>
                </a:lnTo>
                <a:lnTo>
                  <a:pt x="0" y="4502923"/>
                </a:lnTo>
                <a:lnTo>
                  <a:pt x="5228357" y="4502923"/>
                </a:lnTo>
                <a:lnTo>
                  <a:pt x="522835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rot="9802905">
            <a:off x="15614320" y="376203"/>
            <a:ext cx="2114083" cy="2228283"/>
          </a:xfrm>
          <a:custGeom>
            <a:avLst/>
            <a:gdLst/>
            <a:ahLst/>
            <a:cxnLst/>
            <a:rect l="l" t="t" r="r" b="b"/>
            <a:pathLst>
              <a:path w="2114083" h="2228283">
                <a:moveTo>
                  <a:pt x="0" y="0"/>
                </a:moveTo>
                <a:lnTo>
                  <a:pt x="2114083" y="0"/>
                </a:lnTo>
                <a:lnTo>
                  <a:pt x="2114083" y="2228282"/>
                </a:lnTo>
                <a:lnTo>
                  <a:pt x="0" y="22282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 rot="-996425">
            <a:off x="4591409" y="3252929"/>
            <a:ext cx="967201" cy="900303"/>
          </a:xfrm>
          <a:custGeom>
            <a:avLst/>
            <a:gdLst/>
            <a:ahLst/>
            <a:cxnLst/>
            <a:rect l="l" t="t" r="r" b="b"/>
            <a:pathLst>
              <a:path w="967201" h="900303">
                <a:moveTo>
                  <a:pt x="0" y="0"/>
                </a:moveTo>
                <a:lnTo>
                  <a:pt x="967201" y="0"/>
                </a:lnTo>
                <a:lnTo>
                  <a:pt x="967201" y="900303"/>
                </a:lnTo>
                <a:lnTo>
                  <a:pt x="0" y="900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 rot="782427">
            <a:off x="11704137" y="3374341"/>
            <a:ext cx="1371656" cy="1528307"/>
          </a:xfrm>
          <a:custGeom>
            <a:avLst/>
            <a:gdLst/>
            <a:ahLst/>
            <a:cxnLst/>
            <a:rect l="l" t="t" r="r" b="b"/>
            <a:pathLst>
              <a:path w="1371656" h="1528307">
                <a:moveTo>
                  <a:pt x="0" y="0"/>
                </a:moveTo>
                <a:lnTo>
                  <a:pt x="1371656" y="0"/>
                </a:lnTo>
                <a:lnTo>
                  <a:pt x="1371656" y="1528308"/>
                </a:lnTo>
                <a:lnTo>
                  <a:pt x="0" y="15283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>
            <a:off x="5467897" y="4531353"/>
            <a:ext cx="3022792" cy="2835127"/>
          </a:xfrm>
          <a:custGeom>
            <a:avLst/>
            <a:gdLst/>
            <a:ahLst/>
            <a:cxnLst/>
            <a:rect l="l" t="t" r="r" b="b"/>
            <a:pathLst>
              <a:path w="3022792" h="2835127">
                <a:moveTo>
                  <a:pt x="0" y="0"/>
                </a:moveTo>
                <a:lnTo>
                  <a:pt x="3022792" y="0"/>
                </a:lnTo>
                <a:lnTo>
                  <a:pt x="3022792" y="2835127"/>
                </a:lnTo>
                <a:lnTo>
                  <a:pt x="0" y="28351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>
            <a:off x="9060511" y="4138495"/>
            <a:ext cx="3073284" cy="3448285"/>
          </a:xfrm>
          <a:custGeom>
            <a:avLst/>
            <a:gdLst/>
            <a:ahLst/>
            <a:cxnLst/>
            <a:rect l="l" t="t" r="r" b="b"/>
            <a:pathLst>
              <a:path w="3073284" h="3448285">
                <a:moveTo>
                  <a:pt x="0" y="0"/>
                </a:moveTo>
                <a:lnTo>
                  <a:pt x="3073284" y="0"/>
                </a:lnTo>
                <a:lnTo>
                  <a:pt x="3073284" y="3448285"/>
                </a:lnTo>
                <a:lnTo>
                  <a:pt x="0" y="344828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945" y="-572945"/>
            <a:ext cx="10174639" cy="9831245"/>
          </a:xfrm>
          <a:custGeom>
            <a:avLst/>
            <a:gdLst/>
            <a:ahLst/>
            <a:cxnLst/>
            <a:rect l="l" t="t" r="r" b="b"/>
            <a:pathLst>
              <a:path w="10174639" h="9831245">
                <a:moveTo>
                  <a:pt x="0" y="0"/>
                </a:moveTo>
                <a:lnTo>
                  <a:pt x="10174639" y="0"/>
                </a:lnTo>
                <a:lnTo>
                  <a:pt x="10174639" y="9831245"/>
                </a:lnTo>
                <a:lnTo>
                  <a:pt x="0" y="983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9314947" y="2058343"/>
            <a:ext cx="8266936" cy="9930254"/>
          </a:xfrm>
          <a:custGeom>
            <a:avLst/>
            <a:gdLst/>
            <a:ahLst/>
            <a:cxnLst/>
            <a:rect l="l" t="t" r="r" b="b"/>
            <a:pathLst>
              <a:path w="8266936" h="9930254">
                <a:moveTo>
                  <a:pt x="0" y="0"/>
                </a:moveTo>
                <a:lnTo>
                  <a:pt x="8266937" y="0"/>
                </a:lnTo>
                <a:lnTo>
                  <a:pt x="8266937" y="9930254"/>
                </a:lnTo>
                <a:lnTo>
                  <a:pt x="0" y="9930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1115557">
            <a:off x="16898928" y="4608917"/>
            <a:ext cx="795192" cy="1069166"/>
          </a:xfrm>
          <a:custGeom>
            <a:avLst/>
            <a:gdLst/>
            <a:ahLst/>
            <a:cxnLst/>
            <a:rect l="l" t="t" r="r" b="b"/>
            <a:pathLst>
              <a:path w="795192" h="1069166">
                <a:moveTo>
                  <a:pt x="0" y="0"/>
                </a:moveTo>
                <a:lnTo>
                  <a:pt x="795192" y="0"/>
                </a:lnTo>
                <a:lnTo>
                  <a:pt x="795192" y="1069166"/>
                </a:lnTo>
                <a:lnTo>
                  <a:pt x="0" y="1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-1792030">
            <a:off x="10581058" y="1202960"/>
            <a:ext cx="987772" cy="1079532"/>
          </a:xfrm>
          <a:custGeom>
            <a:avLst/>
            <a:gdLst/>
            <a:ahLst/>
            <a:cxnLst/>
            <a:rect l="l" t="t" r="r" b="b"/>
            <a:pathLst>
              <a:path w="987772" h="1079532">
                <a:moveTo>
                  <a:pt x="0" y="0"/>
                </a:moveTo>
                <a:lnTo>
                  <a:pt x="987772" y="0"/>
                </a:lnTo>
                <a:lnTo>
                  <a:pt x="987772" y="1079532"/>
                </a:lnTo>
                <a:lnTo>
                  <a:pt x="0" y="1079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731798" y="-5729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7" name="Group 7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2981277" flipH="1" flipV="1">
            <a:off x="14684564" y="-3079058"/>
            <a:ext cx="6176763" cy="5319737"/>
          </a:xfrm>
          <a:custGeom>
            <a:avLst/>
            <a:gdLst/>
            <a:ahLst/>
            <a:cxnLst/>
            <a:rect l="l" t="t" r="r" b="b"/>
            <a:pathLst>
              <a:path w="6176763" h="5319737">
                <a:moveTo>
                  <a:pt x="6176763" y="5319737"/>
                </a:moveTo>
                <a:lnTo>
                  <a:pt x="0" y="5319737"/>
                </a:lnTo>
                <a:lnTo>
                  <a:pt x="0" y="0"/>
                </a:lnTo>
                <a:lnTo>
                  <a:pt x="6176763" y="0"/>
                </a:lnTo>
                <a:lnTo>
                  <a:pt x="6176763" y="5319737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5285222">
            <a:off x="12708997" y="-823710"/>
            <a:ext cx="2906767" cy="2641525"/>
          </a:xfrm>
          <a:custGeom>
            <a:avLst/>
            <a:gdLst/>
            <a:ahLst/>
            <a:cxnLst/>
            <a:rect l="l" t="t" r="r" b="b"/>
            <a:pathLst>
              <a:path w="2906767" h="2641525">
                <a:moveTo>
                  <a:pt x="0" y="0"/>
                </a:moveTo>
                <a:lnTo>
                  <a:pt x="2906768" y="0"/>
                </a:lnTo>
                <a:lnTo>
                  <a:pt x="2906768" y="2641525"/>
                </a:lnTo>
                <a:lnTo>
                  <a:pt x="0" y="26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2" name="Group 12"/>
          <p:cNvGrpSpPr/>
          <p:nvPr/>
        </p:nvGrpSpPr>
        <p:grpSpPr>
          <a:xfrm rot="2049139">
            <a:off x="13889879" y="400497"/>
            <a:ext cx="545003" cy="400222"/>
            <a:chOff x="0" y="0"/>
            <a:chExt cx="812800" cy="5968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596878"/>
            </a:xfrm>
            <a:custGeom>
              <a:avLst/>
              <a:gdLst/>
              <a:ahLst/>
              <a:cxnLst/>
              <a:rect l="l" t="t" r="r" b="b"/>
              <a:pathLst>
                <a:path w="812800" h="596878">
                  <a:moveTo>
                    <a:pt x="406400" y="0"/>
                  </a:moveTo>
                  <a:cubicBezTo>
                    <a:pt x="181951" y="0"/>
                    <a:pt x="0" y="133616"/>
                    <a:pt x="0" y="298439"/>
                  </a:cubicBezTo>
                  <a:cubicBezTo>
                    <a:pt x="0" y="463263"/>
                    <a:pt x="181951" y="596878"/>
                    <a:pt x="406400" y="596878"/>
                  </a:cubicBezTo>
                  <a:cubicBezTo>
                    <a:pt x="630849" y="596878"/>
                    <a:pt x="812800" y="463263"/>
                    <a:pt x="812800" y="298439"/>
                  </a:cubicBezTo>
                  <a:cubicBezTo>
                    <a:pt x="812800" y="1336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5007"/>
              <a:ext cx="660400" cy="465914"/>
            </a:xfrm>
            <a:prstGeom prst="rect">
              <a:avLst/>
            </a:prstGeom>
          </p:spPr>
          <p:txBody>
            <a:bodyPr lIns="23777" tIns="23777" rIns="23777" bIns="237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14677">
            <a:off x="95813" y="4907691"/>
            <a:ext cx="3461535" cy="5215119"/>
          </a:xfrm>
          <a:custGeom>
            <a:avLst/>
            <a:gdLst/>
            <a:ahLst/>
            <a:cxnLst/>
            <a:rect l="l" t="t" r="r" b="b"/>
            <a:pathLst>
              <a:path w="3461535" h="5215119">
                <a:moveTo>
                  <a:pt x="0" y="0"/>
                </a:moveTo>
                <a:lnTo>
                  <a:pt x="3461535" y="0"/>
                </a:lnTo>
                <a:lnTo>
                  <a:pt x="3461535" y="5215119"/>
                </a:lnTo>
                <a:lnTo>
                  <a:pt x="0" y="52151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6" name="Group 16"/>
          <p:cNvGrpSpPr/>
          <p:nvPr/>
        </p:nvGrpSpPr>
        <p:grpSpPr>
          <a:xfrm>
            <a:off x="3450811" y="8154216"/>
            <a:ext cx="2177903" cy="2191123"/>
            <a:chOff x="0" y="0"/>
            <a:chExt cx="2903871" cy="2921498"/>
          </a:xfrm>
        </p:grpSpPr>
        <p:sp>
          <p:nvSpPr>
            <p:cNvPr id="17" name="Freeform 17"/>
            <p:cNvSpPr/>
            <p:nvPr/>
          </p:nvSpPr>
          <p:spPr>
            <a:xfrm rot="-1868890">
              <a:off x="404316" y="387099"/>
              <a:ext cx="2095239" cy="2147300"/>
            </a:xfrm>
            <a:custGeom>
              <a:avLst/>
              <a:gdLst/>
              <a:ahLst/>
              <a:cxnLst/>
              <a:rect l="l" t="t" r="r" b="b"/>
              <a:pathLst>
                <a:path w="2095239" h="2147300">
                  <a:moveTo>
                    <a:pt x="0" y="0"/>
                  </a:moveTo>
                  <a:lnTo>
                    <a:pt x="2095239" y="0"/>
                  </a:lnTo>
                  <a:lnTo>
                    <a:pt x="2095239" y="2147300"/>
                  </a:lnTo>
                  <a:lnTo>
                    <a:pt x="0" y="21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18" name="Group 18"/>
            <p:cNvGrpSpPr/>
            <p:nvPr/>
          </p:nvGrpSpPr>
          <p:grpSpPr>
            <a:xfrm rot="-1927223">
              <a:off x="810371" y="726914"/>
              <a:ext cx="1371434" cy="1554092"/>
              <a:chOff x="0" y="0"/>
              <a:chExt cx="329216" cy="3730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1802" tIns="41802" rIns="41802" bIns="41802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 rot="-996425">
            <a:off x="6355651" y="8299141"/>
            <a:ext cx="1189270" cy="1107012"/>
          </a:xfrm>
          <a:custGeom>
            <a:avLst/>
            <a:gdLst/>
            <a:ahLst/>
            <a:cxnLst/>
            <a:rect l="l" t="t" r="r" b="b"/>
            <a:pathLst>
              <a:path w="1189270" h="1107012">
                <a:moveTo>
                  <a:pt x="0" y="0"/>
                </a:moveTo>
                <a:lnTo>
                  <a:pt x="1189269" y="0"/>
                </a:lnTo>
                <a:lnTo>
                  <a:pt x="1189269" y="1107012"/>
                </a:lnTo>
                <a:lnTo>
                  <a:pt x="0" y="11070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 rot="782427">
            <a:off x="16351202" y="1171682"/>
            <a:ext cx="796063" cy="886979"/>
          </a:xfrm>
          <a:custGeom>
            <a:avLst/>
            <a:gdLst/>
            <a:ahLst/>
            <a:cxnLst/>
            <a:rect l="l" t="t" r="r" b="b"/>
            <a:pathLst>
              <a:path w="796063" h="886979">
                <a:moveTo>
                  <a:pt x="0" y="0"/>
                </a:moveTo>
                <a:lnTo>
                  <a:pt x="796064" y="0"/>
                </a:lnTo>
                <a:lnTo>
                  <a:pt x="796064" y="886978"/>
                </a:lnTo>
                <a:lnTo>
                  <a:pt x="0" y="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3320889" y="385274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3238063" y="3286501"/>
            <a:ext cx="5626517" cy="5063865"/>
          </a:xfrm>
          <a:custGeom>
            <a:avLst/>
            <a:gdLst/>
            <a:ahLst/>
            <a:cxnLst/>
            <a:rect l="l" t="t" r="r" b="b"/>
            <a:pathLst>
              <a:path w="5626517" h="5063865">
                <a:moveTo>
                  <a:pt x="0" y="0"/>
                </a:moveTo>
                <a:lnTo>
                  <a:pt x="5626517" y="0"/>
                </a:lnTo>
                <a:lnTo>
                  <a:pt x="5626517" y="5063865"/>
                </a:lnTo>
                <a:lnTo>
                  <a:pt x="0" y="506386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5"/>
          <p:cNvSpPr txBox="1"/>
          <p:nvPr/>
        </p:nvSpPr>
        <p:spPr>
          <a:xfrm>
            <a:off x="3238063" y="2450665"/>
            <a:ext cx="7424445" cy="119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10"/>
              </a:lnSpc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Khám phá</a:t>
            </a:r>
          </a:p>
        </p:txBody>
      </p:sp>
      <p:sp>
        <p:nvSpPr>
          <p:cNvPr id="26" name="TextBox 26"/>
          <p:cNvSpPr txBox="1"/>
          <p:nvPr/>
        </p:nvSpPr>
        <p:spPr>
          <a:xfrm rot="-1918085">
            <a:off x="4022318" y="8610076"/>
            <a:ext cx="1192628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3"/>
              </a:lnSpc>
            </a:pPr>
            <a:r>
              <a:rPr lang="en-US" sz="11510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149" y="5273919"/>
            <a:ext cx="5800058" cy="2580689"/>
          </a:xfrm>
          <a:custGeom>
            <a:avLst/>
            <a:gdLst/>
            <a:ahLst/>
            <a:cxnLst/>
            <a:rect l="l" t="t" r="r" b="b"/>
            <a:pathLst>
              <a:path w="5800058" h="2580689">
                <a:moveTo>
                  <a:pt x="0" y="0"/>
                </a:moveTo>
                <a:lnTo>
                  <a:pt x="5800058" y="0"/>
                </a:lnTo>
                <a:lnTo>
                  <a:pt x="5800058" y="2580689"/>
                </a:lnTo>
                <a:lnTo>
                  <a:pt x="0" y="258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283" t="-81851" b="-6600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8785519" y="4182184"/>
            <a:ext cx="6134435" cy="199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70"/>
              </a:lnSpc>
            </a:pPr>
            <a:r>
              <a:rPr lang="en-US" sz="9000">
                <a:solidFill>
                  <a:srgbClr val="023B50"/>
                </a:solidFill>
                <a:latin typeface="Sigmar One"/>
                <a:ea typeface="Sigmar One"/>
                <a:cs typeface="Sigmar One"/>
                <a:sym typeface="Sigmar One"/>
              </a:rPr>
              <a:t>Đây là quả gì?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77906" y="-82023"/>
            <a:ext cx="1810094" cy="10451045"/>
            <a:chOff x="0" y="0"/>
            <a:chExt cx="476733" cy="2752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0DBCB7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15002" y="-2372385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3455831">
            <a:off x="14895688" y="284213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5" y="0"/>
                </a:lnTo>
                <a:lnTo>
                  <a:pt x="1972715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727400" y="6408271"/>
            <a:ext cx="3655552" cy="3605289"/>
          </a:xfrm>
          <a:custGeom>
            <a:avLst/>
            <a:gdLst/>
            <a:ahLst/>
            <a:cxnLst/>
            <a:rect l="l" t="t" r="r" b="b"/>
            <a:pathLst>
              <a:path w="3655552" h="3605289">
                <a:moveTo>
                  <a:pt x="0" y="0"/>
                </a:moveTo>
                <a:lnTo>
                  <a:pt x="3655553" y="0"/>
                </a:lnTo>
                <a:lnTo>
                  <a:pt x="3655553" y="3605288"/>
                </a:lnTo>
                <a:lnTo>
                  <a:pt x="0" y="360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10" name="Group 10"/>
          <p:cNvGrpSpPr/>
          <p:nvPr/>
        </p:nvGrpSpPr>
        <p:grpSpPr>
          <a:xfrm>
            <a:off x="-851984" y="-1500318"/>
            <a:ext cx="5513213" cy="5977664"/>
            <a:chOff x="0" y="0"/>
            <a:chExt cx="7350950" cy="7970219"/>
          </a:xfrm>
        </p:grpSpPr>
        <p:sp>
          <p:nvSpPr>
            <p:cNvPr id="11" name="Freeform 11"/>
            <p:cNvSpPr/>
            <p:nvPr/>
          </p:nvSpPr>
          <p:spPr>
            <a:xfrm rot="6392008" flipH="1" flipV="1">
              <a:off x="364880" y="1133860"/>
              <a:ext cx="6621190" cy="5702500"/>
            </a:xfrm>
            <a:custGeom>
              <a:avLst/>
              <a:gdLst/>
              <a:ahLst/>
              <a:cxnLst/>
              <a:rect l="l" t="t" r="r" b="b"/>
              <a:pathLst>
                <a:path w="6621190" h="5702500">
                  <a:moveTo>
                    <a:pt x="6621190" y="5702500"/>
                  </a:moveTo>
                  <a:lnTo>
                    <a:pt x="0" y="5702500"/>
                  </a:lnTo>
                  <a:lnTo>
                    <a:pt x="0" y="0"/>
                  </a:lnTo>
                  <a:lnTo>
                    <a:pt x="6621190" y="0"/>
                  </a:lnTo>
                  <a:lnTo>
                    <a:pt x="6621190" y="57025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2"/>
            <p:cNvSpPr/>
            <p:nvPr/>
          </p:nvSpPr>
          <p:spPr>
            <a:xfrm rot="-8897862" flipH="1">
              <a:off x="2210751" y="2220094"/>
              <a:ext cx="4011923" cy="4414771"/>
            </a:xfrm>
            <a:custGeom>
              <a:avLst/>
              <a:gdLst/>
              <a:ahLst/>
              <a:cxnLst/>
              <a:rect l="l" t="t" r="r" b="b"/>
              <a:pathLst>
                <a:path w="4011923" h="4414771">
                  <a:moveTo>
                    <a:pt x="4011923" y="0"/>
                  </a:moveTo>
                  <a:lnTo>
                    <a:pt x="0" y="0"/>
                  </a:lnTo>
                  <a:lnTo>
                    <a:pt x="0" y="4414771"/>
                  </a:lnTo>
                  <a:lnTo>
                    <a:pt x="4011923" y="4414771"/>
                  </a:lnTo>
                  <a:lnTo>
                    <a:pt x="401192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13"/>
            <p:cNvGrpSpPr/>
            <p:nvPr/>
          </p:nvGrpSpPr>
          <p:grpSpPr>
            <a:xfrm rot="-2478731">
              <a:off x="3471118" y="3670081"/>
              <a:ext cx="917740" cy="673940"/>
              <a:chOff x="0" y="0"/>
              <a:chExt cx="812800" cy="59687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59687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96878">
                    <a:moveTo>
                      <a:pt x="406400" y="0"/>
                    </a:moveTo>
                    <a:cubicBezTo>
                      <a:pt x="181951" y="0"/>
                      <a:pt x="0" y="133616"/>
                      <a:pt x="0" y="298439"/>
                    </a:cubicBezTo>
                    <a:cubicBezTo>
                      <a:pt x="0" y="463263"/>
                      <a:pt x="181951" y="596878"/>
                      <a:pt x="406400" y="596878"/>
                    </a:cubicBezTo>
                    <a:cubicBezTo>
                      <a:pt x="630849" y="596878"/>
                      <a:pt x="812800" y="463263"/>
                      <a:pt x="812800" y="298439"/>
                    </a:cubicBezTo>
                    <a:cubicBezTo>
                      <a:pt x="812800" y="13361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75007"/>
                <a:ext cx="660400" cy="465914"/>
              </a:xfrm>
              <a:prstGeom prst="rect">
                <a:avLst/>
              </a:prstGeom>
            </p:spPr>
            <p:txBody>
              <a:bodyPr lIns="37351" tIns="37351" rIns="37351" bIns="3735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8785519" y="7992080"/>
            <a:ext cx="2031763" cy="2066525"/>
            <a:chOff x="0" y="0"/>
            <a:chExt cx="2709017" cy="2755367"/>
          </a:xfrm>
        </p:grpSpPr>
        <p:sp>
          <p:nvSpPr>
            <p:cNvPr id="17" name="Freeform 17"/>
            <p:cNvSpPr/>
            <p:nvPr/>
          </p:nvSpPr>
          <p:spPr>
            <a:xfrm rot="620815">
              <a:off x="194637" y="188992"/>
              <a:ext cx="2319744" cy="2377383"/>
            </a:xfrm>
            <a:custGeom>
              <a:avLst/>
              <a:gdLst/>
              <a:ahLst/>
              <a:cxnLst/>
              <a:rect l="l" t="t" r="r" b="b"/>
              <a:pathLst>
                <a:path w="2319744" h="2377383">
                  <a:moveTo>
                    <a:pt x="0" y="0"/>
                  </a:moveTo>
                  <a:lnTo>
                    <a:pt x="2319744" y="0"/>
                  </a:lnTo>
                  <a:lnTo>
                    <a:pt x="2319744" y="2377383"/>
                  </a:lnTo>
                  <a:lnTo>
                    <a:pt x="0" y="2377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18" name="Group 18"/>
            <p:cNvGrpSpPr/>
            <p:nvPr/>
          </p:nvGrpSpPr>
          <p:grpSpPr>
            <a:xfrm rot="562481">
              <a:off x="600234" y="585599"/>
              <a:ext cx="1518383" cy="1720613"/>
              <a:chOff x="0" y="0"/>
              <a:chExt cx="329216" cy="37306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F6D20C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6281" tIns="46281" rIns="46281" bIns="46281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 rot="571619">
            <a:off x="9048386" y="8421593"/>
            <a:ext cx="1571060" cy="15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47"/>
              </a:lnSpc>
              <a:spcBef>
                <a:spcPct val="0"/>
              </a:spcBef>
            </a:pPr>
            <a:r>
              <a:rPr lang="en-US" sz="12105" b="1" u="none" strike="noStrike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531613" y="7745384"/>
            <a:ext cx="2411265" cy="2425902"/>
            <a:chOff x="0" y="0"/>
            <a:chExt cx="3215021" cy="3234536"/>
          </a:xfrm>
        </p:grpSpPr>
        <p:sp>
          <p:nvSpPr>
            <p:cNvPr id="23" name="Freeform 23"/>
            <p:cNvSpPr/>
            <p:nvPr/>
          </p:nvSpPr>
          <p:spPr>
            <a:xfrm rot="-1868890">
              <a:off x="447638" y="428577"/>
              <a:ext cx="2319744" cy="2377383"/>
            </a:xfrm>
            <a:custGeom>
              <a:avLst/>
              <a:gdLst/>
              <a:ahLst/>
              <a:cxnLst/>
              <a:rect l="l" t="t" r="r" b="b"/>
              <a:pathLst>
                <a:path w="2319744" h="2377383">
                  <a:moveTo>
                    <a:pt x="0" y="0"/>
                  </a:moveTo>
                  <a:lnTo>
                    <a:pt x="2319744" y="0"/>
                  </a:lnTo>
                  <a:lnTo>
                    <a:pt x="2319744" y="2377382"/>
                  </a:lnTo>
                  <a:lnTo>
                    <a:pt x="0" y="2377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t="-110243" r="-11847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grpSp>
          <p:nvGrpSpPr>
            <p:cNvPr id="24" name="Group 24"/>
            <p:cNvGrpSpPr/>
            <p:nvPr/>
          </p:nvGrpSpPr>
          <p:grpSpPr>
            <a:xfrm rot="-1927223">
              <a:off x="897202" y="804803"/>
              <a:ext cx="1518383" cy="1720613"/>
              <a:chOff x="0" y="0"/>
              <a:chExt cx="329216" cy="3730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29216" cy="373064"/>
              </a:xfrm>
              <a:custGeom>
                <a:avLst/>
                <a:gdLst/>
                <a:ahLst/>
                <a:cxnLst/>
                <a:rect l="l" t="t" r="r" b="b"/>
                <a:pathLst>
                  <a:path w="329216" h="373064">
                    <a:moveTo>
                      <a:pt x="0" y="0"/>
                    </a:moveTo>
                    <a:lnTo>
                      <a:pt x="329216" y="0"/>
                    </a:lnTo>
                    <a:lnTo>
                      <a:pt x="329216" y="373064"/>
                    </a:lnTo>
                    <a:lnTo>
                      <a:pt x="0" y="373064"/>
                    </a:lnTo>
                    <a:close/>
                  </a:path>
                </a:pathLst>
              </a:custGeom>
              <a:solidFill>
                <a:srgbClr val="0DBCB7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329216" cy="430214"/>
              </a:xfrm>
              <a:prstGeom prst="rect">
                <a:avLst/>
              </a:prstGeom>
            </p:spPr>
            <p:txBody>
              <a:bodyPr lIns="46281" tIns="46281" rIns="46281" bIns="46281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</p:grpSp>
      <p:sp>
        <p:nvSpPr>
          <p:cNvPr id="27" name="Freeform 27"/>
          <p:cNvSpPr/>
          <p:nvPr/>
        </p:nvSpPr>
        <p:spPr>
          <a:xfrm rot="-996425">
            <a:off x="14614377" y="3995664"/>
            <a:ext cx="1034948" cy="963364"/>
          </a:xfrm>
          <a:custGeom>
            <a:avLst/>
            <a:gdLst/>
            <a:ahLst/>
            <a:cxnLst/>
            <a:rect l="l" t="t" r="r" b="b"/>
            <a:pathLst>
              <a:path w="1034948" h="963364">
                <a:moveTo>
                  <a:pt x="0" y="0"/>
                </a:moveTo>
                <a:lnTo>
                  <a:pt x="1034948" y="0"/>
                </a:lnTo>
                <a:lnTo>
                  <a:pt x="1034948" y="963364"/>
                </a:lnTo>
                <a:lnTo>
                  <a:pt x="0" y="9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Freeform 28"/>
          <p:cNvSpPr/>
          <p:nvPr/>
        </p:nvSpPr>
        <p:spPr>
          <a:xfrm rot="-996425">
            <a:off x="9127465" y="346900"/>
            <a:ext cx="1464924" cy="1363600"/>
          </a:xfrm>
          <a:custGeom>
            <a:avLst/>
            <a:gdLst/>
            <a:ahLst/>
            <a:cxnLst/>
            <a:rect l="l" t="t" r="r" b="b"/>
            <a:pathLst>
              <a:path w="1464924" h="1363600">
                <a:moveTo>
                  <a:pt x="0" y="0"/>
                </a:moveTo>
                <a:lnTo>
                  <a:pt x="1464925" y="0"/>
                </a:lnTo>
                <a:lnTo>
                  <a:pt x="1464925" y="1363600"/>
                </a:lnTo>
                <a:lnTo>
                  <a:pt x="0" y="1363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9" name="Freeform 29"/>
          <p:cNvSpPr/>
          <p:nvPr/>
        </p:nvSpPr>
        <p:spPr>
          <a:xfrm rot="782427">
            <a:off x="6126634" y="1293469"/>
            <a:ext cx="1073293" cy="1195869"/>
          </a:xfrm>
          <a:custGeom>
            <a:avLst/>
            <a:gdLst/>
            <a:ahLst/>
            <a:cxnLst/>
            <a:rect l="l" t="t" r="r" b="b"/>
            <a:pathLst>
              <a:path w="1073293" h="1195869">
                <a:moveTo>
                  <a:pt x="0" y="0"/>
                </a:moveTo>
                <a:lnTo>
                  <a:pt x="1073293" y="0"/>
                </a:lnTo>
                <a:lnTo>
                  <a:pt x="1073293" y="1195869"/>
                </a:lnTo>
                <a:lnTo>
                  <a:pt x="0" y="1195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30" name="Freeform 30"/>
          <p:cNvSpPr/>
          <p:nvPr/>
        </p:nvSpPr>
        <p:spPr>
          <a:xfrm>
            <a:off x="1574684" y="3283574"/>
            <a:ext cx="6173090" cy="6235444"/>
          </a:xfrm>
          <a:custGeom>
            <a:avLst/>
            <a:gdLst/>
            <a:ahLst/>
            <a:cxnLst/>
            <a:rect l="l" t="t" r="r" b="b"/>
            <a:pathLst>
              <a:path w="6173090" h="6235444">
                <a:moveTo>
                  <a:pt x="0" y="0"/>
                </a:moveTo>
                <a:lnTo>
                  <a:pt x="6173090" y="0"/>
                </a:lnTo>
                <a:lnTo>
                  <a:pt x="6173090" y="6235445"/>
                </a:lnTo>
                <a:lnTo>
                  <a:pt x="0" y="62354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TextBox 31"/>
          <p:cNvSpPr txBox="1"/>
          <p:nvPr/>
        </p:nvSpPr>
        <p:spPr>
          <a:xfrm rot="-1918085">
            <a:off x="11039213" y="8265743"/>
            <a:ext cx="1571060" cy="1617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77"/>
              </a:lnSpc>
            </a:pPr>
            <a:r>
              <a:rPr lang="en-US" sz="12743" b="1">
                <a:solidFill>
                  <a:srgbClr val="F6D20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271563" y="892962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26002">
            <a:off x="9765255" y="1323154"/>
            <a:ext cx="5668688" cy="6774898"/>
            <a:chOff x="0" y="0"/>
            <a:chExt cx="1795165" cy="2145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165" cy="2145481"/>
            </a:xfrm>
            <a:custGeom>
              <a:avLst/>
              <a:gdLst/>
              <a:ahLst/>
              <a:cxnLst/>
              <a:rect l="l" t="t" r="r" b="b"/>
              <a:pathLst>
                <a:path w="1795165" h="2145481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2134555"/>
                  </a:lnTo>
                  <a:cubicBezTo>
                    <a:pt x="1795165" y="2140589"/>
                    <a:pt x="1790273" y="2145481"/>
                    <a:pt x="1784239" y="2145481"/>
                  </a:cubicBezTo>
                  <a:lnTo>
                    <a:pt x="10926" y="2145481"/>
                  </a:lnTo>
                  <a:cubicBezTo>
                    <a:pt x="4892" y="2145481"/>
                    <a:pt x="0" y="2140589"/>
                    <a:pt x="0" y="2134555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95165" cy="2202631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594145">
            <a:off x="7049858" y="-1119050"/>
            <a:ext cx="8295618" cy="7289774"/>
          </a:xfrm>
          <a:custGeom>
            <a:avLst/>
            <a:gdLst/>
            <a:ahLst/>
            <a:cxnLst/>
            <a:rect l="l" t="t" r="r" b="b"/>
            <a:pathLst>
              <a:path w="8295618" h="7289774">
                <a:moveTo>
                  <a:pt x="0" y="0"/>
                </a:moveTo>
                <a:lnTo>
                  <a:pt x="8295619" y="0"/>
                </a:lnTo>
                <a:lnTo>
                  <a:pt x="8295619" y="7289774"/>
                </a:lnTo>
                <a:lnTo>
                  <a:pt x="0" y="7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4550018">
            <a:off x="2465699" y="-141812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1614294" flipH="1">
            <a:off x="12459145" y="1140837"/>
            <a:ext cx="8185516" cy="9095018"/>
          </a:xfrm>
          <a:custGeom>
            <a:avLst/>
            <a:gdLst/>
            <a:ahLst/>
            <a:cxnLst/>
            <a:rect l="l" t="t" r="r" b="b"/>
            <a:pathLst>
              <a:path w="8185516" h="9095018">
                <a:moveTo>
                  <a:pt x="8185516" y="0"/>
                </a:moveTo>
                <a:lnTo>
                  <a:pt x="0" y="0"/>
                </a:lnTo>
                <a:lnTo>
                  <a:pt x="0" y="9095018"/>
                </a:lnTo>
                <a:lnTo>
                  <a:pt x="8185516" y="9095018"/>
                </a:lnTo>
                <a:lnTo>
                  <a:pt x="81855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10390628" y="6526277"/>
            <a:ext cx="4417942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800" u="none" strike="noStrike">
                <a:solidFill>
                  <a:srgbClr val="5A281B"/>
                </a:solidFill>
                <a:latin typeface="Marykate"/>
                <a:ea typeface="Marykate"/>
                <a:cs typeface="Marykate"/>
                <a:sym typeface="Marykate"/>
              </a:rPr>
              <a:t>PEACH</a:t>
            </a:r>
          </a:p>
        </p:txBody>
      </p:sp>
      <p:sp>
        <p:nvSpPr>
          <p:cNvPr id="9" name="Freeform 9"/>
          <p:cNvSpPr/>
          <p:nvPr/>
        </p:nvSpPr>
        <p:spPr>
          <a:xfrm rot="-2043622">
            <a:off x="16889012" y="2138633"/>
            <a:ext cx="1310195" cy="1605140"/>
          </a:xfrm>
          <a:custGeom>
            <a:avLst/>
            <a:gdLst/>
            <a:ahLst/>
            <a:cxnLst/>
            <a:rect l="l" t="t" r="r" b="b"/>
            <a:pathLst>
              <a:path w="1310195" h="1605140">
                <a:moveTo>
                  <a:pt x="0" y="0"/>
                </a:moveTo>
                <a:lnTo>
                  <a:pt x="1310195" y="0"/>
                </a:lnTo>
                <a:lnTo>
                  <a:pt x="1310195" y="1605140"/>
                </a:lnTo>
                <a:lnTo>
                  <a:pt x="0" y="1605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545461" y="4710602"/>
            <a:ext cx="1574161" cy="1501318"/>
          </a:xfrm>
          <a:custGeom>
            <a:avLst/>
            <a:gdLst/>
            <a:ahLst/>
            <a:cxnLst/>
            <a:rect l="l" t="t" r="r" b="b"/>
            <a:pathLst>
              <a:path w="1574161" h="1501318">
                <a:moveTo>
                  <a:pt x="0" y="0"/>
                </a:moveTo>
                <a:lnTo>
                  <a:pt x="1574161" y="0"/>
                </a:lnTo>
                <a:lnTo>
                  <a:pt x="1574161" y="1501318"/>
                </a:lnTo>
                <a:lnTo>
                  <a:pt x="0" y="1501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2587735">
            <a:off x="7103808" y="4027725"/>
            <a:ext cx="462417" cy="419643"/>
          </a:xfrm>
          <a:custGeom>
            <a:avLst/>
            <a:gdLst/>
            <a:ahLst/>
            <a:cxnLst/>
            <a:rect l="l" t="t" r="r" b="b"/>
            <a:pathLst>
              <a:path w="462417" h="419643">
                <a:moveTo>
                  <a:pt x="0" y="0"/>
                </a:moveTo>
                <a:lnTo>
                  <a:pt x="462417" y="0"/>
                </a:lnTo>
                <a:lnTo>
                  <a:pt x="462417" y="419644"/>
                </a:lnTo>
                <a:lnTo>
                  <a:pt x="0" y="419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0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9004247">
            <a:off x="14736645" y="246763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8513929" y="833347"/>
            <a:ext cx="8037974" cy="8119166"/>
          </a:xfrm>
          <a:custGeom>
            <a:avLst/>
            <a:gdLst/>
            <a:ahLst/>
            <a:cxnLst/>
            <a:rect l="l" t="t" r="r" b="b"/>
            <a:pathLst>
              <a:path w="8037974" h="8119166">
                <a:moveTo>
                  <a:pt x="0" y="0"/>
                </a:moveTo>
                <a:lnTo>
                  <a:pt x="8037974" y="0"/>
                </a:lnTo>
                <a:lnTo>
                  <a:pt x="8037974" y="8119165"/>
                </a:lnTo>
                <a:lnTo>
                  <a:pt x="0" y="8119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668570" y="3001444"/>
            <a:ext cx="5354263" cy="5373804"/>
          </a:xfrm>
          <a:custGeom>
            <a:avLst/>
            <a:gdLst/>
            <a:ahLst/>
            <a:cxnLst/>
            <a:rect l="l" t="t" r="r" b="b"/>
            <a:pathLst>
              <a:path w="5354263" h="5373804">
                <a:moveTo>
                  <a:pt x="0" y="0"/>
                </a:moveTo>
                <a:lnTo>
                  <a:pt x="5354264" y="0"/>
                </a:lnTo>
                <a:lnTo>
                  <a:pt x="5354264" y="5373804"/>
                </a:lnTo>
                <a:lnTo>
                  <a:pt x="0" y="5373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1484902" y="919072"/>
            <a:ext cx="7424745" cy="166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96"/>
              </a:lnSpc>
              <a:spcBef>
                <a:spcPct val="0"/>
              </a:spcBef>
            </a:pPr>
            <a:r>
              <a:rPr lang="en-US" sz="6187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QUẢ BƯỞI CÓ HÌNH DẠNG GÌ?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8134">
            <a:off x="1970946" y="1323154"/>
            <a:ext cx="5668688" cy="6774898"/>
            <a:chOff x="0" y="0"/>
            <a:chExt cx="1795165" cy="2145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165" cy="2145481"/>
            </a:xfrm>
            <a:custGeom>
              <a:avLst/>
              <a:gdLst/>
              <a:ahLst/>
              <a:cxnLst/>
              <a:rect l="l" t="t" r="r" b="b"/>
              <a:pathLst>
                <a:path w="1795165" h="2145481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2134555"/>
                  </a:lnTo>
                  <a:cubicBezTo>
                    <a:pt x="1795165" y="2140589"/>
                    <a:pt x="1790273" y="2145481"/>
                    <a:pt x="1784239" y="2145481"/>
                  </a:cubicBezTo>
                  <a:lnTo>
                    <a:pt x="10926" y="2145481"/>
                  </a:lnTo>
                  <a:cubicBezTo>
                    <a:pt x="4892" y="2145481"/>
                    <a:pt x="0" y="2140589"/>
                    <a:pt x="0" y="2134555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95165" cy="2202631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833473">
            <a:off x="-1920997" y="642497"/>
            <a:ext cx="6726083" cy="8500579"/>
          </a:xfrm>
          <a:custGeom>
            <a:avLst/>
            <a:gdLst/>
            <a:ahLst/>
            <a:cxnLst/>
            <a:rect l="l" t="t" r="r" b="b"/>
            <a:pathLst>
              <a:path w="6726083" h="8500579">
                <a:moveTo>
                  <a:pt x="0" y="0"/>
                </a:moveTo>
                <a:lnTo>
                  <a:pt x="6726083" y="0"/>
                </a:lnTo>
                <a:lnTo>
                  <a:pt x="6726083" y="8500579"/>
                </a:lnTo>
                <a:lnTo>
                  <a:pt x="0" y="850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9834229">
            <a:off x="-4572593" y="2829593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6143617" flipH="1" flipV="1">
            <a:off x="12163943" y="-3292556"/>
            <a:ext cx="7565066" cy="8405629"/>
          </a:xfrm>
          <a:custGeom>
            <a:avLst/>
            <a:gdLst/>
            <a:ahLst/>
            <a:cxnLst/>
            <a:rect l="l" t="t" r="r" b="b"/>
            <a:pathLst>
              <a:path w="7565066" h="8405629">
                <a:moveTo>
                  <a:pt x="7565066" y="8405629"/>
                </a:moveTo>
                <a:lnTo>
                  <a:pt x="0" y="8405629"/>
                </a:lnTo>
                <a:lnTo>
                  <a:pt x="0" y="0"/>
                </a:lnTo>
                <a:lnTo>
                  <a:pt x="7565066" y="0"/>
                </a:lnTo>
                <a:lnTo>
                  <a:pt x="7565066" y="8405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3524386" y="2957372"/>
            <a:ext cx="713964" cy="697900"/>
          </a:xfrm>
          <a:custGeom>
            <a:avLst/>
            <a:gdLst/>
            <a:ahLst/>
            <a:cxnLst/>
            <a:rect l="l" t="t" r="r" b="b"/>
            <a:pathLst>
              <a:path w="713964" h="697900">
                <a:moveTo>
                  <a:pt x="0" y="0"/>
                </a:moveTo>
                <a:lnTo>
                  <a:pt x="713963" y="0"/>
                </a:lnTo>
                <a:lnTo>
                  <a:pt x="713963" y="697899"/>
                </a:lnTo>
                <a:lnTo>
                  <a:pt x="0" y="697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2495113">
            <a:off x="929603" y="5986823"/>
            <a:ext cx="757289" cy="511170"/>
          </a:xfrm>
          <a:custGeom>
            <a:avLst/>
            <a:gdLst/>
            <a:ahLst/>
            <a:cxnLst/>
            <a:rect l="l" t="t" r="r" b="b"/>
            <a:pathLst>
              <a:path w="757289" h="511170">
                <a:moveTo>
                  <a:pt x="0" y="0"/>
                </a:moveTo>
                <a:lnTo>
                  <a:pt x="757289" y="0"/>
                </a:lnTo>
                <a:lnTo>
                  <a:pt x="757289" y="511170"/>
                </a:lnTo>
                <a:lnTo>
                  <a:pt x="0" y="51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7159192" y="7564080"/>
            <a:ext cx="1470137" cy="1402108"/>
          </a:xfrm>
          <a:custGeom>
            <a:avLst/>
            <a:gdLst/>
            <a:ahLst/>
            <a:cxnLst/>
            <a:rect l="l" t="t" r="r" b="b"/>
            <a:pathLst>
              <a:path w="1470137" h="1402108">
                <a:moveTo>
                  <a:pt x="0" y="0"/>
                </a:moveTo>
                <a:lnTo>
                  <a:pt x="1470137" y="0"/>
                </a:lnTo>
                <a:lnTo>
                  <a:pt x="1470137" y="1402107"/>
                </a:lnTo>
                <a:lnTo>
                  <a:pt x="0" y="14021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2043622">
            <a:off x="6529570" y="620153"/>
            <a:ext cx="1268826" cy="1554457"/>
          </a:xfrm>
          <a:custGeom>
            <a:avLst/>
            <a:gdLst/>
            <a:ahLst/>
            <a:cxnLst/>
            <a:rect l="l" t="t" r="r" b="b"/>
            <a:pathLst>
              <a:path w="1268826" h="1554457">
                <a:moveTo>
                  <a:pt x="0" y="0"/>
                </a:moveTo>
                <a:lnTo>
                  <a:pt x="1268826" y="0"/>
                </a:lnTo>
                <a:lnTo>
                  <a:pt x="1268826" y="1554457"/>
                </a:lnTo>
                <a:lnTo>
                  <a:pt x="0" y="1554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1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9004247">
            <a:off x="15343828" y="-292616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855393" y="1028700"/>
            <a:ext cx="7393222" cy="7467901"/>
          </a:xfrm>
          <a:custGeom>
            <a:avLst/>
            <a:gdLst/>
            <a:ahLst/>
            <a:cxnLst/>
            <a:rect l="l" t="t" r="r" b="b"/>
            <a:pathLst>
              <a:path w="7393222" h="7467901">
                <a:moveTo>
                  <a:pt x="0" y="0"/>
                </a:moveTo>
                <a:lnTo>
                  <a:pt x="7393222" y="0"/>
                </a:lnTo>
                <a:lnTo>
                  <a:pt x="7393222" y="7467901"/>
                </a:lnTo>
                <a:lnTo>
                  <a:pt x="0" y="74679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9144000" y="2898160"/>
            <a:ext cx="6291077" cy="5803519"/>
          </a:xfrm>
          <a:custGeom>
            <a:avLst/>
            <a:gdLst/>
            <a:ahLst/>
            <a:cxnLst/>
            <a:rect l="l" t="t" r="r" b="b"/>
            <a:pathLst>
              <a:path w="6291077" h="5803519">
                <a:moveTo>
                  <a:pt x="0" y="0"/>
                </a:moveTo>
                <a:lnTo>
                  <a:pt x="6291077" y="0"/>
                </a:lnTo>
                <a:lnTo>
                  <a:pt x="6291077" y="5803519"/>
                </a:lnTo>
                <a:lnTo>
                  <a:pt x="0" y="58035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8521730" y="1287789"/>
            <a:ext cx="7424745" cy="166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6187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VỎ BƯỞI CÓ</a:t>
            </a:r>
          </a:p>
          <a:p>
            <a:pPr marL="0" lvl="0" indent="0" algn="l">
              <a:lnSpc>
                <a:spcPts val="6496"/>
              </a:lnSpc>
              <a:spcBef>
                <a:spcPct val="0"/>
              </a:spcBef>
            </a:pPr>
            <a:r>
              <a:rPr lang="en-US" sz="6187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MÀU GÌ?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8134">
            <a:off x="1970946" y="1323154"/>
            <a:ext cx="5668688" cy="6774898"/>
            <a:chOff x="0" y="0"/>
            <a:chExt cx="1795165" cy="2145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165" cy="2145481"/>
            </a:xfrm>
            <a:custGeom>
              <a:avLst/>
              <a:gdLst/>
              <a:ahLst/>
              <a:cxnLst/>
              <a:rect l="l" t="t" r="r" b="b"/>
              <a:pathLst>
                <a:path w="1795165" h="2145481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2134555"/>
                  </a:lnTo>
                  <a:cubicBezTo>
                    <a:pt x="1795165" y="2140589"/>
                    <a:pt x="1790273" y="2145481"/>
                    <a:pt x="1784239" y="2145481"/>
                  </a:cubicBezTo>
                  <a:lnTo>
                    <a:pt x="10926" y="2145481"/>
                  </a:lnTo>
                  <a:cubicBezTo>
                    <a:pt x="4892" y="2145481"/>
                    <a:pt x="0" y="2140589"/>
                    <a:pt x="0" y="2134555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95165" cy="2202631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833473">
            <a:off x="-1920997" y="642497"/>
            <a:ext cx="6726083" cy="8500579"/>
          </a:xfrm>
          <a:custGeom>
            <a:avLst/>
            <a:gdLst/>
            <a:ahLst/>
            <a:cxnLst/>
            <a:rect l="l" t="t" r="r" b="b"/>
            <a:pathLst>
              <a:path w="6726083" h="8500579">
                <a:moveTo>
                  <a:pt x="0" y="0"/>
                </a:moveTo>
                <a:lnTo>
                  <a:pt x="6726083" y="0"/>
                </a:lnTo>
                <a:lnTo>
                  <a:pt x="6726083" y="8500579"/>
                </a:lnTo>
                <a:lnTo>
                  <a:pt x="0" y="850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9834229">
            <a:off x="-4572593" y="2829593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6143617" flipH="1" flipV="1">
            <a:off x="12163943" y="-3292556"/>
            <a:ext cx="7565066" cy="8405629"/>
          </a:xfrm>
          <a:custGeom>
            <a:avLst/>
            <a:gdLst/>
            <a:ahLst/>
            <a:cxnLst/>
            <a:rect l="l" t="t" r="r" b="b"/>
            <a:pathLst>
              <a:path w="7565066" h="8405629">
                <a:moveTo>
                  <a:pt x="7565066" y="8405629"/>
                </a:moveTo>
                <a:lnTo>
                  <a:pt x="0" y="8405629"/>
                </a:lnTo>
                <a:lnTo>
                  <a:pt x="0" y="0"/>
                </a:lnTo>
                <a:lnTo>
                  <a:pt x="7565066" y="0"/>
                </a:lnTo>
                <a:lnTo>
                  <a:pt x="7565066" y="8405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13524386" y="2957372"/>
            <a:ext cx="713964" cy="697900"/>
          </a:xfrm>
          <a:custGeom>
            <a:avLst/>
            <a:gdLst/>
            <a:ahLst/>
            <a:cxnLst/>
            <a:rect l="l" t="t" r="r" b="b"/>
            <a:pathLst>
              <a:path w="713964" h="697900">
                <a:moveTo>
                  <a:pt x="0" y="0"/>
                </a:moveTo>
                <a:lnTo>
                  <a:pt x="713963" y="0"/>
                </a:lnTo>
                <a:lnTo>
                  <a:pt x="713963" y="697899"/>
                </a:lnTo>
                <a:lnTo>
                  <a:pt x="0" y="697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2495113">
            <a:off x="929603" y="5986823"/>
            <a:ext cx="757289" cy="511170"/>
          </a:xfrm>
          <a:custGeom>
            <a:avLst/>
            <a:gdLst/>
            <a:ahLst/>
            <a:cxnLst/>
            <a:rect l="l" t="t" r="r" b="b"/>
            <a:pathLst>
              <a:path w="757289" h="511170">
                <a:moveTo>
                  <a:pt x="0" y="0"/>
                </a:moveTo>
                <a:lnTo>
                  <a:pt x="757289" y="0"/>
                </a:lnTo>
                <a:lnTo>
                  <a:pt x="757289" y="511170"/>
                </a:lnTo>
                <a:lnTo>
                  <a:pt x="0" y="51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7159192" y="7564080"/>
            <a:ext cx="1470137" cy="1402108"/>
          </a:xfrm>
          <a:custGeom>
            <a:avLst/>
            <a:gdLst/>
            <a:ahLst/>
            <a:cxnLst/>
            <a:rect l="l" t="t" r="r" b="b"/>
            <a:pathLst>
              <a:path w="1470137" h="1402108">
                <a:moveTo>
                  <a:pt x="0" y="0"/>
                </a:moveTo>
                <a:lnTo>
                  <a:pt x="1470137" y="0"/>
                </a:lnTo>
                <a:lnTo>
                  <a:pt x="1470137" y="1402107"/>
                </a:lnTo>
                <a:lnTo>
                  <a:pt x="0" y="14021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2043622">
            <a:off x="6529570" y="620153"/>
            <a:ext cx="1268826" cy="1554457"/>
          </a:xfrm>
          <a:custGeom>
            <a:avLst/>
            <a:gdLst/>
            <a:ahLst/>
            <a:cxnLst/>
            <a:rect l="l" t="t" r="r" b="b"/>
            <a:pathLst>
              <a:path w="1268826" h="1554457">
                <a:moveTo>
                  <a:pt x="0" y="0"/>
                </a:moveTo>
                <a:lnTo>
                  <a:pt x="1268826" y="0"/>
                </a:lnTo>
                <a:lnTo>
                  <a:pt x="1268826" y="1554457"/>
                </a:lnTo>
                <a:lnTo>
                  <a:pt x="0" y="1554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1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9004247">
            <a:off x="15343828" y="-292616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808727" y="1028700"/>
            <a:ext cx="7622667" cy="8229600"/>
          </a:xfrm>
          <a:custGeom>
            <a:avLst/>
            <a:gdLst/>
            <a:ahLst/>
            <a:cxnLst/>
            <a:rect l="l" t="t" r="r" b="b"/>
            <a:pathLst>
              <a:path w="7622667" h="8229600">
                <a:moveTo>
                  <a:pt x="0" y="0"/>
                </a:moveTo>
                <a:lnTo>
                  <a:pt x="7622667" y="0"/>
                </a:lnTo>
                <a:lnTo>
                  <a:pt x="76226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9705985" y="1632676"/>
            <a:ext cx="6240490" cy="7021649"/>
          </a:xfrm>
          <a:custGeom>
            <a:avLst/>
            <a:gdLst/>
            <a:ahLst/>
            <a:cxnLst/>
            <a:rect l="l" t="t" r="r" b="b"/>
            <a:pathLst>
              <a:path w="6240490" h="7021649">
                <a:moveTo>
                  <a:pt x="0" y="0"/>
                </a:moveTo>
                <a:lnTo>
                  <a:pt x="6240491" y="0"/>
                </a:lnTo>
                <a:lnTo>
                  <a:pt x="6240491" y="7021648"/>
                </a:lnTo>
                <a:lnTo>
                  <a:pt x="0" y="7021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TextBox 16"/>
          <p:cNvSpPr txBox="1"/>
          <p:nvPr/>
        </p:nvSpPr>
        <p:spPr>
          <a:xfrm>
            <a:off x="8521730" y="1287789"/>
            <a:ext cx="7424745" cy="166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6187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VỎ BƯỞI CÓ</a:t>
            </a:r>
          </a:p>
          <a:p>
            <a:pPr marL="0" lvl="0" indent="0" algn="l">
              <a:lnSpc>
                <a:spcPts val="6496"/>
              </a:lnSpc>
              <a:spcBef>
                <a:spcPct val="0"/>
              </a:spcBef>
            </a:pPr>
            <a:r>
              <a:rPr lang="en-US" sz="6187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MÀU GÌ?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23620">
            <a:off x="10328082" y="5706767"/>
            <a:ext cx="8811647" cy="8426137"/>
          </a:xfrm>
          <a:custGeom>
            <a:avLst/>
            <a:gdLst/>
            <a:ahLst/>
            <a:cxnLst/>
            <a:rect l="l" t="t" r="r" b="b"/>
            <a:pathLst>
              <a:path w="8811647" h="8426137">
                <a:moveTo>
                  <a:pt x="0" y="0"/>
                </a:moveTo>
                <a:lnTo>
                  <a:pt x="8811647" y="0"/>
                </a:lnTo>
                <a:lnTo>
                  <a:pt x="8811647" y="8426137"/>
                </a:lnTo>
                <a:lnTo>
                  <a:pt x="0" y="842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118716">
            <a:off x="1995549" y="2539773"/>
            <a:ext cx="5668688" cy="5893179"/>
            <a:chOff x="0" y="0"/>
            <a:chExt cx="1795165" cy="18662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5165" cy="1866257"/>
            </a:xfrm>
            <a:custGeom>
              <a:avLst/>
              <a:gdLst/>
              <a:ahLst/>
              <a:cxnLst/>
              <a:rect l="l" t="t" r="r" b="b"/>
              <a:pathLst>
                <a:path w="1795165" h="1866257">
                  <a:moveTo>
                    <a:pt x="10926" y="0"/>
                  </a:moveTo>
                  <a:lnTo>
                    <a:pt x="1784239" y="0"/>
                  </a:lnTo>
                  <a:cubicBezTo>
                    <a:pt x="1790273" y="0"/>
                    <a:pt x="1795165" y="4892"/>
                    <a:pt x="1795165" y="10926"/>
                  </a:cubicBezTo>
                  <a:lnTo>
                    <a:pt x="1795165" y="1855331"/>
                  </a:lnTo>
                  <a:cubicBezTo>
                    <a:pt x="1795165" y="1861365"/>
                    <a:pt x="1790273" y="1866257"/>
                    <a:pt x="1784239" y="1866257"/>
                  </a:cubicBezTo>
                  <a:lnTo>
                    <a:pt x="10926" y="1866257"/>
                  </a:lnTo>
                  <a:cubicBezTo>
                    <a:pt x="4892" y="1866257"/>
                    <a:pt x="0" y="1861365"/>
                    <a:pt x="0" y="1855331"/>
                  </a:cubicBezTo>
                  <a:lnTo>
                    <a:pt x="0" y="10926"/>
                  </a:lnTo>
                  <a:cubicBezTo>
                    <a:pt x="0" y="4892"/>
                    <a:pt x="4892" y="0"/>
                    <a:pt x="1092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95165" cy="1923407"/>
            </a:xfrm>
            <a:prstGeom prst="rect">
              <a:avLst/>
            </a:prstGeom>
          </p:spPr>
          <p:txBody>
            <a:bodyPr lIns="52055" tIns="52055" rIns="52055" bIns="52055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750420">
            <a:off x="-3452545" y="-114165"/>
            <a:ext cx="7196751" cy="8284030"/>
          </a:xfrm>
          <a:custGeom>
            <a:avLst/>
            <a:gdLst/>
            <a:ahLst/>
            <a:cxnLst/>
            <a:rect l="l" t="t" r="r" b="b"/>
            <a:pathLst>
              <a:path w="7196751" h="8284030">
                <a:moveTo>
                  <a:pt x="0" y="0"/>
                </a:moveTo>
                <a:lnTo>
                  <a:pt x="7196751" y="0"/>
                </a:lnTo>
                <a:lnTo>
                  <a:pt x="7196751" y="8284030"/>
                </a:lnTo>
                <a:lnTo>
                  <a:pt x="0" y="828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6763300" y="2759156"/>
            <a:ext cx="1011658" cy="1052440"/>
          </a:xfrm>
          <a:custGeom>
            <a:avLst/>
            <a:gdLst/>
            <a:ahLst/>
            <a:cxnLst/>
            <a:rect l="l" t="t" r="r" b="b"/>
            <a:pathLst>
              <a:path w="1011658" h="1052440">
                <a:moveTo>
                  <a:pt x="0" y="0"/>
                </a:moveTo>
                <a:lnTo>
                  <a:pt x="1011658" y="0"/>
                </a:lnTo>
                <a:lnTo>
                  <a:pt x="1011658" y="1052440"/>
                </a:lnTo>
                <a:lnTo>
                  <a:pt x="0" y="1052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931970" y="7337350"/>
            <a:ext cx="1510415" cy="1440522"/>
          </a:xfrm>
          <a:custGeom>
            <a:avLst/>
            <a:gdLst/>
            <a:ahLst/>
            <a:cxnLst/>
            <a:rect l="l" t="t" r="r" b="b"/>
            <a:pathLst>
              <a:path w="1510415" h="1440522">
                <a:moveTo>
                  <a:pt x="0" y="0"/>
                </a:moveTo>
                <a:lnTo>
                  <a:pt x="1510415" y="0"/>
                </a:lnTo>
                <a:lnTo>
                  <a:pt x="1510415" y="1440522"/>
                </a:lnTo>
                <a:lnTo>
                  <a:pt x="0" y="1440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10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3581086">
            <a:off x="14678672" y="-289549"/>
            <a:ext cx="1184431" cy="1451063"/>
          </a:xfrm>
          <a:custGeom>
            <a:avLst/>
            <a:gdLst/>
            <a:ahLst/>
            <a:cxnLst/>
            <a:rect l="l" t="t" r="r" b="b"/>
            <a:pathLst>
              <a:path w="1184431" h="1451063">
                <a:moveTo>
                  <a:pt x="0" y="0"/>
                </a:moveTo>
                <a:lnTo>
                  <a:pt x="1184430" y="0"/>
                </a:lnTo>
                <a:lnTo>
                  <a:pt x="1184430" y="1451064"/>
                </a:lnTo>
                <a:lnTo>
                  <a:pt x="0" y="1451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10800000">
            <a:off x="-5193687" y="-1355644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10800000">
            <a:off x="13747560" y="4414255"/>
            <a:ext cx="7967749" cy="8229600"/>
          </a:xfrm>
          <a:custGeom>
            <a:avLst/>
            <a:gdLst/>
            <a:ahLst/>
            <a:cxnLst/>
            <a:rect l="l" t="t" r="r" b="b"/>
            <a:pathLst>
              <a:path w="7967749" h="8229600">
                <a:moveTo>
                  <a:pt x="0" y="0"/>
                </a:moveTo>
                <a:lnTo>
                  <a:pt x="7967749" y="0"/>
                </a:lnTo>
                <a:lnTo>
                  <a:pt x="79677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V="1">
            <a:off x="-361610" y="9579343"/>
            <a:ext cx="18970658" cy="2423072"/>
          </a:xfrm>
          <a:custGeom>
            <a:avLst/>
            <a:gdLst/>
            <a:ahLst/>
            <a:cxnLst/>
            <a:rect l="l" t="t" r="r" b="b"/>
            <a:pathLst>
              <a:path w="18970658" h="2423072">
                <a:moveTo>
                  <a:pt x="0" y="2423072"/>
                </a:moveTo>
                <a:lnTo>
                  <a:pt x="18970659" y="2423072"/>
                </a:lnTo>
                <a:lnTo>
                  <a:pt x="18970659" y="0"/>
                </a:lnTo>
                <a:lnTo>
                  <a:pt x="0" y="0"/>
                </a:lnTo>
                <a:lnTo>
                  <a:pt x="0" y="2423072"/>
                </a:lnTo>
                <a:close/>
              </a:path>
            </a:pathLst>
          </a:custGeom>
          <a:blipFill>
            <a:blip r:embed="rId11"/>
            <a:stretch>
              <a:fillRect t="-236263" b="-4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3735251" y="651113"/>
            <a:ext cx="12322339" cy="9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45"/>
              </a:lnSpc>
              <a:spcBef>
                <a:spcPct val="0"/>
              </a:spcBef>
            </a:pPr>
            <a:r>
              <a:rPr lang="en-US" sz="7185">
                <a:solidFill>
                  <a:srgbClr val="6A9913"/>
                </a:solidFill>
                <a:latin typeface="Merriweather"/>
                <a:ea typeface="Merriweather"/>
                <a:cs typeface="Merriweather"/>
                <a:sym typeface="Merriweather"/>
              </a:rPr>
              <a:t>VỎ BƯỞI SẦN HAY NHẴN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67452" y="4548691"/>
            <a:ext cx="3895848" cy="232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5"/>
              </a:lnSpc>
            </a:pPr>
            <a:r>
              <a:rPr lang="en-US" sz="6703">
                <a:solidFill>
                  <a:srgbClr val="6A9913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Vỏ bưởi </a:t>
            </a:r>
          </a:p>
          <a:p>
            <a:pPr algn="ctr">
              <a:lnSpc>
                <a:spcPts val="9385"/>
              </a:lnSpc>
            </a:pPr>
            <a:r>
              <a:rPr lang="en-US" sz="6703">
                <a:solidFill>
                  <a:srgbClr val="6A9913"/>
                </a:solidFill>
                <a:latin typeface="UTM Trajan Pro Bold"/>
                <a:ea typeface="UTM Trajan Pro Bold"/>
                <a:cs typeface="UTM Trajan Pro Bold"/>
                <a:sym typeface="UTM Trajan Pro Bold"/>
              </a:rPr>
              <a:t>sần sùi</a:t>
            </a:r>
          </a:p>
        </p:txBody>
      </p:sp>
      <p:sp>
        <p:nvSpPr>
          <p:cNvPr id="15" name="Freeform 15"/>
          <p:cNvSpPr/>
          <p:nvPr/>
        </p:nvSpPr>
        <p:spPr>
          <a:xfrm>
            <a:off x="7764283" y="1643570"/>
            <a:ext cx="8076998" cy="8158584"/>
          </a:xfrm>
          <a:custGeom>
            <a:avLst/>
            <a:gdLst/>
            <a:ahLst/>
            <a:cxnLst/>
            <a:rect l="l" t="t" r="r" b="b"/>
            <a:pathLst>
              <a:path w="8076998" h="8158584">
                <a:moveTo>
                  <a:pt x="0" y="0"/>
                </a:moveTo>
                <a:lnTo>
                  <a:pt x="8076998" y="0"/>
                </a:lnTo>
                <a:lnTo>
                  <a:pt x="8076998" y="8158583"/>
                </a:lnTo>
                <a:lnTo>
                  <a:pt x="0" y="8158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Macintosh PowerPoint</Application>
  <PresentationFormat>Custom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Sigmar One</vt:lpstr>
      <vt:lpstr>Emitha</vt:lpstr>
      <vt:lpstr>อีฟดอวอิ้ง</vt:lpstr>
      <vt:lpstr>Calibri</vt:lpstr>
      <vt:lpstr>Libre Baskerville</vt:lpstr>
      <vt:lpstr>Merriweather</vt:lpstr>
      <vt:lpstr>Marykate</vt:lpstr>
      <vt:lpstr>Baloo</vt:lpstr>
      <vt:lpstr>Poppins Ultra-Bold</vt:lpstr>
      <vt:lpstr>UTM Trajan Pro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Playful Illustrated Tips for Easy Learning of English by Children Presentation</dc:title>
  <cp:lastModifiedBy>Vương Phạm</cp:lastModifiedBy>
  <cp:revision>2</cp:revision>
  <dcterms:created xsi:type="dcterms:W3CDTF">2006-08-16T00:00:00Z</dcterms:created>
  <dcterms:modified xsi:type="dcterms:W3CDTF">2025-02-16T16:19:59Z</dcterms:modified>
  <dc:identifier>DAGbQAwUAPY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2025-02-16T16:19:40Z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47992df6-96e7-42d7-ab93-ae31976ecd84</vt:lpwstr>
  </property>
  <property fmtid="{D5CDD505-2E9C-101B-9397-08002B2CF9AE}" pid="7" name="MSIP_Label_defa4170-0d19-0005-0004-bc88714345d2_ActionId">
    <vt:lpwstr>e4bc2c45-9df7-4cef-b883-b6ab10d78513</vt:lpwstr>
  </property>
  <property fmtid="{D5CDD505-2E9C-101B-9397-08002B2CF9AE}" pid="8" name="MSIP_Label_defa4170-0d19-0005-0004-bc88714345d2_ContentBits">
    <vt:lpwstr>0</vt:lpwstr>
  </property>
</Properties>
</file>