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1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2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8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7AED9-AB4D-4EB2-91FE-6AAA3DF83A6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AF2C-B73B-49EF-89E3-75629C6FC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8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0"/>
            <a:ext cx="9140311" cy="6858000"/>
          </a:xfrm>
        </p:spPr>
      </p:pic>
    </p:spTree>
    <p:extLst>
      <p:ext uri="{BB962C8B-B14F-4D97-AF65-F5344CB8AC3E}">
        <p14:creationId xmlns:p14="http://schemas.microsoft.com/office/powerpoint/2010/main" val="1567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1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551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206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-1295400"/>
            <a:ext cx="9144000" cy="9753600"/>
          </a:xfrm>
        </p:spPr>
      </p:pic>
    </p:spTree>
    <p:extLst>
      <p:ext uri="{BB962C8B-B14F-4D97-AF65-F5344CB8AC3E}">
        <p14:creationId xmlns:p14="http://schemas.microsoft.com/office/powerpoint/2010/main" val="170265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15113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470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14787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98084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b="14135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963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ự-Tích-Bông-Hoa-Cúc-Trắng-Phim-hoạt-hì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0</Words>
  <Application>Microsoft Office PowerPoint</Application>
  <PresentationFormat>On-screen Show (4:3)</PresentationFormat>
  <Paragraphs>0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</cp:revision>
  <dcterms:created xsi:type="dcterms:W3CDTF">2025-02-13T00:56:43Z</dcterms:created>
  <dcterms:modified xsi:type="dcterms:W3CDTF">2025-02-13T07:27:51Z</dcterms:modified>
</cp:coreProperties>
</file>