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3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4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4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2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6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2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5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3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8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86FC7-1D7A-4A2F-8647-CFCFFC68A163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1B58-D5A7-42F3-BD48-646FE109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3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694" y="1640541"/>
            <a:ext cx="771861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LĨNH VỰC PHÁT TRIỂN NGÔN NGỮ</a:t>
            </a:r>
          </a:p>
          <a:p>
            <a:pPr algn="ctr"/>
            <a:r>
              <a:rPr lang="vi-VN" sz="3200" b="1" dirty="0">
                <a:latin typeface="+mj-lt"/>
              </a:rPr>
              <a:t>Chủ đề: Thực vật</a:t>
            </a:r>
            <a:endParaRPr lang="en-US" sz="3200" b="1" dirty="0">
              <a:latin typeface="+mj-lt"/>
            </a:endParaRPr>
          </a:p>
          <a:p>
            <a:pPr algn="ctr"/>
            <a:r>
              <a:rPr lang="vi-VN" sz="3200" b="1" dirty="0">
                <a:latin typeface="+mj-lt"/>
              </a:rPr>
              <a:t>Đề tài: Kể chuyện “Sự tích hoa hồng”.</a:t>
            </a:r>
          </a:p>
          <a:p>
            <a:pPr algn="ctr"/>
            <a:r>
              <a:rPr lang="vi-VN" sz="3200" b="1" dirty="0">
                <a:latin typeface="+mj-lt"/>
              </a:rPr>
              <a:t>Lứa tuổi: 5-6 tuổi</a:t>
            </a:r>
          </a:p>
          <a:p>
            <a:pPr algn="ctr"/>
            <a:r>
              <a:rPr lang="vi-VN" sz="3200" b="1" dirty="0">
                <a:latin typeface="+mj-lt"/>
              </a:rPr>
              <a:t>Thời gian: 30-35 phút</a:t>
            </a:r>
            <a:endParaRPr lang="en-US" sz="32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8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rt.googleusercontent.com/slidesz/AGV_vUfWwLc18uIBAD5Skk-sdzL8owz7H5xNI-S2nyY4ilhlc-dzWVXk-eo1wSPbT9KHba-ot66lC5lt9L72G-QRsykbuecjdCliYBVRH1kwkvTiWOnni5lVvmszFrgYML5NQPHFHShcC6c2F4lq8CcxsMwvsZGv0u2y=s2048?key=jBu5UA94M4nOfDyeCoZh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7330" y="3321424"/>
            <a:ext cx="6320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1. Ổn định tổ chức và gây hứng thú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78280764128327002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012" y="367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rt.googleusercontent.com/slidesz/AGV_vUfWwLc18uIBAD5Skk-sdzL8owz7H5xNI-S2nyY4ilhlc-dzWVXk-eo1wSPbT9KHba-ot66lC5lt9L72G-QRsykbuecjdCliYBVRH1kwkvTiWOnni5lVvmszFrgYML5NQPHFHShcC6c2F4lq8CcxsMwvsZGv0u2y=s2048?key=jBu5UA94M4nOfDyeCoZh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4224" y="3032841"/>
            <a:ext cx="6710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Kể chuyện lần 1: Cô kể diễn cảm kết hợp với cử chỉ, điệu bộ.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Nhạc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376" y="569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rt.googleusercontent.com/slidesz/AGV_vUfWwLc18uIBAD5Skk-sdzL8owz7H5xNI-S2nyY4ilhlc-dzWVXk-eo1wSPbT9KHba-ot66lC5lt9L72G-QRsykbuecjdCliYBVRH1kwkvTiWOnni5lVvmszFrgYML5NQPHFHShcC6c2F4lq8CcxsMwvsZGv0u2y=s2048?key=jBu5UA94M4nOfDyeCoZh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4224" y="3032841"/>
            <a:ext cx="6710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Kể chuyện lần 2: Cô kể diễn cảm kết hợp với sa bàn.</a:t>
            </a:r>
            <a:endParaRPr lang="en-US" sz="3200" b="1" dirty="0">
              <a:latin typeface="+mj-lt"/>
            </a:endParaRPr>
          </a:p>
        </p:txBody>
      </p:sp>
      <p:pic>
        <p:nvPicPr>
          <p:cNvPr id="4" name="Nhạc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012" y="246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rt.googleusercontent.com/slidesz/AGV_vUfWwLc18uIBAD5Skk-sdzL8owz7H5xNI-S2nyY4ilhlc-dzWVXk-eo1wSPbT9KHba-ot66lC5lt9L72G-QRsykbuecjdCliYBVRH1kwkvTiWOnni5lVvmszFrgYML5NQPHFHShcC6c2F4lq8CcxsMwvsZGv0u2y=s2048?key=jBu5UA94M4nOfDyeCoZhK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5" y="3301782"/>
            <a:ext cx="703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Kể chuyện lần 3</a:t>
            </a:r>
            <a:r>
              <a:rPr lang="vi-VN" sz="3200" b="1">
                <a:latin typeface="+mj-lt"/>
              </a:rPr>
              <a:t>: Xem phim hoạt hình.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658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894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0259" y="2782669"/>
            <a:ext cx="400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3. Củng cố</a:t>
            </a:r>
            <a:endParaRPr lang="en-US" sz="3600" b="1" dirty="0">
              <a:latin typeface="+mj-lt"/>
            </a:endParaRPr>
          </a:p>
        </p:txBody>
      </p:sp>
      <p:pic>
        <p:nvPicPr>
          <p:cNvPr id="4" name="AlwaysWithMePiano-JoeHisaishi-50312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247" y="354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3706" y="2782669"/>
            <a:ext cx="470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 s New Roman"/>
              </a:rPr>
              <a:t>4. Kết thúc</a:t>
            </a:r>
            <a:endParaRPr lang="en-US" sz="3600" b="1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502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93</Words>
  <Application>Microsoft Office PowerPoint</Application>
  <PresentationFormat>Widescreen</PresentationFormat>
  <Paragraphs>11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 s New Roman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Minh Dang Thanh Binh</cp:lastModifiedBy>
  <cp:revision>6</cp:revision>
  <dcterms:created xsi:type="dcterms:W3CDTF">2025-02-23T08:00:05Z</dcterms:created>
  <dcterms:modified xsi:type="dcterms:W3CDTF">2026-01-15T02:52:32Z</dcterms:modified>
</cp:coreProperties>
</file>