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93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65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18288000" cy="10287000"/>
  <p:notesSz cx="6858000" cy="9144000"/>
  <p:embeddedFontLst>
    <p:embeddedFont>
      <p:font typeface="DejaVu Serif" panose="020B0604020202020204" charset="0"/>
      <p:regular r:id="rId32"/>
    </p:embeddedFont>
    <p:embeddedFont>
      <p:font typeface="DejaVu Serif Bold" panose="020B0604020202020204" charset="0"/>
      <p:regular r:id="rId33"/>
    </p:embeddedFont>
    <p:embeddedFont>
      <p:font typeface="Noto Sans" panose="020B0502040504020204" pitchFamily="34" charset="0"/>
      <p:regular r:id="rId34"/>
    </p:embeddedFont>
    <p:embeddedFont>
      <p:font typeface="Noto Sans Bold" panose="020B0802040504020204" charset="0"/>
      <p:regular r:id="rId35"/>
    </p:embeddedFont>
    <p:embeddedFont>
      <p:font typeface="Rockwell" panose="020606030202050204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6" autoAdjust="0"/>
    <p:restoredTop sz="94622" autoAdjust="0"/>
  </p:normalViewPr>
  <p:slideViewPr>
    <p:cSldViewPr>
      <p:cViewPr varScale="1">
        <p:scale>
          <a:sx n="47" d="100"/>
          <a:sy n="47" d="100"/>
        </p:scale>
        <p:origin x="528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37478-6F4D-4FA9-BBF0-0476DE1096A9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B3B5-ABEF-421D-BF1D-5A888BDF7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8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0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24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1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AB3B5-ABEF-421D-BF1D-5A888BDF78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8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503940" y="1779725"/>
            <a:ext cx="13272518" cy="671690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8855" y="3113257"/>
            <a:ext cx="13019873" cy="2623094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8100" spc="-225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8856" y="5859400"/>
            <a:ext cx="13010141" cy="1983881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700" b="0">
                <a:solidFill>
                  <a:srgbClr val="FFFEFF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8" y="3524888"/>
            <a:ext cx="5251794" cy="368466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64975" y="1192079"/>
            <a:ext cx="9412553" cy="78856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5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8876171" cy="10279857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1578422" y="2549384"/>
            <a:ext cx="5511714" cy="520563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11156" y="3524888"/>
            <a:ext cx="5251793" cy="3684663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4121" y="1197667"/>
            <a:ext cx="9402933" cy="78859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7" y="3524888"/>
            <a:ext cx="5248469" cy="368466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671" y="1204779"/>
            <a:ext cx="9422810" cy="787293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4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4889318" y="1779725"/>
            <a:ext cx="8499218" cy="671690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324" y="3112095"/>
            <a:ext cx="8235336" cy="2534085"/>
          </a:xfrm>
        </p:spPr>
        <p:txBody>
          <a:bodyPr bIns="0" anchor="b">
            <a:normAutofit/>
          </a:bodyPr>
          <a:lstStyle>
            <a:lvl1pPr algn="ctr">
              <a:defRPr sz="6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323" y="5770277"/>
            <a:ext cx="8235335" cy="2075655"/>
          </a:xfrm>
        </p:spPr>
        <p:txBody>
          <a:bodyPr tIns="0">
            <a:normAutofit/>
          </a:bodyPr>
          <a:lstStyle>
            <a:lvl1pPr marL="0" indent="0" algn="ctr">
              <a:buNone/>
              <a:defRPr sz="2700">
                <a:solidFill>
                  <a:srgbClr val="FFFEFF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9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509504"/>
            <a:ext cx="5251242" cy="370509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1318" y="1204781"/>
            <a:ext cx="9404387" cy="35739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77671" y="5508243"/>
            <a:ext cx="9408033" cy="3575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2" y="3545873"/>
            <a:ext cx="5251242" cy="3690746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7706" y="1204777"/>
            <a:ext cx="9397632" cy="10287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7958" y="2233478"/>
            <a:ext cx="9396525" cy="254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7979" y="5498831"/>
            <a:ext cx="9396621" cy="10287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77671" y="6527531"/>
            <a:ext cx="9398382" cy="2556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8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8" y="3524888"/>
            <a:ext cx="5251794" cy="368466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7" y="3528039"/>
            <a:ext cx="5251796" cy="1834947"/>
          </a:xfrm>
        </p:spPr>
        <p:txBody>
          <a:bodyPr bIns="0" anchor="b">
            <a:noAutofit/>
          </a:bodyPr>
          <a:lstStyle>
            <a:lvl1pPr algn="ctr">
              <a:defRPr sz="48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975" y="1204214"/>
            <a:ext cx="9412553" cy="787491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2947" y="5370279"/>
            <a:ext cx="5251796" cy="183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E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9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208004" y="2547497"/>
            <a:ext cx="8912310" cy="520563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15265" y="0"/>
            <a:ext cx="6972735" cy="10287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165" y="3540383"/>
            <a:ext cx="8664969" cy="1767048"/>
          </a:xfrm>
        </p:spPr>
        <p:txBody>
          <a:bodyPr bIns="0" anchor="b">
            <a:normAutofit/>
          </a:bodyPr>
          <a:lstStyle>
            <a:lvl1pPr>
              <a:defRPr sz="5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8165" y="5317518"/>
            <a:ext cx="8664969" cy="1911297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rgbClr val="FFFE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7009" y="9340596"/>
            <a:ext cx="8913305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566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7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6742" y="3537587"/>
            <a:ext cx="5248001" cy="368472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2473" y="1192079"/>
            <a:ext cx="8925054" cy="788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08" y="480060"/>
            <a:ext cx="5486400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7008" y="9340596"/>
            <a:ext cx="15883128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04820" y="480060"/>
            <a:ext cx="1371600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1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lnSpc>
          <a:spcPct val="85000"/>
        </a:lnSpc>
        <a:spcBef>
          <a:spcPct val="0"/>
        </a:spcBef>
        <a:buNone/>
        <a:defRPr sz="6000" b="0" i="0" kern="1200" cap="none" spc="-225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7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EQJ3L2ilK0?feature=oembed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svg"/><Relationship Id="rId4" Type="http://schemas.openxmlformats.org/officeDocument/2006/relationships/image" Target="../media/image19.sv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hyperlink" Target="https://wayground.com/join/quiz/6926e8e063662c2f002791ea/start?studentShare=true" TargetMode="External"/><Relationship Id="rId12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19.sv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26" Type="http://schemas.openxmlformats.org/officeDocument/2006/relationships/slide" Target="slide12.xml"/><Relationship Id="rId39" Type="http://schemas.openxmlformats.org/officeDocument/2006/relationships/slide" Target="slide27.xml"/><Relationship Id="rId21" Type="http://schemas.openxmlformats.org/officeDocument/2006/relationships/slide" Target="slide13.xml"/><Relationship Id="rId34" Type="http://schemas.openxmlformats.org/officeDocument/2006/relationships/slide" Target="slide22.xm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slide" Target="slide17.xml"/><Relationship Id="rId41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19.svg"/><Relationship Id="rId24" Type="http://schemas.openxmlformats.org/officeDocument/2006/relationships/slide" Target="slide10.xml"/><Relationship Id="rId32" Type="http://schemas.openxmlformats.org/officeDocument/2006/relationships/slide" Target="slide20.xml"/><Relationship Id="rId37" Type="http://schemas.openxmlformats.org/officeDocument/2006/relationships/slide" Target="slide25.xml"/><Relationship Id="rId40" Type="http://schemas.openxmlformats.org/officeDocument/2006/relationships/slide" Target="slide28.xml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slide" Target="slide9.xml"/><Relationship Id="rId28" Type="http://schemas.openxmlformats.org/officeDocument/2006/relationships/slide" Target="slide16.xml"/><Relationship Id="rId36" Type="http://schemas.openxmlformats.org/officeDocument/2006/relationships/slide" Target="slide24.xml"/><Relationship Id="rId10" Type="http://schemas.openxmlformats.org/officeDocument/2006/relationships/image" Target="../media/image18.png"/><Relationship Id="rId19" Type="http://schemas.openxmlformats.org/officeDocument/2006/relationships/image" Target="../media/image69.png"/><Relationship Id="rId31" Type="http://schemas.openxmlformats.org/officeDocument/2006/relationships/slide" Target="slide19.xml"/><Relationship Id="rId4" Type="http://schemas.openxmlformats.org/officeDocument/2006/relationships/image" Target="../media/image56.svg"/><Relationship Id="rId9" Type="http://schemas.openxmlformats.org/officeDocument/2006/relationships/image" Target="../media/image61.svg"/><Relationship Id="rId14" Type="http://schemas.openxmlformats.org/officeDocument/2006/relationships/image" Target="../media/image64.png"/><Relationship Id="rId22" Type="http://schemas.openxmlformats.org/officeDocument/2006/relationships/slide" Target="slide14.xml"/><Relationship Id="rId27" Type="http://schemas.openxmlformats.org/officeDocument/2006/relationships/slide" Target="slide15.xml"/><Relationship Id="rId30" Type="http://schemas.openxmlformats.org/officeDocument/2006/relationships/slide" Target="slide18.xml"/><Relationship Id="rId35" Type="http://schemas.openxmlformats.org/officeDocument/2006/relationships/slide" Target="slide23.xml"/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slide" Target="slide11.xml"/><Relationship Id="rId33" Type="http://schemas.openxmlformats.org/officeDocument/2006/relationships/slide" Target="slide21.xml"/><Relationship Id="rId38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svg"/><Relationship Id="rId3" Type="http://schemas.openxmlformats.org/officeDocument/2006/relationships/image" Target="../media/image19.sv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4521" y="2769689"/>
            <a:ext cx="13258957" cy="5701352"/>
          </a:xfrm>
          <a:custGeom>
            <a:avLst/>
            <a:gdLst/>
            <a:ahLst/>
            <a:cxnLst/>
            <a:rect l="l" t="t" r="r" b="b"/>
            <a:pathLst>
              <a:path w="13258957" h="5701352">
                <a:moveTo>
                  <a:pt x="0" y="0"/>
                </a:moveTo>
                <a:lnTo>
                  <a:pt x="13258958" y="0"/>
                </a:lnTo>
                <a:lnTo>
                  <a:pt x="13258958" y="5701351"/>
                </a:lnTo>
                <a:lnTo>
                  <a:pt x="0" y="5701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0"/>
            <a:ext cx="7315200" cy="1216152"/>
          </a:xfrm>
          <a:custGeom>
            <a:avLst/>
            <a:gdLst/>
            <a:ahLst/>
            <a:cxnLst/>
            <a:rect l="l" t="t" r="r" b="b"/>
            <a:pathLst>
              <a:path w="7315200" h="1216152">
                <a:moveTo>
                  <a:pt x="0" y="1216152"/>
                </a:moveTo>
                <a:lnTo>
                  <a:pt x="7315200" y="1216152"/>
                </a:lnTo>
                <a:lnTo>
                  <a:pt x="7315200" y="0"/>
                </a:lnTo>
                <a:lnTo>
                  <a:pt x="0" y="0"/>
                </a:lnTo>
                <a:lnTo>
                  <a:pt x="0" y="121615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7396460" y="0"/>
            <a:ext cx="7315200" cy="1216152"/>
          </a:xfrm>
          <a:custGeom>
            <a:avLst/>
            <a:gdLst/>
            <a:ahLst/>
            <a:cxnLst/>
            <a:rect l="l" t="t" r="r" b="b"/>
            <a:pathLst>
              <a:path w="7315200" h="1216152">
                <a:moveTo>
                  <a:pt x="0" y="1216152"/>
                </a:moveTo>
                <a:lnTo>
                  <a:pt x="7315200" y="1216152"/>
                </a:lnTo>
                <a:lnTo>
                  <a:pt x="7315200" y="0"/>
                </a:lnTo>
                <a:lnTo>
                  <a:pt x="0" y="0"/>
                </a:lnTo>
                <a:lnTo>
                  <a:pt x="0" y="121615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4768810" y="0"/>
            <a:ext cx="7315200" cy="1216152"/>
          </a:xfrm>
          <a:custGeom>
            <a:avLst/>
            <a:gdLst/>
            <a:ahLst/>
            <a:cxnLst/>
            <a:rect l="l" t="t" r="r" b="b"/>
            <a:pathLst>
              <a:path w="7315200" h="1216152">
                <a:moveTo>
                  <a:pt x="0" y="1216152"/>
                </a:moveTo>
                <a:lnTo>
                  <a:pt x="7315200" y="1216152"/>
                </a:lnTo>
                <a:lnTo>
                  <a:pt x="7315200" y="0"/>
                </a:lnTo>
                <a:lnTo>
                  <a:pt x="0" y="0"/>
                </a:lnTo>
                <a:lnTo>
                  <a:pt x="0" y="121615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839944"/>
            <a:ext cx="5259814" cy="5447056"/>
          </a:xfrm>
          <a:custGeom>
            <a:avLst/>
            <a:gdLst/>
            <a:ahLst/>
            <a:cxnLst/>
            <a:rect l="l" t="t" r="r" b="b"/>
            <a:pathLst>
              <a:path w="5259814" h="5447056">
                <a:moveTo>
                  <a:pt x="0" y="0"/>
                </a:moveTo>
                <a:lnTo>
                  <a:pt x="5259814" y="0"/>
                </a:lnTo>
                <a:lnTo>
                  <a:pt x="5259814" y="5447056"/>
                </a:lnTo>
                <a:lnTo>
                  <a:pt x="0" y="5447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3658" y="4972334"/>
            <a:ext cx="4774342" cy="5314666"/>
          </a:xfrm>
          <a:custGeom>
            <a:avLst/>
            <a:gdLst/>
            <a:ahLst/>
            <a:cxnLst/>
            <a:rect l="l" t="t" r="r" b="b"/>
            <a:pathLst>
              <a:path w="4774342" h="5314666">
                <a:moveTo>
                  <a:pt x="0" y="0"/>
                </a:moveTo>
                <a:lnTo>
                  <a:pt x="4774342" y="0"/>
                </a:lnTo>
                <a:lnTo>
                  <a:pt x="4774342" y="5314666"/>
                </a:lnTo>
                <a:lnTo>
                  <a:pt x="0" y="5314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8470" y="1216152"/>
            <a:ext cx="3519430" cy="2057400"/>
          </a:xfrm>
          <a:custGeom>
            <a:avLst/>
            <a:gdLst/>
            <a:ahLst/>
            <a:cxnLst/>
            <a:rect l="l" t="t" r="r" b="b"/>
            <a:pathLst>
              <a:path w="3519430" h="2057400">
                <a:moveTo>
                  <a:pt x="0" y="0"/>
                </a:moveTo>
                <a:lnTo>
                  <a:pt x="3519430" y="0"/>
                </a:lnTo>
                <a:lnTo>
                  <a:pt x="35194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58234" y="1362598"/>
            <a:ext cx="4229766" cy="2555484"/>
          </a:xfrm>
          <a:custGeom>
            <a:avLst/>
            <a:gdLst/>
            <a:ahLst/>
            <a:cxnLst/>
            <a:rect l="l" t="t" r="r" b="b"/>
            <a:pathLst>
              <a:path w="4229766" h="2555484">
                <a:moveTo>
                  <a:pt x="0" y="0"/>
                </a:moveTo>
                <a:lnTo>
                  <a:pt x="4229766" y="0"/>
                </a:lnTo>
                <a:lnTo>
                  <a:pt x="4229766" y="2555484"/>
                </a:lnTo>
                <a:lnTo>
                  <a:pt x="0" y="2555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21613" y="3953493"/>
            <a:ext cx="11844774" cy="294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3"/>
              </a:lnSpc>
            </a:pP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Chủ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: 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Hoạt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làm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quen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chữ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cái</a:t>
            </a:r>
            <a:endParaRPr lang="en-US" sz="4063" dirty="0">
              <a:solidFill>
                <a:srgbClr val="00018C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7963"/>
              </a:lnSpc>
            </a:pP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tài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chơi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chữ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cái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U - Ư</a:t>
            </a:r>
          </a:p>
          <a:p>
            <a:pPr algn="ctr">
              <a:lnSpc>
                <a:spcPts val="7963"/>
              </a:lnSpc>
            </a:pP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Lứa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tuổi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Trẻ</a:t>
            </a:r>
            <a:r>
              <a:rPr lang="en-US" sz="4063" dirty="0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 5-6 </a:t>
            </a:r>
            <a:r>
              <a:rPr lang="en-US" sz="4063" dirty="0" err="1">
                <a:solidFill>
                  <a:srgbClr val="00018C"/>
                </a:solidFill>
                <a:latin typeface="DejaVu Serif"/>
                <a:ea typeface="DejaVu Serif"/>
                <a:cs typeface="DejaVu Serif"/>
                <a:sym typeface="DejaVu Serif"/>
              </a:rPr>
              <a:t>tuổi</a:t>
            </a:r>
            <a:endParaRPr lang="en-US" sz="4063" dirty="0">
              <a:solidFill>
                <a:srgbClr val="00018C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59075" y="1645154"/>
            <a:ext cx="7471125" cy="1441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ỦY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BAN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DÂN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PHƯỜNG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TÂY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</a:t>
            </a:r>
            <a:endParaRPr lang="en-US" sz="2724" b="1" dirty="0">
              <a:solidFill>
                <a:srgbClr val="001D6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814"/>
              </a:lnSpc>
            </a:pP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MẦM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NON </a:t>
            </a:r>
            <a:r>
              <a:rPr lang="en-US" sz="2724" b="1" dirty="0" err="1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QUẢNG</a:t>
            </a:r>
            <a:r>
              <a:rPr lang="en-US" sz="2724" b="1" dirty="0">
                <a:solidFill>
                  <a:srgbClr val="001D6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AN</a:t>
            </a:r>
          </a:p>
          <a:p>
            <a:pPr algn="ctr">
              <a:lnSpc>
                <a:spcPts val="3814"/>
              </a:lnSpc>
            </a:pPr>
            <a:endParaRPr lang="en-US" sz="2724" b="1" dirty="0">
              <a:solidFill>
                <a:srgbClr val="001D6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66942" y="2972304"/>
            <a:ext cx="4463058" cy="89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5439" b="1" dirty="0" err="1">
                <a:solidFill>
                  <a:srgbClr val="0001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439" b="1" dirty="0">
                <a:solidFill>
                  <a:srgbClr val="0001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439" b="1" dirty="0" err="1">
                <a:solidFill>
                  <a:srgbClr val="0001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GIẢNG</a:t>
            </a:r>
            <a:endParaRPr lang="en-US" sz="5439" b="1" dirty="0">
              <a:solidFill>
                <a:srgbClr val="00018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486402" y="3162300"/>
            <a:ext cx="10439398" cy="93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hay Ư </a:t>
            </a:r>
            <a:r>
              <a:rPr lang="en-US" sz="36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6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3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867402" y="3162300"/>
            <a:ext cx="9444730" cy="200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tủ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mấy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U?</a:t>
            </a:r>
          </a:p>
          <a:p>
            <a:pPr algn="ctr">
              <a:lnSpc>
                <a:spcPts val="8399"/>
              </a:lnSpc>
            </a:pPr>
            <a:endParaRPr lang="en-US" sz="4000" b="1" dirty="0">
              <a:solidFill>
                <a:srgbClr val="00339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4363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867402" y="3162300"/>
            <a:ext cx="9444730" cy="93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15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867402" y="3162300"/>
            <a:ext cx="9444730" cy="93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U: “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lụa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hay “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lá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5520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519057" y="31623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“m</a:t>
            </a:r>
            <a:r>
              <a:rPr lang="vi-VN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a” </a:t>
            </a: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vi-VN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hay </a:t>
            </a:r>
            <a:r>
              <a:rPr lang="en-US" sz="34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sai</a:t>
            </a:r>
            <a:r>
              <a:rPr lang="en-US" sz="34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31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363ABB2-466D-4514-BE7E-124267BDD4A5}"/>
              </a:ext>
            </a:extLst>
          </p:cNvPr>
          <p:cNvSpPr txBox="1"/>
          <p:nvPr/>
        </p:nvSpPr>
        <p:spPr>
          <a:xfrm>
            <a:off x="5486399" y="31623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bún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U.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hay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sai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40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A593044-6EEA-4A4C-ACEA-FFD80ED34157}"/>
              </a:ext>
            </a:extLst>
          </p:cNvPr>
          <p:cNvSpPr txBox="1"/>
          <p:nvPr/>
        </p:nvSpPr>
        <p:spPr>
          <a:xfrm>
            <a:off x="5486399" y="31623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U.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hay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sai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9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A593044-6EEA-4A4C-ACEA-FFD80ED34157}"/>
              </a:ext>
            </a:extLst>
          </p:cNvPr>
          <p:cNvSpPr txBox="1"/>
          <p:nvPr/>
        </p:nvSpPr>
        <p:spPr>
          <a:xfrm>
            <a:off x="5600700" y="2721345"/>
            <a:ext cx="10210801" cy="90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Con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đây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08F82E3-69CE-47D8-A531-C76C5A5440B3}"/>
              </a:ext>
            </a:extLst>
          </p:cNvPr>
          <p:cNvSpPr txBox="1"/>
          <p:nvPr/>
        </p:nvSpPr>
        <p:spPr>
          <a:xfrm>
            <a:off x="5579918" y="3394706"/>
            <a:ext cx="10210801" cy="90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“H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ơu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” hay “V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ợn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2266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BAB80EF-8D51-4D69-B0C1-B8A981EEFE0F}"/>
              </a:ext>
            </a:extLst>
          </p:cNvPr>
          <p:cNvSpPr txBox="1"/>
          <p:nvPr/>
        </p:nvSpPr>
        <p:spPr>
          <a:xfrm>
            <a:off x="5486399" y="31623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nhỉ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52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A593044-6EEA-4A4C-ACEA-FFD80ED34157}"/>
              </a:ext>
            </a:extLst>
          </p:cNvPr>
          <p:cNvSpPr txBox="1"/>
          <p:nvPr/>
        </p:nvSpPr>
        <p:spPr>
          <a:xfrm>
            <a:off x="5600700" y="2721345"/>
            <a:ext cx="10210801" cy="90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đây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08F82E3-69CE-47D8-A531-C76C5A5440B3}"/>
              </a:ext>
            </a:extLst>
          </p:cNvPr>
          <p:cNvSpPr txBox="1"/>
          <p:nvPr/>
        </p:nvSpPr>
        <p:spPr>
          <a:xfrm>
            <a:off x="5579918" y="3394706"/>
            <a:ext cx="10210801" cy="90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hay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đông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8250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38A8526-1485-4FBF-B9D0-2070D460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342899"/>
            <a:ext cx="18440399" cy="10972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313204" y="777717"/>
            <a:ext cx="3647631" cy="3597476"/>
          </a:xfrm>
          <a:custGeom>
            <a:avLst/>
            <a:gdLst/>
            <a:ahLst/>
            <a:cxnLst/>
            <a:rect l="l" t="t" r="r" b="b"/>
            <a:pathLst>
              <a:path w="3647631" h="3597476">
                <a:moveTo>
                  <a:pt x="0" y="0"/>
                </a:moveTo>
                <a:lnTo>
                  <a:pt x="3647631" y="0"/>
                </a:lnTo>
                <a:lnTo>
                  <a:pt x="3647631" y="3597476"/>
                </a:lnTo>
                <a:lnTo>
                  <a:pt x="0" y="3597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98014" y="0"/>
            <a:ext cx="7315200" cy="2130552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024" y="4275330"/>
            <a:ext cx="5072346" cy="6011670"/>
          </a:xfrm>
          <a:custGeom>
            <a:avLst/>
            <a:gdLst/>
            <a:ahLst/>
            <a:cxnLst/>
            <a:rect l="l" t="t" r="r" b="b"/>
            <a:pathLst>
              <a:path w="5072346" h="6011670">
                <a:moveTo>
                  <a:pt x="0" y="0"/>
                </a:moveTo>
                <a:lnTo>
                  <a:pt x="5072346" y="0"/>
                </a:lnTo>
                <a:lnTo>
                  <a:pt x="5072346" y="6011670"/>
                </a:lnTo>
                <a:lnTo>
                  <a:pt x="0" y="6011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26429" y="4275330"/>
            <a:ext cx="5072346" cy="6011670"/>
          </a:xfrm>
          <a:custGeom>
            <a:avLst/>
            <a:gdLst/>
            <a:ahLst/>
            <a:cxnLst/>
            <a:rect l="l" t="t" r="r" b="b"/>
            <a:pathLst>
              <a:path w="5072346" h="6011670">
                <a:moveTo>
                  <a:pt x="0" y="0"/>
                </a:moveTo>
                <a:lnTo>
                  <a:pt x="5072347" y="0"/>
                </a:lnTo>
                <a:lnTo>
                  <a:pt x="5072347" y="6011670"/>
                </a:lnTo>
                <a:lnTo>
                  <a:pt x="0" y="6011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08588" y="4275330"/>
            <a:ext cx="5072346" cy="6011670"/>
          </a:xfrm>
          <a:custGeom>
            <a:avLst/>
            <a:gdLst/>
            <a:ahLst/>
            <a:cxnLst/>
            <a:rect l="l" t="t" r="r" b="b"/>
            <a:pathLst>
              <a:path w="5072346" h="6011670">
                <a:moveTo>
                  <a:pt x="0" y="0"/>
                </a:moveTo>
                <a:lnTo>
                  <a:pt x="5072346" y="0"/>
                </a:lnTo>
                <a:lnTo>
                  <a:pt x="5072346" y="6011670"/>
                </a:lnTo>
                <a:lnTo>
                  <a:pt x="0" y="6011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6830" y="4871054"/>
            <a:ext cx="3490734" cy="593425"/>
          </a:xfrm>
          <a:custGeom>
            <a:avLst/>
            <a:gdLst/>
            <a:ahLst/>
            <a:cxnLst/>
            <a:rect l="l" t="t" r="r" b="b"/>
            <a:pathLst>
              <a:path w="3490734" h="593425">
                <a:moveTo>
                  <a:pt x="0" y="0"/>
                </a:moveTo>
                <a:lnTo>
                  <a:pt x="3490734" y="0"/>
                </a:lnTo>
                <a:lnTo>
                  <a:pt x="3490734" y="593425"/>
                </a:lnTo>
                <a:lnTo>
                  <a:pt x="0" y="593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28850" y="4871054"/>
            <a:ext cx="3490734" cy="593425"/>
          </a:xfrm>
          <a:custGeom>
            <a:avLst/>
            <a:gdLst/>
            <a:ahLst/>
            <a:cxnLst/>
            <a:rect l="l" t="t" r="r" b="b"/>
            <a:pathLst>
              <a:path w="3490734" h="593425">
                <a:moveTo>
                  <a:pt x="0" y="0"/>
                </a:moveTo>
                <a:lnTo>
                  <a:pt x="3490734" y="0"/>
                </a:lnTo>
                <a:lnTo>
                  <a:pt x="3490734" y="593425"/>
                </a:lnTo>
                <a:lnTo>
                  <a:pt x="0" y="593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15810" y="4871054"/>
            <a:ext cx="3490734" cy="593425"/>
          </a:xfrm>
          <a:custGeom>
            <a:avLst/>
            <a:gdLst/>
            <a:ahLst/>
            <a:cxnLst/>
            <a:rect l="l" t="t" r="r" b="b"/>
            <a:pathLst>
              <a:path w="3490734" h="593425">
                <a:moveTo>
                  <a:pt x="0" y="0"/>
                </a:moveTo>
                <a:lnTo>
                  <a:pt x="3490734" y="0"/>
                </a:lnTo>
                <a:lnTo>
                  <a:pt x="3490734" y="593425"/>
                </a:lnTo>
                <a:lnTo>
                  <a:pt x="0" y="593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36205" y="847725"/>
            <a:ext cx="3737845" cy="3457460"/>
          </a:xfrm>
          <a:custGeom>
            <a:avLst/>
            <a:gdLst/>
            <a:ahLst/>
            <a:cxnLst/>
            <a:rect l="l" t="t" r="r" b="b"/>
            <a:pathLst>
              <a:path w="3505663" h="3457460">
                <a:moveTo>
                  <a:pt x="0" y="0"/>
                </a:moveTo>
                <a:lnTo>
                  <a:pt x="3505663" y="0"/>
                </a:lnTo>
                <a:lnTo>
                  <a:pt x="3505663" y="3457460"/>
                </a:lnTo>
                <a:lnTo>
                  <a:pt x="0" y="3457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93843" y="742950"/>
            <a:ext cx="8123542" cy="8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7"/>
              </a:lnSpc>
            </a:pPr>
            <a:r>
              <a:rPr lang="en-US" sz="5005" b="1" dirty="0" err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MỤC</a:t>
            </a:r>
            <a:r>
              <a:rPr lang="en-US" sz="5005" b="1" dirty="0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005" b="1" dirty="0" err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ĐÍCH</a:t>
            </a:r>
            <a:r>
              <a:rPr lang="en-US" sz="5005" b="1" dirty="0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- </a:t>
            </a:r>
            <a:r>
              <a:rPr lang="en-US" sz="5005" b="1" dirty="0" err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YÊU</a:t>
            </a:r>
            <a:r>
              <a:rPr lang="en-US" sz="5005" b="1" dirty="0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005" b="1" dirty="0" err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CẦU</a:t>
            </a:r>
            <a:endParaRPr lang="en-US" sz="5005" b="1" dirty="0">
              <a:solidFill>
                <a:srgbClr val="FF3131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2773567" y="847725"/>
            <a:ext cx="3505663" cy="3457460"/>
          </a:xfrm>
          <a:custGeom>
            <a:avLst/>
            <a:gdLst/>
            <a:ahLst/>
            <a:cxnLst/>
            <a:rect l="l" t="t" r="r" b="b"/>
            <a:pathLst>
              <a:path w="3505663" h="3457460">
                <a:moveTo>
                  <a:pt x="3505663" y="0"/>
                </a:moveTo>
                <a:lnTo>
                  <a:pt x="0" y="0"/>
                </a:lnTo>
                <a:lnTo>
                  <a:pt x="0" y="3457460"/>
                </a:lnTo>
                <a:lnTo>
                  <a:pt x="3505663" y="3457460"/>
                </a:lnTo>
                <a:lnTo>
                  <a:pt x="35056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6024" y="5599771"/>
            <a:ext cx="4648886" cy="444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5872" lvl="1" indent="-302936" algn="l">
              <a:lnSpc>
                <a:spcPts val="3928"/>
              </a:lnSpc>
              <a:buFont typeface="Arial"/>
              <a:buChar char="•"/>
            </a:pPr>
            <a:r>
              <a:rPr lang="en-US" sz="2806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Trẻ biết chơi và hiểu luật trò chơi chữ u, ư.</a:t>
            </a:r>
          </a:p>
          <a:p>
            <a:pPr marL="605872" lvl="1" indent="-302936" algn="l">
              <a:lnSpc>
                <a:spcPts val="3928"/>
              </a:lnSpc>
              <a:buFont typeface="Arial"/>
              <a:buChar char="•"/>
            </a:pPr>
            <a:r>
              <a:rPr lang="en-US" sz="2806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Trẻ phát âm và nhận biết đúng chữ u, ư trong từ.</a:t>
            </a:r>
          </a:p>
          <a:p>
            <a:pPr marL="605872" lvl="1" indent="-302936" algn="l">
              <a:lnSpc>
                <a:spcPts val="3928"/>
              </a:lnSpc>
              <a:buFont typeface="Arial"/>
              <a:buChar char="•"/>
            </a:pPr>
            <a:r>
              <a:rPr lang="en-US" sz="2806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Trẻ phân biệt chữ u và ư qua đặc điểm cấu tạo bằng trò chơi.</a:t>
            </a:r>
          </a:p>
          <a:p>
            <a:pPr algn="l">
              <a:lnSpc>
                <a:spcPts val="3928"/>
              </a:lnSpc>
            </a:pPr>
            <a:endParaRPr lang="en-US" sz="2806">
              <a:solidFill>
                <a:srgbClr val="00018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26429" y="5599771"/>
            <a:ext cx="4738614" cy="468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9547" lvl="1" indent="-319773" algn="l">
              <a:lnSpc>
                <a:spcPts val="4147"/>
              </a:lnSpc>
              <a:buFont typeface="Arial"/>
              <a:buChar char="•"/>
            </a:pPr>
            <a:r>
              <a:rPr lang="en-US" sz="2962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Củng cố phát âm, trả lời rõ ràng.</a:t>
            </a:r>
          </a:p>
          <a:p>
            <a:pPr marL="639547" lvl="1" indent="-319773" algn="l">
              <a:lnSpc>
                <a:spcPts val="4147"/>
              </a:lnSpc>
              <a:buFont typeface="Arial"/>
              <a:buChar char="•"/>
            </a:pPr>
            <a:r>
              <a:rPr lang="en-US" sz="2962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Phát triển nói, đọc, viết qua chơi.</a:t>
            </a:r>
          </a:p>
          <a:p>
            <a:pPr marL="639547" lvl="1" indent="-319773" algn="l">
              <a:lnSpc>
                <a:spcPts val="4147"/>
              </a:lnSpc>
              <a:buFont typeface="Arial"/>
              <a:buChar char="•"/>
            </a:pPr>
            <a:r>
              <a:rPr lang="en-US" sz="2962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Rèn cầm bút, tư thế ngồi.</a:t>
            </a:r>
          </a:p>
          <a:p>
            <a:pPr marL="639547" lvl="1" indent="-319773" algn="l">
              <a:lnSpc>
                <a:spcPts val="4147"/>
              </a:lnSpc>
              <a:buFont typeface="Arial"/>
              <a:buChar char="•"/>
            </a:pPr>
            <a:r>
              <a:rPr lang="en-US" sz="2962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Rèn phản ứng nhanh, quan sát, chú ý.</a:t>
            </a:r>
          </a:p>
          <a:p>
            <a:pPr algn="l">
              <a:lnSpc>
                <a:spcPts val="4147"/>
              </a:lnSpc>
            </a:pPr>
            <a:endParaRPr lang="en-US" sz="2962">
              <a:solidFill>
                <a:srgbClr val="00018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92653" y="5673703"/>
            <a:ext cx="4304216" cy="260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3699" lvl="1" indent="-321849" algn="l">
              <a:lnSpc>
                <a:spcPts val="4174"/>
              </a:lnSpc>
              <a:spcBef>
                <a:spcPct val="0"/>
              </a:spcBef>
              <a:buFont typeface="Arial"/>
              <a:buChar char="•"/>
            </a:pP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Trẻ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tích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cực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tham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gia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trò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chơi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 marL="643699" lvl="1" indent="-321849" algn="l">
              <a:lnSpc>
                <a:spcPts val="4174"/>
              </a:lnSpc>
              <a:spcBef>
                <a:spcPct val="0"/>
              </a:spcBef>
              <a:buFont typeface="Arial"/>
              <a:buChar char="•"/>
            </a:pP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Hình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thành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tinh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thần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đoàn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kết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và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ý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thức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giữ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vệ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981" dirty="0" err="1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sinh</a:t>
            </a:r>
            <a:r>
              <a:rPr lang="en-US" sz="2981" dirty="0">
                <a:solidFill>
                  <a:srgbClr val="00018C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9454" y="4844234"/>
            <a:ext cx="192202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Kiến thức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13204" y="4804379"/>
            <a:ext cx="192202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Kỹ năng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26398" y="4804379"/>
            <a:ext cx="192202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Thái độ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Quả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U.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hay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sai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07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“con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ngựa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Ư hay U?</a:t>
            </a:r>
          </a:p>
        </p:txBody>
      </p:sp>
    </p:spTree>
    <p:extLst>
      <p:ext uri="{BB962C8B-B14F-4D97-AF65-F5344CB8AC3E}">
        <p14:creationId xmlns:p14="http://schemas.microsoft.com/office/powerpoint/2010/main" val="37715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11B667B-E48D-4805-AF69-F466B8EF9308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búp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bê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Ư hay U?</a:t>
            </a:r>
          </a:p>
        </p:txBody>
      </p:sp>
    </p:spTree>
    <p:extLst>
      <p:ext uri="{BB962C8B-B14F-4D97-AF65-F5344CB8AC3E}">
        <p14:creationId xmlns:p14="http://schemas.microsoft.com/office/powerpoint/2010/main" val="33435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251DFF7-2014-4492-8E1D-8D11F7FB826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siêu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Ư hay U?</a:t>
            </a:r>
          </a:p>
        </p:txBody>
      </p:sp>
    </p:spTree>
    <p:extLst>
      <p:ext uri="{BB962C8B-B14F-4D97-AF65-F5344CB8AC3E}">
        <p14:creationId xmlns:p14="http://schemas.microsoft.com/office/powerpoint/2010/main" val="2552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nhỉ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3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”,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mấy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U?</a:t>
            </a:r>
          </a:p>
        </p:txBody>
      </p:sp>
    </p:spTree>
    <p:extLst>
      <p:ext uri="{BB962C8B-B14F-4D97-AF65-F5344CB8AC3E}">
        <p14:creationId xmlns:p14="http://schemas.microsoft.com/office/powerpoint/2010/main" val="2224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83B4F40-D93C-48C4-A262-74686838C363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 s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tử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”,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mấy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920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791856" y="2867746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đây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C23FA68-E387-47A5-9959-29DFBADFBD43}"/>
              </a:ext>
            </a:extLst>
          </p:cNvPr>
          <p:cNvSpPr txBox="1"/>
          <p:nvPr/>
        </p:nvSpPr>
        <p:spPr>
          <a:xfrm>
            <a:off x="3773713" y="3540951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mũ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”; “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tủ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”; “Con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710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894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“Con s…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tử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”.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Mình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nên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điền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 hay Ư </a:t>
            </a:r>
            <a:r>
              <a:rPr lang="en-US" sz="28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nhỉ</a:t>
            </a:r>
            <a:r>
              <a:rPr lang="en-US" sz="28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70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#20 Video nền đẹp cho bài giảng mầm non | Hình nền video đẹp | Mầm non ...">
            <a:extLst>
              <a:ext uri="{FF2B5EF4-FFF2-40B4-BE49-F238E27FC236}">
                <a16:creationId xmlns:a16="http://schemas.microsoft.com/office/drawing/2014/main" id="{10E5D6A1-ABFE-4CA4-8953-5336405B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34B52A3-EDE2-455B-852D-3B0802E78B14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D02CBE1-BB75-43CE-AFD0-F75657E5C3B2}"/>
              </a:ext>
            </a:extLst>
          </p:cNvPr>
          <p:cNvSpPr/>
          <p:nvPr/>
        </p:nvSpPr>
        <p:spPr>
          <a:xfrm>
            <a:off x="4038600" y="30861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084466B-A6DB-451D-8479-04C0EAF1A679}"/>
              </a:ext>
            </a:extLst>
          </p:cNvPr>
          <p:cNvSpPr txBox="1"/>
          <p:nvPr/>
        </p:nvSpPr>
        <p:spPr>
          <a:xfrm>
            <a:off x="3809998" y="3314700"/>
            <a:ext cx="10210801" cy="91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ớt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Ư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đứng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đâu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nhỉ</a:t>
            </a:r>
            <a:r>
              <a:rPr lang="en-US" sz="32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24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863B42-9605-490A-AB45-C2DD99860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497"/>
            <a:ext cx="18287999" cy="1042399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28956"/>
            <a:ext cx="5479649" cy="1497771"/>
          </a:xfrm>
          <a:custGeom>
            <a:avLst/>
            <a:gdLst/>
            <a:ahLst/>
            <a:cxnLst/>
            <a:rect l="l" t="t" r="r" b="b"/>
            <a:pathLst>
              <a:path w="5479649" h="1497771">
                <a:moveTo>
                  <a:pt x="0" y="0"/>
                </a:moveTo>
                <a:lnTo>
                  <a:pt x="5479649" y="0"/>
                </a:lnTo>
                <a:lnTo>
                  <a:pt x="5479649" y="1497771"/>
                </a:lnTo>
                <a:lnTo>
                  <a:pt x="0" y="1497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79649" y="0"/>
            <a:ext cx="9440873" cy="9645848"/>
          </a:xfrm>
          <a:custGeom>
            <a:avLst/>
            <a:gdLst/>
            <a:ahLst/>
            <a:cxnLst/>
            <a:rect l="l" t="t" r="r" b="b"/>
            <a:pathLst>
              <a:path w="9440873" h="9645848">
                <a:moveTo>
                  <a:pt x="0" y="0"/>
                </a:moveTo>
                <a:lnTo>
                  <a:pt x="9440874" y="0"/>
                </a:lnTo>
                <a:lnTo>
                  <a:pt x="9440874" y="9645848"/>
                </a:lnTo>
                <a:lnTo>
                  <a:pt x="0" y="964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046801"/>
            <a:ext cx="7780182" cy="4240199"/>
          </a:xfrm>
          <a:custGeom>
            <a:avLst/>
            <a:gdLst/>
            <a:ahLst/>
            <a:cxnLst/>
            <a:rect l="l" t="t" r="r" b="b"/>
            <a:pathLst>
              <a:path w="7780182" h="4240199">
                <a:moveTo>
                  <a:pt x="0" y="0"/>
                </a:moveTo>
                <a:lnTo>
                  <a:pt x="7780182" y="0"/>
                </a:lnTo>
                <a:lnTo>
                  <a:pt x="7780182" y="4240199"/>
                </a:lnTo>
                <a:lnTo>
                  <a:pt x="0" y="424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80182" y="6046801"/>
            <a:ext cx="7780182" cy="4240199"/>
          </a:xfrm>
          <a:custGeom>
            <a:avLst/>
            <a:gdLst/>
            <a:ahLst/>
            <a:cxnLst/>
            <a:rect l="l" t="t" r="r" b="b"/>
            <a:pathLst>
              <a:path w="7780182" h="4240199">
                <a:moveTo>
                  <a:pt x="0" y="0"/>
                </a:moveTo>
                <a:lnTo>
                  <a:pt x="7780183" y="0"/>
                </a:lnTo>
                <a:lnTo>
                  <a:pt x="7780183" y="4240199"/>
                </a:lnTo>
                <a:lnTo>
                  <a:pt x="0" y="424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60365" y="6046801"/>
            <a:ext cx="7780182" cy="4240199"/>
          </a:xfrm>
          <a:custGeom>
            <a:avLst/>
            <a:gdLst/>
            <a:ahLst/>
            <a:cxnLst/>
            <a:rect l="l" t="t" r="r" b="b"/>
            <a:pathLst>
              <a:path w="7780182" h="4240199">
                <a:moveTo>
                  <a:pt x="0" y="0"/>
                </a:moveTo>
                <a:lnTo>
                  <a:pt x="7780182" y="0"/>
                </a:lnTo>
                <a:lnTo>
                  <a:pt x="7780182" y="4240199"/>
                </a:lnTo>
                <a:lnTo>
                  <a:pt x="0" y="424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1511651"/>
            <a:ext cx="5677430" cy="4350330"/>
          </a:xfrm>
          <a:custGeom>
            <a:avLst/>
            <a:gdLst/>
            <a:ahLst/>
            <a:cxnLst/>
            <a:rect l="l" t="t" r="r" b="b"/>
            <a:pathLst>
              <a:path w="5677430" h="4350330">
                <a:moveTo>
                  <a:pt x="0" y="0"/>
                </a:moveTo>
                <a:lnTo>
                  <a:pt x="5677430" y="0"/>
                </a:lnTo>
                <a:lnTo>
                  <a:pt x="5677430" y="4350331"/>
                </a:lnTo>
                <a:lnTo>
                  <a:pt x="0" y="4350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14338" y="671733"/>
            <a:ext cx="3573662" cy="4804924"/>
          </a:xfrm>
          <a:custGeom>
            <a:avLst/>
            <a:gdLst/>
            <a:ahLst/>
            <a:cxnLst/>
            <a:rect l="l" t="t" r="r" b="b"/>
            <a:pathLst>
              <a:path w="3573662" h="4804924">
                <a:moveTo>
                  <a:pt x="0" y="0"/>
                </a:moveTo>
                <a:lnTo>
                  <a:pt x="3573662" y="0"/>
                </a:lnTo>
                <a:lnTo>
                  <a:pt x="3573662" y="4804924"/>
                </a:lnTo>
                <a:lnTo>
                  <a:pt x="0" y="4804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917775" y="588327"/>
            <a:ext cx="7315200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ỔN ĐỊNH TỔ CHỨC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DC19C-7528-40C7-9587-79E0B9178E38}"/>
              </a:ext>
            </a:extLst>
          </p:cNvPr>
          <p:cNvSpPr/>
          <p:nvPr/>
        </p:nvSpPr>
        <p:spPr>
          <a:xfrm>
            <a:off x="6393214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4" name="Online Media 13" title="Em yￃﾪu trￆﾰ￡ﾻﾝng em - ￃﾂm nh￡ﾺﾡc l￡ﾻﾛp 3 - Hￃﾡt m￡ﾺﾫu - CH￡ﾻﾦ ￄﾐ￡ﾻﾀ 5 - MￃﾁI TRￆﾯ￡ﾻﾜNG | SGK CￃﾁNH DI￡ﾻﾀU">
            <a:hlinkClick r:id="" action="ppaction://media"/>
            <a:extLst>
              <a:ext uri="{FF2B5EF4-FFF2-40B4-BE49-F238E27FC236}">
                <a16:creationId xmlns:a16="http://schemas.microsoft.com/office/drawing/2014/main" id="{A7F3219D-9B9C-40AA-BE3D-F7433CC0B5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5943600" y="424893"/>
            <a:ext cx="8454077" cy="5252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32647" y="0"/>
            <a:ext cx="10222706" cy="10287000"/>
          </a:xfrm>
          <a:custGeom>
            <a:avLst/>
            <a:gdLst/>
            <a:ahLst/>
            <a:cxnLst/>
            <a:rect l="l" t="t" r="r" b="b"/>
            <a:pathLst>
              <a:path w="10222706" h="10287000">
                <a:moveTo>
                  <a:pt x="0" y="0"/>
                </a:moveTo>
                <a:lnTo>
                  <a:pt x="10222706" y="0"/>
                </a:lnTo>
                <a:lnTo>
                  <a:pt x="102227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4" y="114300"/>
            <a:ext cx="3938838" cy="2698104"/>
          </a:xfrm>
          <a:custGeom>
            <a:avLst/>
            <a:gdLst/>
            <a:ahLst/>
            <a:cxnLst/>
            <a:rect l="l" t="t" r="r" b="b"/>
            <a:pathLst>
              <a:path w="3938838" h="2698104">
                <a:moveTo>
                  <a:pt x="0" y="0"/>
                </a:moveTo>
                <a:lnTo>
                  <a:pt x="3938838" y="0"/>
                </a:lnTo>
                <a:lnTo>
                  <a:pt x="3938838" y="2698104"/>
                </a:lnTo>
                <a:lnTo>
                  <a:pt x="0" y="2698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4666976" y="0"/>
            <a:ext cx="3621024" cy="41148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54" y="5932264"/>
            <a:ext cx="4069911" cy="4114800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65570" y="682989"/>
            <a:ext cx="8556859" cy="248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- 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Đến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với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 “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Sân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chơi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chữ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cái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”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ngày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hôm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nay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chúng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ta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sẽ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phải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vượt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qua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nhiều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thử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thách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vô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cùng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lý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thú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</a:p>
          <a:p>
            <a:pPr algn="ctr">
              <a:lnSpc>
                <a:spcPts val="4978"/>
              </a:lnSpc>
            </a:pP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đã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sẵn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sàng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5" dirty="0" err="1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chưa</a:t>
            </a:r>
            <a:r>
              <a:rPr lang="en-US" sz="3555" dirty="0">
                <a:solidFill>
                  <a:srgbClr val="FFFAF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2824" y="3572124"/>
            <a:ext cx="9282352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5199" b="1" dirty="0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5199" b="1" dirty="0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LUYỆN</a:t>
            </a:r>
            <a:r>
              <a:rPr lang="en-US" sz="5199" b="1" dirty="0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FFFFA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endParaRPr lang="en-US" sz="5199" b="1" dirty="0">
              <a:solidFill>
                <a:srgbClr val="FFFFA1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59045" y="339703"/>
            <a:ext cx="9569910" cy="1626885"/>
          </a:xfrm>
          <a:custGeom>
            <a:avLst/>
            <a:gdLst/>
            <a:ahLst/>
            <a:cxnLst/>
            <a:rect l="l" t="t" r="r" b="b"/>
            <a:pathLst>
              <a:path w="9569910" h="1626885">
                <a:moveTo>
                  <a:pt x="0" y="0"/>
                </a:moveTo>
                <a:lnTo>
                  <a:pt x="9569910" y="0"/>
                </a:lnTo>
                <a:lnTo>
                  <a:pt x="9569910" y="1626884"/>
                </a:lnTo>
                <a:lnTo>
                  <a:pt x="0" y="1626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0433" y="1758017"/>
            <a:ext cx="4359045" cy="8528983"/>
          </a:xfrm>
          <a:custGeom>
            <a:avLst/>
            <a:gdLst/>
            <a:ahLst/>
            <a:cxnLst/>
            <a:rect l="l" t="t" r="r" b="b"/>
            <a:pathLst>
              <a:path w="4359045" h="8528983">
                <a:moveTo>
                  <a:pt x="0" y="0"/>
                </a:moveTo>
                <a:lnTo>
                  <a:pt x="4359045" y="0"/>
                </a:lnTo>
                <a:lnTo>
                  <a:pt x="4359045" y="8528983"/>
                </a:lnTo>
                <a:lnTo>
                  <a:pt x="0" y="852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36" b="-12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28955" y="1758017"/>
            <a:ext cx="4189530" cy="8528983"/>
          </a:xfrm>
          <a:custGeom>
            <a:avLst/>
            <a:gdLst/>
            <a:ahLst/>
            <a:cxnLst/>
            <a:rect l="l" t="t" r="r" b="b"/>
            <a:pathLst>
              <a:path w="4189530" h="8528983">
                <a:moveTo>
                  <a:pt x="0" y="0"/>
                </a:moveTo>
                <a:lnTo>
                  <a:pt x="4189530" y="0"/>
                </a:lnTo>
                <a:lnTo>
                  <a:pt x="4189530" y="8528983"/>
                </a:lnTo>
                <a:lnTo>
                  <a:pt x="0" y="852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63966"/>
            <a:ext cx="2194025" cy="929469"/>
          </a:xfrm>
          <a:custGeom>
            <a:avLst/>
            <a:gdLst/>
            <a:ahLst/>
            <a:cxnLst/>
            <a:rect l="l" t="t" r="r" b="b"/>
            <a:pathLst>
              <a:path w="2194025" h="929469">
                <a:moveTo>
                  <a:pt x="0" y="0"/>
                </a:moveTo>
                <a:lnTo>
                  <a:pt x="2194025" y="0"/>
                </a:lnTo>
                <a:lnTo>
                  <a:pt x="2194025" y="929468"/>
                </a:lnTo>
                <a:lnTo>
                  <a:pt x="0" y="929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33201" y="520432"/>
            <a:ext cx="3124940" cy="999981"/>
          </a:xfrm>
          <a:custGeom>
            <a:avLst/>
            <a:gdLst/>
            <a:ahLst/>
            <a:cxnLst/>
            <a:rect l="l" t="t" r="r" b="b"/>
            <a:pathLst>
              <a:path w="3124940" h="999981">
                <a:moveTo>
                  <a:pt x="0" y="0"/>
                </a:moveTo>
                <a:lnTo>
                  <a:pt x="3124940" y="0"/>
                </a:lnTo>
                <a:lnTo>
                  <a:pt x="3124940" y="999981"/>
                </a:lnTo>
                <a:lnTo>
                  <a:pt x="0" y="999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74546" y="2883973"/>
            <a:ext cx="8799341" cy="6374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 </a:t>
            </a:r>
            <a:r>
              <a:rPr lang="en-US" sz="3292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Cách</a:t>
            </a:r>
            <a:r>
              <a:rPr lang="en-US" sz="3292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92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chơi</a:t>
            </a:r>
            <a:endParaRPr lang="en-US" sz="3292" b="1" dirty="0">
              <a:solidFill>
                <a:srgbClr val="FFFF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+)Chia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làm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2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đội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: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Đội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“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Nhà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U”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và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đội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“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Nhà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Ư”.</a:t>
            </a: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Lần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lượt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từng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lên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chọn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một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thẻ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chữ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cái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và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gắn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đúng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vào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con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đường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dẫn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tới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ngôi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nhà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tương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ứng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Cả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đội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cổ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vũ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đang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lên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Khi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nhạc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dừng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lại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thì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dừng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lượt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chơi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  <a:r>
              <a:rPr lang="en-US" sz="3292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Luật</a:t>
            </a:r>
            <a:r>
              <a:rPr lang="en-US" sz="3292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92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chơi</a:t>
            </a:r>
            <a:endParaRPr lang="en-US" sz="3292" b="1" dirty="0">
              <a:solidFill>
                <a:srgbClr val="FFFF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Gắn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đúng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chữ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vào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đúng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đường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 algn="just">
              <a:lnSpc>
                <a:spcPts val="4609"/>
              </a:lnSpc>
              <a:spcBef>
                <a:spcPct val="0"/>
              </a:spcBef>
            </a:pP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+)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Không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chen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lấn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không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lấy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quá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1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thẻ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mỗi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92" dirty="0" err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lượt</a:t>
            </a:r>
            <a:r>
              <a:rPr lang="en-US" sz="3292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87094" y="396853"/>
            <a:ext cx="1031381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 1: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ĐƯỜNG ĐẾN NGÔI NHÀ CHỮ CÁI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9942" y="406737"/>
            <a:ext cx="8308115" cy="1412380"/>
          </a:xfrm>
          <a:custGeom>
            <a:avLst/>
            <a:gdLst/>
            <a:ahLst/>
            <a:cxnLst/>
            <a:rect l="l" t="t" r="r" b="b"/>
            <a:pathLst>
              <a:path w="8308115" h="1412380">
                <a:moveTo>
                  <a:pt x="0" y="0"/>
                </a:moveTo>
                <a:lnTo>
                  <a:pt x="8308116" y="0"/>
                </a:lnTo>
                <a:lnTo>
                  <a:pt x="8308116" y="1412380"/>
                </a:lnTo>
                <a:lnTo>
                  <a:pt x="0" y="1412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7240" y="932437"/>
            <a:ext cx="2641877" cy="1773360"/>
          </a:xfrm>
          <a:custGeom>
            <a:avLst/>
            <a:gdLst/>
            <a:ahLst/>
            <a:cxnLst/>
            <a:rect l="l" t="t" r="r" b="b"/>
            <a:pathLst>
              <a:path w="2641877" h="1773360">
                <a:moveTo>
                  <a:pt x="0" y="0"/>
                </a:moveTo>
                <a:lnTo>
                  <a:pt x="2641877" y="0"/>
                </a:lnTo>
                <a:lnTo>
                  <a:pt x="2641877" y="1773360"/>
                </a:lnTo>
                <a:lnTo>
                  <a:pt x="0" y="1773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hlinkClick r:id="rId7" tooltip="https://wayground.com/join/quiz/6926e8e063662c2f002791ea/start?studentShare=true"/>
          </p:cNvPr>
          <p:cNvSpPr/>
          <p:nvPr/>
        </p:nvSpPr>
        <p:spPr>
          <a:xfrm>
            <a:off x="15422284" y="277933"/>
            <a:ext cx="2663268" cy="2663268"/>
          </a:xfrm>
          <a:custGeom>
            <a:avLst/>
            <a:gdLst/>
            <a:ahLst/>
            <a:cxnLst/>
            <a:rect l="l" t="t" r="r" b="b"/>
            <a:pathLst>
              <a:path w="2663268" h="2663268">
                <a:moveTo>
                  <a:pt x="0" y="0"/>
                </a:moveTo>
                <a:lnTo>
                  <a:pt x="2663268" y="0"/>
                </a:lnTo>
                <a:lnTo>
                  <a:pt x="2663268" y="2663268"/>
                </a:lnTo>
                <a:lnTo>
                  <a:pt x="0" y="2663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0695" y="3253488"/>
            <a:ext cx="3093223" cy="2139479"/>
          </a:xfrm>
          <a:custGeom>
            <a:avLst/>
            <a:gdLst/>
            <a:ahLst/>
            <a:cxnLst/>
            <a:rect l="l" t="t" r="r" b="b"/>
            <a:pathLst>
              <a:path w="3093223" h="2139479">
                <a:moveTo>
                  <a:pt x="0" y="0"/>
                </a:moveTo>
                <a:lnTo>
                  <a:pt x="3093223" y="0"/>
                </a:lnTo>
                <a:lnTo>
                  <a:pt x="3093223" y="2139480"/>
                </a:lnTo>
                <a:lnTo>
                  <a:pt x="0" y="213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7297" y="7230641"/>
            <a:ext cx="2469123" cy="3211867"/>
          </a:xfrm>
          <a:custGeom>
            <a:avLst/>
            <a:gdLst/>
            <a:ahLst/>
            <a:cxnLst/>
            <a:rect l="l" t="t" r="r" b="b"/>
            <a:pathLst>
              <a:path w="2469123" h="3211867">
                <a:moveTo>
                  <a:pt x="0" y="0"/>
                </a:moveTo>
                <a:lnTo>
                  <a:pt x="2469124" y="0"/>
                </a:lnTo>
                <a:lnTo>
                  <a:pt x="2469124" y="3211867"/>
                </a:lnTo>
                <a:lnTo>
                  <a:pt x="0" y="321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89942" y="2110448"/>
            <a:ext cx="7946295" cy="7851470"/>
          </a:xfrm>
          <a:custGeom>
            <a:avLst/>
            <a:gdLst/>
            <a:ahLst/>
            <a:cxnLst/>
            <a:rect l="l" t="t" r="r" b="b"/>
            <a:pathLst>
              <a:path w="7946295" h="7851470">
                <a:moveTo>
                  <a:pt x="0" y="0"/>
                </a:moveTo>
                <a:lnTo>
                  <a:pt x="7946295" y="0"/>
                </a:lnTo>
                <a:lnTo>
                  <a:pt x="7946295" y="7851470"/>
                </a:lnTo>
                <a:lnTo>
                  <a:pt x="0" y="7851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54555" y="5705256"/>
            <a:ext cx="3830996" cy="4256663"/>
          </a:xfrm>
          <a:custGeom>
            <a:avLst/>
            <a:gdLst/>
            <a:ahLst/>
            <a:cxnLst/>
            <a:rect l="l" t="t" r="r" b="b"/>
            <a:pathLst>
              <a:path w="3830996" h="4256663">
                <a:moveTo>
                  <a:pt x="0" y="0"/>
                </a:moveTo>
                <a:lnTo>
                  <a:pt x="3830997" y="0"/>
                </a:lnTo>
                <a:lnTo>
                  <a:pt x="3830997" y="4256662"/>
                </a:lnTo>
                <a:lnTo>
                  <a:pt x="0" y="4256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1747" y="3473291"/>
            <a:ext cx="3720223" cy="3340418"/>
          </a:xfrm>
          <a:custGeom>
            <a:avLst/>
            <a:gdLst/>
            <a:ahLst/>
            <a:cxnLst/>
            <a:rect l="l" t="t" r="r" b="b"/>
            <a:pathLst>
              <a:path w="3720223" h="3340418">
                <a:moveTo>
                  <a:pt x="0" y="0"/>
                </a:moveTo>
                <a:lnTo>
                  <a:pt x="3720224" y="0"/>
                </a:lnTo>
                <a:lnTo>
                  <a:pt x="3720224" y="3340418"/>
                </a:lnTo>
                <a:lnTo>
                  <a:pt x="0" y="33404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19588" y="405130"/>
            <a:ext cx="428700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 2:</a:t>
            </a: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VƯỢT ẢI BÍ ẨN U, 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2">
            <a:extLst>
              <a:ext uri="{FF2B5EF4-FFF2-40B4-BE49-F238E27FC236}">
                <a16:creationId xmlns:a16="http://schemas.microsoft.com/office/drawing/2014/main" id="{7AC4E1C2-79EB-4FC8-8B4A-63E79A86B07C}"/>
              </a:ext>
            </a:extLst>
          </p:cNvPr>
          <p:cNvSpPr/>
          <p:nvPr/>
        </p:nvSpPr>
        <p:spPr>
          <a:xfrm>
            <a:off x="-35470" y="18450"/>
            <a:ext cx="18323470" cy="10306952"/>
          </a:xfrm>
          <a:custGeom>
            <a:avLst/>
            <a:gdLst/>
            <a:ahLst/>
            <a:cxnLst/>
            <a:rect l="l" t="t" r="r" b="b"/>
            <a:pathLst>
              <a:path w="18323470" h="10306952">
                <a:moveTo>
                  <a:pt x="0" y="0"/>
                </a:moveTo>
                <a:lnTo>
                  <a:pt x="18323470" y="0"/>
                </a:lnTo>
                <a:lnTo>
                  <a:pt x="18323470" y="10306951"/>
                </a:lnTo>
                <a:lnTo>
                  <a:pt x="0" y="1030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0B6148B5-3455-4D46-8244-17B29CE38FD3}"/>
              </a:ext>
            </a:extLst>
          </p:cNvPr>
          <p:cNvSpPr/>
          <p:nvPr/>
        </p:nvSpPr>
        <p:spPr>
          <a:xfrm rot="1072728">
            <a:off x="11349110" y="2890631"/>
            <a:ext cx="6301752" cy="4846620"/>
          </a:xfrm>
          <a:custGeom>
            <a:avLst/>
            <a:gdLst/>
            <a:ahLst/>
            <a:cxnLst/>
            <a:rect l="l" t="t" r="r" b="b"/>
            <a:pathLst>
              <a:path w="6301752" h="4846620">
                <a:moveTo>
                  <a:pt x="0" y="0"/>
                </a:moveTo>
                <a:lnTo>
                  <a:pt x="6301752" y="0"/>
                </a:lnTo>
                <a:lnTo>
                  <a:pt x="6301752" y="4846620"/>
                </a:lnTo>
                <a:lnTo>
                  <a:pt x="0" y="4846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C0C19C95-7044-4D55-8E29-A2783E02C7F8}"/>
              </a:ext>
            </a:extLst>
          </p:cNvPr>
          <p:cNvSpPr/>
          <p:nvPr/>
        </p:nvSpPr>
        <p:spPr>
          <a:xfrm>
            <a:off x="759206" y="3576036"/>
            <a:ext cx="6231185" cy="4792348"/>
          </a:xfrm>
          <a:custGeom>
            <a:avLst/>
            <a:gdLst/>
            <a:ahLst/>
            <a:cxnLst/>
            <a:rect l="l" t="t" r="r" b="b"/>
            <a:pathLst>
              <a:path w="6231185" h="4792348">
                <a:moveTo>
                  <a:pt x="0" y="0"/>
                </a:moveTo>
                <a:lnTo>
                  <a:pt x="6231185" y="0"/>
                </a:lnTo>
                <a:lnTo>
                  <a:pt x="6231185" y="4792348"/>
                </a:lnTo>
                <a:lnTo>
                  <a:pt x="0" y="4792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59E6CA1A-99A0-45A5-A762-0EC141442B0D}"/>
              </a:ext>
            </a:extLst>
          </p:cNvPr>
          <p:cNvSpPr/>
          <p:nvPr/>
        </p:nvSpPr>
        <p:spPr>
          <a:xfrm>
            <a:off x="5273359" y="1790852"/>
            <a:ext cx="7573460" cy="8429590"/>
          </a:xfrm>
          <a:custGeom>
            <a:avLst/>
            <a:gdLst/>
            <a:ahLst/>
            <a:cxnLst/>
            <a:rect l="l" t="t" r="r" b="b"/>
            <a:pathLst>
              <a:path w="7573460" h="8429590">
                <a:moveTo>
                  <a:pt x="0" y="0"/>
                </a:moveTo>
                <a:lnTo>
                  <a:pt x="7573460" y="0"/>
                </a:lnTo>
                <a:lnTo>
                  <a:pt x="7573460" y="8429590"/>
                </a:lnTo>
                <a:lnTo>
                  <a:pt x="0" y="84295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DC859E93-D66D-499F-ADC6-955B7CFD7742}"/>
              </a:ext>
            </a:extLst>
          </p:cNvPr>
          <p:cNvSpPr/>
          <p:nvPr/>
        </p:nvSpPr>
        <p:spPr>
          <a:xfrm rot="-3324056" flipV="1">
            <a:off x="9272355" y="6683776"/>
            <a:ext cx="5929874" cy="2601732"/>
          </a:xfrm>
          <a:custGeom>
            <a:avLst/>
            <a:gdLst/>
            <a:ahLst/>
            <a:cxnLst/>
            <a:rect l="l" t="t" r="r" b="b"/>
            <a:pathLst>
              <a:path w="5929874" h="2601732">
                <a:moveTo>
                  <a:pt x="0" y="2601732"/>
                </a:moveTo>
                <a:lnTo>
                  <a:pt x="5929874" y="2601732"/>
                </a:lnTo>
                <a:lnTo>
                  <a:pt x="5929874" y="0"/>
                </a:lnTo>
                <a:lnTo>
                  <a:pt x="0" y="0"/>
                </a:lnTo>
                <a:lnTo>
                  <a:pt x="0" y="260173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7">
            <a:extLst>
              <a:ext uri="{FF2B5EF4-FFF2-40B4-BE49-F238E27FC236}">
                <a16:creationId xmlns:a16="http://schemas.microsoft.com/office/drawing/2014/main" id="{F50DF694-118C-4D57-A024-9825152BA306}"/>
              </a:ext>
            </a:extLst>
          </p:cNvPr>
          <p:cNvSpPr/>
          <p:nvPr/>
        </p:nvSpPr>
        <p:spPr>
          <a:xfrm>
            <a:off x="4728831" y="266795"/>
            <a:ext cx="9132738" cy="1552566"/>
          </a:xfrm>
          <a:custGeom>
            <a:avLst/>
            <a:gdLst/>
            <a:ahLst/>
            <a:cxnLst/>
            <a:rect l="l" t="t" r="r" b="b"/>
            <a:pathLst>
              <a:path w="9132738" h="1552566">
                <a:moveTo>
                  <a:pt x="0" y="0"/>
                </a:moveTo>
                <a:lnTo>
                  <a:pt x="9132739" y="0"/>
                </a:lnTo>
                <a:lnTo>
                  <a:pt x="9132739" y="1552566"/>
                </a:lnTo>
                <a:lnTo>
                  <a:pt x="0" y="1552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48">
            <a:extLst>
              <a:ext uri="{FF2B5EF4-FFF2-40B4-BE49-F238E27FC236}">
                <a16:creationId xmlns:a16="http://schemas.microsoft.com/office/drawing/2014/main" id="{64092CC7-6D64-4389-9640-EB1B2470EEBD}"/>
              </a:ext>
            </a:extLst>
          </p:cNvPr>
          <p:cNvSpPr/>
          <p:nvPr/>
        </p:nvSpPr>
        <p:spPr>
          <a:xfrm rot="1699852" flipH="1" flipV="1">
            <a:off x="2538283" y="6967513"/>
            <a:ext cx="5929874" cy="2601732"/>
          </a:xfrm>
          <a:custGeom>
            <a:avLst/>
            <a:gdLst/>
            <a:ahLst/>
            <a:cxnLst/>
            <a:rect l="l" t="t" r="r" b="b"/>
            <a:pathLst>
              <a:path w="5929874" h="2601732">
                <a:moveTo>
                  <a:pt x="5929874" y="2601732"/>
                </a:moveTo>
                <a:lnTo>
                  <a:pt x="0" y="2601732"/>
                </a:lnTo>
                <a:lnTo>
                  <a:pt x="0" y="0"/>
                </a:lnTo>
                <a:lnTo>
                  <a:pt x="5929874" y="0"/>
                </a:lnTo>
                <a:lnTo>
                  <a:pt x="5929874" y="260173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50">
            <a:extLst>
              <a:ext uri="{FF2B5EF4-FFF2-40B4-BE49-F238E27FC236}">
                <a16:creationId xmlns:a16="http://schemas.microsoft.com/office/drawing/2014/main" id="{5AAF0D83-2614-4D23-BFA5-3644D630D206}"/>
              </a:ext>
            </a:extLst>
          </p:cNvPr>
          <p:cNvSpPr/>
          <p:nvPr/>
        </p:nvSpPr>
        <p:spPr>
          <a:xfrm flipH="1">
            <a:off x="806780" y="517194"/>
            <a:ext cx="1536842" cy="1273658"/>
          </a:xfrm>
          <a:custGeom>
            <a:avLst/>
            <a:gdLst/>
            <a:ahLst/>
            <a:cxnLst/>
            <a:rect l="l" t="t" r="r" b="b"/>
            <a:pathLst>
              <a:path w="1536842" h="1273658">
                <a:moveTo>
                  <a:pt x="1536842" y="0"/>
                </a:moveTo>
                <a:lnTo>
                  <a:pt x="0" y="0"/>
                </a:lnTo>
                <a:lnTo>
                  <a:pt x="0" y="1273658"/>
                </a:lnTo>
                <a:lnTo>
                  <a:pt x="1536842" y="1273658"/>
                </a:lnTo>
                <a:lnTo>
                  <a:pt x="153684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0" name="Freeform 51">
            <a:extLst>
              <a:ext uri="{FF2B5EF4-FFF2-40B4-BE49-F238E27FC236}">
                <a16:creationId xmlns:a16="http://schemas.microsoft.com/office/drawing/2014/main" id="{B77E4589-3EA5-4874-AC8B-550DB0E68F5E}"/>
              </a:ext>
            </a:extLst>
          </p:cNvPr>
          <p:cNvSpPr/>
          <p:nvPr/>
        </p:nvSpPr>
        <p:spPr>
          <a:xfrm>
            <a:off x="3517602" y="1908344"/>
            <a:ext cx="2606013" cy="1361642"/>
          </a:xfrm>
          <a:custGeom>
            <a:avLst/>
            <a:gdLst/>
            <a:ahLst/>
            <a:cxnLst/>
            <a:rect l="l" t="t" r="r" b="b"/>
            <a:pathLst>
              <a:path w="2606013" h="1361642">
                <a:moveTo>
                  <a:pt x="0" y="0"/>
                </a:moveTo>
                <a:lnTo>
                  <a:pt x="2606014" y="0"/>
                </a:lnTo>
                <a:lnTo>
                  <a:pt x="2606014" y="1361642"/>
                </a:lnTo>
                <a:lnTo>
                  <a:pt x="0" y="13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1" name="Freeform 52">
            <a:extLst>
              <a:ext uri="{FF2B5EF4-FFF2-40B4-BE49-F238E27FC236}">
                <a16:creationId xmlns:a16="http://schemas.microsoft.com/office/drawing/2014/main" id="{79C84661-0EFE-4EA2-9164-51442ACE53DC}"/>
              </a:ext>
            </a:extLst>
          </p:cNvPr>
          <p:cNvSpPr/>
          <p:nvPr/>
        </p:nvSpPr>
        <p:spPr>
          <a:xfrm>
            <a:off x="5247208" y="6979888"/>
            <a:ext cx="1893894" cy="1889160"/>
          </a:xfrm>
          <a:custGeom>
            <a:avLst/>
            <a:gdLst/>
            <a:ahLst/>
            <a:cxnLst/>
            <a:rect l="l" t="t" r="r" b="b"/>
            <a:pathLst>
              <a:path w="1893894" h="1889160">
                <a:moveTo>
                  <a:pt x="0" y="0"/>
                </a:moveTo>
                <a:lnTo>
                  <a:pt x="1893894" y="0"/>
                </a:lnTo>
                <a:lnTo>
                  <a:pt x="1893894" y="1889160"/>
                </a:lnTo>
                <a:lnTo>
                  <a:pt x="0" y="18891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2" name="Freeform 53">
            <a:extLst>
              <a:ext uri="{FF2B5EF4-FFF2-40B4-BE49-F238E27FC236}">
                <a16:creationId xmlns:a16="http://schemas.microsoft.com/office/drawing/2014/main" id="{797637EE-6815-47E0-B23C-F80CE2D7C65B}"/>
              </a:ext>
            </a:extLst>
          </p:cNvPr>
          <p:cNvSpPr/>
          <p:nvPr/>
        </p:nvSpPr>
        <p:spPr>
          <a:xfrm>
            <a:off x="1038129" y="2755507"/>
            <a:ext cx="2069898" cy="1432146"/>
          </a:xfrm>
          <a:custGeom>
            <a:avLst/>
            <a:gdLst/>
            <a:ahLst/>
            <a:cxnLst/>
            <a:rect l="l" t="t" r="r" b="b"/>
            <a:pathLst>
              <a:path w="2069898" h="1432146">
                <a:moveTo>
                  <a:pt x="0" y="0"/>
                </a:moveTo>
                <a:lnTo>
                  <a:pt x="2069898" y="0"/>
                </a:lnTo>
                <a:lnTo>
                  <a:pt x="2069898" y="1432146"/>
                </a:lnTo>
                <a:lnTo>
                  <a:pt x="0" y="14321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3" name="Freeform 54">
            <a:extLst>
              <a:ext uri="{FF2B5EF4-FFF2-40B4-BE49-F238E27FC236}">
                <a16:creationId xmlns:a16="http://schemas.microsoft.com/office/drawing/2014/main" id="{0F044C46-F223-476D-B172-B92ED867B95D}"/>
              </a:ext>
            </a:extLst>
          </p:cNvPr>
          <p:cNvSpPr/>
          <p:nvPr/>
        </p:nvSpPr>
        <p:spPr>
          <a:xfrm>
            <a:off x="15098535" y="196911"/>
            <a:ext cx="2665658" cy="3296022"/>
          </a:xfrm>
          <a:custGeom>
            <a:avLst/>
            <a:gdLst/>
            <a:ahLst/>
            <a:cxnLst/>
            <a:rect l="l" t="t" r="r" b="b"/>
            <a:pathLst>
              <a:path w="2665658" h="3296022">
                <a:moveTo>
                  <a:pt x="0" y="0"/>
                </a:moveTo>
                <a:lnTo>
                  <a:pt x="2665657" y="0"/>
                </a:lnTo>
                <a:lnTo>
                  <a:pt x="2665657" y="3296022"/>
                </a:lnTo>
                <a:lnTo>
                  <a:pt x="0" y="3296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04" name="TextBox 55">
            <a:extLst>
              <a:ext uri="{FF2B5EF4-FFF2-40B4-BE49-F238E27FC236}">
                <a16:creationId xmlns:a16="http://schemas.microsoft.com/office/drawing/2014/main" id="{5DA375A8-5444-4C8A-B9D4-78344A5DF904}"/>
              </a:ext>
            </a:extLst>
          </p:cNvPr>
          <p:cNvSpPr txBox="1"/>
          <p:nvPr/>
        </p:nvSpPr>
        <p:spPr>
          <a:xfrm>
            <a:off x="7191539" y="343620"/>
            <a:ext cx="4029651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</a:t>
            </a:r>
            <a:r>
              <a:rPr lang="en-US" sz="3399" b="1" dirty="0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399" b="1" dirty="0" err="1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CHƠI</a:t>
            </a:r>
            <a:r>
              <a:rPr lang="en-US" sz="3399" b="1" dirty="0">
                <a:solidFill>
                  <a:srgbClr val="FF001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3:</a:t>
            </a:r>
            <a:r>
              <a:rPr lang="en-US" sz="33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HÁI</a:t>
            </a:r>
            <a:r>
              <a:rPr lang="en-US" sz="3399" b="1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QUẢ</a:t>
            </a:r>
            <a:r>
              <a:rPr lang="en-US" sz="3399" b="1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CHỮ</a:t>
            </a:r>
            <a:r>
              <a:rPr lang="en-US" sz="3399" b="1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U - Ư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F7DD152C-C91A-4F23-A4CC-19E75FD03F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26596" y="5125955"/>
            <a:ext cx="944962" cy="10181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96AD1E4-9776-4740-9953-D64D67EC77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2684" y="4191306"/>
            <a:ext cx="902286" cy="108518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4A073C8C-F981-432F-9BA6-A6155A4BC8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56924" y="5787403"/>
            <a:ext cx="944962" cy="101812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2B789DF2-6F5B-4CA6-95DE-E9D3E558E2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92889" y="6325830"/>
            <a:ext cx="902286" cy="1085182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0B2026C3-16AF-45ED-80B3-88A64F4F10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22989" y="3391401"/>
            <a:ext cx="944962" cy="101812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2B5660A-B5F1-43D5-BF5F-669B746744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71899" y="3775779"/>
            <a:ext cx="902286" cy="1085182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966CC3E4-809B-4E1A-A9F5-DC9003FA13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02160" y="5694913"/>
            <a:ext cx="944962" cy="101812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3A27E70-5A94-4E7D-9BD2-62F5D3EB56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3260" y="2346347"/>
            <a:ext cx="902286" cy="1085182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6C53BB2-8217-4D60-9DB9-A8C058B0C2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36016" y="5836953"/>
            <a:ext cx="944962" cy="101812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53818C7-2EF3-42DF-887B-D27ABDBB18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59339" y="6733250"/>
            <a:ext cx="902286" cy="1085182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147774E0-FD48-496B-8C87-F844654977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9590" y="4164991"/>
            <a:ext cx="944962" cy="101812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F8C1BC60-7725-4D36-ADB5-CDBB52AB11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01329" y="2810694"/>
            <a:ext cx="902286" cy="1085182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2D8AB09-1710-442F-A5BC-2E877D8036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9146" y="5517426"/>
            <a:ext cx="944962" cy="101812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43343F0A-25CF-4FD7-991B-BD0C31C94A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55053" y="4913876"/>
            <a:ext cx="902286" cy="1085182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FAA0E2EB-FB17-4B3B-98BD-9DB61E6404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38939" y="3027088"/>
            <a:ext cx="944962" cy="101812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9CBCBB49-CB05-48EF-8562-5EEA4E488C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1334" y="5769232"/>
            <a:ext cx="902286" cy="1085182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0EFEA9E-6A45-4B74-8FCE-39ABF0F532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3232" y="4297378"/>
            <a:ext cx="944962" cy="101812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7EC4415-DCAF-4861-8A4B-E31AE4439C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6199" y="5548278"/>
            <a:ext cx="902286" cy="108518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ED4799E2-8F2D-4474-89E2-5EFFF325FD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8658" y="7682265"/>
            <a:ext cx="944962" cy="101812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4957E1E7-15A4-4F9E-AA68-6DF6F9645B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26192" y="4054787"/>
            <a:ext cx="902286" cy="1085182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835728EE-371D-4CCB-9E7F-E0DDEEB2C2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6742" y="3991758"/>
            <a:ext cx="902286" cy="1085182"/>
          </a:xfrm>
          <a:prstGeom prst="rect">
            <a:avLst/>
          </a:prstGeom>
        </p:spPr>
      </p:pic>
      <p:pic>
        <p:nvPicPr>
          <p:cNvPr id="92" name="Picture 91">
            <a:hlinkClick r:id="rId21" action="ppaction://hlinksldjump"/>
            <a:extLst>
              <a:ext uri="{FF2B5EF4-FFF2-40B4-BE49-F238E27FC236}">
                <a16:creationId xmlns:a16="http://schemas.microsoft.com/office/drawing/2014/main" id="{828F188E-D71F-423A-93AA-7F72B21FA9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5407" y="7695135"/>
            <a:ext cx="944962" cy="1018120"/>
          </a:xfrm>
          <a:prstGeom prst="rect">
            <a:avLst/>
          </a:prstGeom>
        </p:spPr>
      </p:pic>
      <p:pic>
        <p:nvPicPr>
          <p:cNvPr id="93" name="Picture 92">
            <a:hlinkClick r:id="rId22" action="ppaction://hlinksldjump"/>
            <a:extLst>
              <a:ext uri="{FF2B5EF4-FFF2-40B4-BE49-F238E27FC236}">
                <a16:creationId xmlns:a16="http://schemas.microsoft.com/office/drawing/2014/main" id="{0BE1E2E9-A867-4271-8050-98D6375420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908871" y="6311823"/>
            <a:ext cx="902286" cy="1085182"/>
          </a:xfrm>
          <a:prstGeom prst="rect">
            <a:avLst/>
          </a:prstGeom>
        </p:spPr>
      </p:pic>
      <p:pic>
        <p:nvPicPr>
          <p:cNvPr id="138" name="Picture 137">
            <a:hlinkClick r:id="rId23" action="ppaction://hlinksldjump"/>
            <a:extLst>
              <a:ext uri="{FF2B5EF4-FFF2-40B4-BE49-F238E27FC236}">
                <a16:creationId xmlns:a16="http://schemas.microsoft.com/office/drawing/2014/main" id="{A04E3874-9C64-49F0-B767-AA8BE3CAAB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8528" y="5149380"/>
            <a:ext cx="944962" cy="1018120"/>
          </a:xfrm>
          <a:prstGeom prst="rect">
            <a:avLst/>
          </a:prstGeom>
        </p:spPr>
      </p:pic>
      <p:pic>
        <p:nvPicPr>
          <p:cNvPr id="139" name="Picture 138">
            <a:hlinkClick r:id="rId24" action="ppaction://hlinksldjump"/>
            <a:extLst>
              <a:ext uri="{FF2B5EF4-FFF2-40B4-BE49-F238E27FC236}">
                <a16:creationId xmlns:a16="http://schemas.microsoft.com/office/drawing/2014/main" id="{CD872D03-C1CE-4794-B707-D09DD1A302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1334" y="5769232"/>
            <a:ext cx="902286" cy="1085182"/>
          </a:xfrm>
          <a:prstGeom prst="rect">
            <a:avLst/>
          </a:prstGeom>
        </p:spPr>
      </p:pic>
      <p:pic>
        <p:nvPicPr>
          <p:cNvPr id="140" name="Picture 139">
            <a:hlinkClick r:id="rId25" action="ppaction://hlinksldjump"/>
            <a:extLst>
              <a:ext uri="{FF2B5EF4-FFF2-40B4-BE49-F238E27FC236}">
                <a16:creationId xmlns:a16="http://schemas.microsoft.com/office/drawing/2014/main" id="{A987583D-B35D-4894-B5E7-C0ED2803A6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46284" y="4318381"/>
            <a:ext cx="944962" cy="1018120"/>
          </a:xfrm>
          <a:prstGeom prst="rect">
            <a:avLst/>
          </a:prstGeom>
        </p:spPr>
      </p:pic>
      <p:pic>
        <p:nvPicPr>
          <p:cNvPr id="141" name="Picture 140">
            <a:hlinkClick r:id="rId26" action="ppaction://hlinksldjump"/>
            <a:extLst>
              <a:ext uri="{FF2B5EF4-FFF2-40B4-BE49-F238E27FC236}">
                <a16:creationId xmlns:a16="http://schemas.microsoft.com/office/drawing/2014/main" id="{1F55E374-0584-4AA8-BF7D-23A18CE7A2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69064" y="6735294"/>
            <a:ext cx="902286" cy="1085182"/>
          </a:xfrm>
          <a:prstGeom prst="rect">
            <a:avLst/>
          </a:prstGeom>
        </p:spPr>
      </p:pic>
      <p:pic>
        <p:nvPicPr>
          <p:cNvPr id="142" name="Picture 141">
            <a:hlinkClick r:id="rId27" action="ppaction://hlinksldjump"/>
            <a:extLst>
              <a:ext uri="{FF2B5EF4-FFF2-40B4-BE49-F238E27FC236}">
                <a16:creationId xmlns:a16="http://schemas.microsoft.com/office/drawing/2014/main" id="{D19B1E29-6209-415A-A373-D925EEE6AC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1933" y="5540854"/>
            <a:ext cx="944962" cy="1018120"/>
          </a:xfrm>
          <a:prstGeom prst="rect">
            <a:avLst/>
          </a:prstGeom>
        </p:spPr>
      </p:pic>
      <p:pic>
        <p:nvPicPr>
          <p:cNvPr id="143" name="Picture 142">
            <a:hlinkClick r:id="rId28" action="ppaction://hlinksldjump"/>
            <a:extLst>
              <a:ext uri="{FF2B5EF4-FFF2-40B4-BE49-F238E27FC236}">
                <a16:creationId xmlns:a16="http://schemas.microsoft.com/office/drawing/2014/main" id="{3C21B2AE-521A-478F-9444-88C2A9B93A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0866" y="5566987"/>
            <a:ext cx="902286" cy="1085182"/>
          </a:xfrm>
          <a:prstGeom prst="rect">
            <a:avLst/>
          </a:prstGeom>
        </p:spPr>
      </p:pic>
      <p:pic>
        <p:nvPicPr>
          <p:cNvPr id="144" name="Picture 143">
            <a:hlinkClick r:id="rId29" action="ppaction://hlinksldjump"/>
            <a:extLst>
              <a:ext uri="{FF2B5EF4-FFF2-40B4-BE49-F238E27FC236}">
                <a16:creationId xmlns:a16="http://schemas.microsoft.com/office/drawing/2014/main" id="{33058C02-41A4-4842-AB39-1C6436EA27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22749" y="4169634"/>
            <a:ext cx="944962" cy="1018120"/>
          </a:xfrm>
          <a:prstGeom prst="rect">
            <a:avLst/>
          </a:prstGeom>
        </p:spPr>
      </p:pic>
      <p:pic>
        <p:nvPicPr>
          <p:cNvPr id="145" name="Picture 144">
            <a:hlinkClick r:id="rId30" action="ppaction://hlinksldjump"/>
            <a:extLst>
              <a:ext uri="{FF2B5EF4-FFF2-40B4-BE49-F238E27FC236}">
                <a16:creationId xmlns:a16="http://schemas.microsoft.com/office/drawing/2014/main" id="{3300622C-D56A-42AD-8564-E6CF6B850B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01329" y="2797824"/>
            <a:ext cx="902286" cy="1085182"/>
          </a:xfrm>
          <a:prstGeom prst="rect">
            <a:avLst/>
          </a:prstGeom>
        </p:spPr>
      </p:pic>
      <p:pic>
        <p:nvPicPr>
          <p:cNvPr id="146" name="Picture 145">
            <a:hlinkClick r:id="rId31" action="ppaction://hlinksldjump"/>
            <a:extLst>
              <a:ext uri="{FF2B5EF4-FFF2-40B4-BE49-F238E27FC236}">
                <a16:creationId xmlns:a16="http://schemas.microsoft.com/office/drawing/2014/main" id="{006A4A23-14DC-42D1-B338-A0D74FED92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8106" y="5836294"/>
            <a:ext cx="944962" cy="1018120"/>
          </a:xfrm>
          <a:prstGeom prst="rect">
            <a:avLst/>
          </a:prstGeom>
        </p:spPr>
      </p:pic>
      <p:pic>
        <p:nvPicPr>
          <p:cNvPr id="147" name="Picture 146">
            <a:hlinkClick r:id="rId32" action="ppaction://hlinksldjump"/>
            <a:extLst>
              <a:ext uri="{FF2B5EF4-FFF2-40B4-BE49-F238E27FC236}">
                <a16:creationId xmlns:a16="http://schemas.microsoft.com/office/drawing/2014/main" id="{AD954EAD-8CB8-4519-B0FF-022B1A016F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26192" y="4045208"/>
            <a:ext cx="902286" cy="1085182"/>
          </a:xfrm>
          <a:prstGeom prst="rect">
            <a:avLst/>
          </a:prstGeom>
        </p:spPr>
      </p:pic>
      <p:pic>
        <p:nvPicPr>
          <p:cNvPr id="148" name="Picture 147">
            <a:hlinkClick r:id="rId33" action="ppaction://hlinksldjump"/>
            <a:extLst>
              <a:ext uri="{FF2B5EF4-FFF2-40B4-BE49-F238E27FC236}">
                <a16:creationId xmlns:a16="http://schemas.microsoft.com/office/drawing/2014/main" id="{F90F5A36-B42E-4EE6-8D59-03CAD32C89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57304" y="3048142"/>
            <a:ext cx="944962" cy="1018120"/>
          </a:xfrm>
          <a:prstGeom prst="rect">
            <a:avLst/>
          </a:prstGeom>
        </p:spPr>
      </p:pic>
      <p:pic>
        <p:nvPicPr>
          <p:cNvPr id="149" name="Picture 148">
            <a:hlinkClick r:id="rId34" action="ppaction://hlinksldjump"/>
            <a:extLst>
              <a:ext uri="{FF2B5EF4-FFF2-40B4-BE49-F238E27FC236}">
                <a16:creationId xmlns:a16="http://schemas.microsoft.com/office/drawing/2014/main" id="{98C0A209-B7F2-4A86-A437-F6F4770697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42898" y="4896546"/>
            <a:ext cx="902286" cy="1085182"/>
          </a:xfrm>
          <a:prstGeom prst="rect">
            <a:avLst/>
          </a:prstGeom>
        </p:spPr>
      </p:pic>
      <p:pic>
        <p:nvPicPr>
          <p:cNvPr id="150" name="Picture 149">
            <a:hlinkClick r:id="rId35" action="ppaction://hlinksldjump"/>
            <a:extLst>
              <a:ext uri="{FF2B5EF4-FFF2-40B4-BE49-F238E27FC236}">
                <a16:creationId xmlns:a16="http://schemas.microsoft.com/office/drawing/2014/main" id="{093179CD-6FCE-444D-9DF4-DE8ADBD353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86178" y="5686134"/>
            <a:ext cx="944962" cy="1018120"/>
          </a:xfrm>
          <a:prstGeom prst="rect">
            <a:avLst/>
          </a:prstGeom>
        </p:spPr>
      </p:pic>
      <p:pic>
        <p:nvPicPr>
          <p:cNvPr id="151" name="Picture 150">
            <a:hlinkClick r:id="rId36" action="ppaction://hlinksldjump"/>
            <a:extLst>
              <a:ext uri="{FF2B5EF4-FFF2-40B4-BE49-F238E27FC236}">
                <a16:creationId xmlns:a16="http://schemas.microsoft.com/office/drawing/2014/main" id="{CC193D76-E9CB-4EE1-A310-FE1CD9698D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9071" y="4198367"/>
            <a:ext cx="902286" cy="1085182"/>
          </a:xfrm>
          <a:prstGeom prst="rect">
            <a:avLst/>
          </a:prstGeom>
        </p:spPr>
      </p:pic>
      <p:pic>
        <p:nvPicPr>
          <p:cNvPr id="152" name="Picture 151">
            <a:hlinkClick r:id="rId37" action="ppaction://hlinksldjump"/>
            <a:extLst>
              <a:ext uri="{FF2B5EF4-FFF2-40B4-BE49-F238E27FC236}">
                <a16:creationId xmlns:a16="http://schemas.microsoft.com/office/drawing/2014/main" id="{C271BD4C-9893-4194-A23B-2433F941FD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24768" y="3360316"/>
            <a:ext cx="944962" cy="1018120"/>
          </a:xfrm>
          <a:prstGeom prst="rect">
            <a:avLst/>
          </a:prstGeom>
        </p:spPr>
      </p:pic>
      <p:pic>
        <p:nvPicPr>
          <p:cNvPr id="153" name="Picture 152">
            <a:hlinkClick r:id="rId38" action="ppaction://hlinksldjump"/>
            <a:extLst>
              <a:ext uri="{FF2B5EF4-FFF2-40B4-BE49-F238E27FC236}">
                <a16:creationId xmlns:a16="http://schemas.microsoft.com/office/drawing/2014/main" id="{0F066316-1B9B-4F3F-B785-92BAB407A8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4327" y="2347887"/>
            <a:ext cx="902286" cy="1085182"/>
          </a:xfrm>
          <a:prstGeom prst="rect">
            <a:avLst/>
          </a:prstGeom>
        </p:spPr>
      </p:pic>
      <p:pic>
        <p:nvPicPr>
          <p:cNvPr id="154" name="Picture 153">
            <a:hlinkClick r:id="rId39" action="ppaction://hlinksldjump"/>
            <a:extLst>
              <a:ext uri="{FF2B5EF4-FFF2-40B4-BE49-F238E27FC236}">
                <a16:creationId xmlns:a16="http://schemas.microsoft.com/office/drawing/2014/main" id="{87C648D2-2CB3-4975-BD14-7DC936F986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40942" y="5778203"/>
            <a:ext cx="944962" cy="1018120"/>
          </a:xfrm>
          <a:prstGeom prst="rect">
            <a:avLst/>
          </a:prstGeom>
        </p:spPr>
      </p:pic>
      <p:pic>
        <p:nvPicPr>
          <p:cNvPr id="155" name="Picture 154">
            <a:hlinkClick r:id="rId40" action="ppaction://hlinksldjump"/>
            <a:extLst>
              <a:ext uri="{FF2B5EF4-FFF2-40B4-BE49-F238E27FC236}">
                <a16:creationId xmlns:a16="http://schemas.microsoft.com/office/drawing/2014/main" id="{246E219C-718B-4130-B77C-D01E76FF8B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1157" y="3986410"/>
            <a:ext cx="902286" cy="1085182"/>
          </a:xfrm>
          <a:prstGeom prst="rect">
            <a:avLst/>
          </a:prstGeom>
        </p:spPr>
      </p:pic>
      <p:pic>
        <p:nvPicPr>
          <p:cNvPr id="156" name="Picture 155">
            <a:hlinkClick r:id="rId41" action="ppaction://hlinksldjump"/>
            <a:extLst>
              <a:ext uri="{FF2B5EF4-FFF2-40B4-BE49-F238E27FC236}">
                <a16:creationId xmlns:a16="http://schemas.microsoft.com/office/drawing/2014/main" id="{6470C094-9D42-4A1C-A2E1-50D3BCA7EA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79971" y="3754787"/>
            <a:ext cx="902286" cy="1085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0750" y="4294647"/>
            <a:ext cx="9986501" cy="1697705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1588" y="5912233"/>
            <a:ext cx="7446412" cy="4374767"/>
          </a:xfrm>
          <a:custGeom>
            <a:avLst/>
            <a:gdLst/>
            <a:ahLst/>
            <a:cxnLst/>
            <a:rect l="l" t="t" r="r" b="b"/>
            <a:pathLst>
              <a:path w="7446412" h="4374767">
                <a:moveTo>
                  <a:pt x="0" y="0"/>
                </a:moveTo>
                <a:lnTo>
                  <a:pt x="7446412" y="0"/>
                </a:lnTo>
                <a:lnTo>
                  <a:pt x="7446412" y="4374767"/>
                </a:lnTo>
                <a:lnTo>
                  <a:pt x="0" y="437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275117" cy="4114800"/>
          </a:xfrm>
          <a:custGeom>
            <a:avLst/>
            <a:gdLst/>
            <a:ahLst/>
            <a:cxnLst/>
            <a:rect l="l" t="t" r="r" b="b"/>
            <a:pathLst>
              <a:path w="4275117" h="4114800">
                <a:moveTo>
                  <a:pt x="0" y="0"/>
                </a:moveTo>
                <a:lnTo>
                  <a:pt x="4275117" y="0"/>
                </a:lnTo>
                <a:lnTo>
                  <a:pt x="42751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33905" y="0"/>
            <a:ext cx="4154095" cy="4294647"/>
          </a:xfrm>
          <a:custGeom>
            <a:avLst/>
            <a:gdLst/>
            <a:ahLst/>
            <a:cxnLst/>
            <a:rect l="l" t="t" r="r" b="b"/>
            <a:pathLst>
              <a:path w="4154095" h="4294647">
                <a:moveTo>
                  <a:pt x="0" y="0"/>
                </a:moveTo>
                <a:lnTo>
                  <a:pt x="4154095" y="0"/>
                </a:lnTo>
                <a:lnTo>
                  <a:pt x="4154095" y="4294647"/>
                </a:lnTo>
                <a:lnTo>
                  <a:pt x="0" y="4294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75117" y="6804692"/>
            <a:ext cx="4398892" cy="2589848"/>
          </a:xfrm>
          <a:custGeom>
            <a:avLst/>
            <a:gdLst/>
            <a:ahLst/>
            <a:cxnLst/>
            <a:rect l="l" t="t" r="r" b="b"/>
            <a:pathLst>
              <a:path w="4398892" h="2589848">
                <a:moveTo>
                  <a:pt x="0" y="0"/>
                </a:moveTo>
                <a:lnTo>
                  <a:pt x="4398892" y="0"/>
                </a:lnTo>
                <a:lnTo>
                  <a:pt x="4398892" y="2589848"/>
                </a:lnTo>
                <a:lnTo>
                  <a:pt x="0" y="2589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2657" y="4536342"/>
            <a:ext cx="3406319" cy="5835236"/>
          </a:xfrm>
          <a:custGeom>
            <a:avLst/>
            <a:gdLst/>
            <a:ahLst/>
            <a:cxnLst/>
            <a:rect l="l" t="t" r="r" b="b"/>
            <a:pathLst>
              <a:path w="3406319" h="5835236">
                <a:moveTo>
                  <a:pt x="0" y="0"/>
                </a:moveTo>
                <a:lnTo>
                  <a:pt x="3406319" y="0"/>
                </a:lnTo>
                <a:lnTo>
                  <a:pt x="3406319" y="5835236"/>
                </a:lnTo>
                <a:lnTo>
                  <a:pt x="0" y="58352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46911" y="1482486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42289" y="4572952"/>
            <a:ext cx="7060525" cy="102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Kết</a:t>
            </a:r>
            <a:r>
              <a:rPr lang="en-US" sz="5999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999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thúc</a:t>
            </a:r>
            <a:r>
              <a:rPr lang="en-US" sz="5999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999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999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999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endParaRPr lang="en-US" sz="5999" b="1" dirty="0">
              <a:solidFill>
                <a:srgbClr val="00339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ất Hay: Cách làm câu hỏi trắc nghiệm trên powerpoint đơn giản">
            <a:extLst>
              <a:ext uri="{FF2B5EF4-FFF2-40B4-BE49-F238E27FC236}">
                <a16:creationId xmlns:a16="http://schemas.microsoft.com/office/drawing/2014/main" id="{F903AE0F-661A-4708-877C-F416A7B5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99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BBFE2115-21E4-45A7-B5CC-017E00B0B54E}"/>
              </a:ext>
            </a:extLst>
          </p:cNvPr>
          <p:cNvSpPr/>
          <p:nvPr/>
        </p:nvSpPr>
        <p:spPr>
          <a:xfrm>
            <a:off x="15544800" y="9410700"/>
            <a:ext cx="2209800" cy="762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AF0DF30-7509-4B7D-B802-6347D01AFD0C}"/>
              </a:ext>
            </a:extLst>
          </p:cNvPr>
          <p:cNvSpPr/>
          <p:nvPr/>
        </p:nvSpPr>
        <p:spPr>
          <a:xfrm>
            <a:off x="5715001" y="2933700"/>
            <a:ext cx="9982200" cy="1828800"/>
          </a:xfrm>
          <a:custGeom>
            <a:avLst/>
            <a:gdLst/>
            <a:ahLst/>
            <a:cxnLst/>
            <a:rect l="l" t="t" r="r" b="b"/>
            <a:pathLst>
              <a:path w="9986501" h="1697705">
                <a:moveTo>
                  <a:pt x="0" y="0"/>
                </a:moveTo>
                <a:lnTo>
                  <a:pt x="9986500" y="0"/>
                </a:lnTo>
                <a:lnTo>
                  <a:pt x="9986500" y="1697706"/>
                </a:lnTo>
                <a:lnTo>
                  <a:pt x="0" y="169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0EC818-0F60-432C-B679-9B0589D098A0}"/>
              </a:ext>
            </a:extLst>
          </p:cNvPr>
          <p:cNvSpPr txBox="1"/>
          <p:nvPr/>
        </p:nvSpPr>
        <p:spPr>
          <a:xfrm>
            <a:off x="5867402" y="3162300"/>
            <a:ext cx="9444730" cy="93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uống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4000" b="1" dirty="0">
                <a:solidFill>
                  <a:srgbClr val="0033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79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161</TotalTime>
  <Words>611</Words>
  <Application>Microsoft Office PowerPoint</Application>
  <PresentationFormat>Custom</PresentationFormat>
  <Paragraphs>73</Paragraphs>
  <Slides>29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DejaVu Serif</vt:lpstr>
      <vt:lpstr>Calibri Light</vt:lpstr>
      <vt:lpstr>Noto Sans Bold</vt:lpstr>
      <vt:lpstr>DejaVu Serif Bold</vt:lpstr>
      <vt:lpstr>Rockwell</vt:lpstr>
      <vt:lpstr>Calibri</vt:lpstr>
      <vt:lpstr>Noto Sans</vt:lpstr>
      <vt:lpstr>Arial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chữ viết Đề tài: Làm quen chữ u-ư Lứa tuổi: Mẫu giáo lớn Giáo viên: Nguyễn Hải Đăng</dc:title>
  <cp:lastModifiedBy>Minh Dang Thanh Binh</cp:lastModifiedBy>
  <cp:revision>22</cp:revision>
  <dcterms:created xsi:type="dcterms:W3CDTF">2006-08-16T00:00:00Z</dcterms:created>
  <dcterms:modified xsi:type="dcterms:W3CDTF">2026-01-11T16:46:31Z</dcterms:modified>
  <dc:identifier>DAG55Xl42mk</dc:identifier>
</cp:coreProperties>
</file>