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82" r:id="rId2"/>
    <p:sldId id="283" r:id="rId3"/>
    <p:sldId id="290" r:id="rId4"/>
    <p:sldId id="291" r:id="rId5"/>
    <p:sldId id="285" r:id="rId6"/>
    <p:sldId id="286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1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9" autoAdjust="0"/>
    <p:restoredTop sz="99466" autoAdjust="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6716F-CF2B-44C7-B374-AC0D6F1D8DE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BCA05-1D9A-430B-A072-A763B3808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69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217F-FE9E-4520-893E-B333C3A55237}" type="datetimeFigureOut">
              <a:rPr lang="en-GB" smtClean="0"/>
              <a:t>24/02/2025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09A7-12CB-47BD-B21E-1DB3184E9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79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217F-FE9E-4520-893E-B333C3A55237}" type="datetimeFigureOut">
              <a:rPr lang="en-GB" smtClean="0"/>
              <a:t>24/02/2025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09A7-12CB-47BD-B21E-1DB3184E9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07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217F-FE9E-4520-893E-B333C3A55237}" type="datetimeFigureOut">
              <a:rPr lang="en-GB" smtClean="0"/>
              <a:t>24/02/2025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09A7-12CB-47BD-B21E-1DB3184E9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03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217F-FE9E-4520-893E-B333C3A55237}" type="datetimeFigureOut">
              <a:rPr lang="en-GB" smtClean="0"/>
              <a:t>24/02/2025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09A7-12CB-47BD-B21E-1DB3184E9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26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217F-FE9E-4520-893E-B333C3A55237}" type="datetimeFigureOut">
              <a:rPr lang="en-GB" smtClean="0"/>
              <a:t>24/02/2025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09A7-12CB-47BD-B21E-1DB3184E9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33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217F-FE9E-4520-893E-B333C3A55237}" type="datetimeFigureOut">
              <a:rPr lang="en-GB" smtClean="0"/>
              <a:t>24/02/2025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09A7-12CB-47BD-B21E-1DB3184E9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65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217F-FE9E-4520-893E-B333C3A55237}" type="datetimeFigureOut">
              <a:rPr lang="en-GB" smtClean="0"/>
              <a:t>24/02/2025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09A7-12CB-47BD-B21E-1DB3184E9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920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217F-FE9E-4520-893E-B333C3A55237}" type="datetimeFigureOut">
              <a:rPr lang="en-GB" smtClean="0"/>
              <a:t>24/02/2025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09A7-12CB-47BD-B21E-1DB3184E9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59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217F-FE9E-4520-893E-B333C3A55237}" type="datetimeFigureOut">
              <a:rPr lang="en-GB" smtClean="0"/>
              <a:t>24/02/2025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09A7-12CB-47BD-B21E-1DB3184E9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51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217F-FE9E-4520-893E-B333C3A55237}" type="datetimeFigureOut">
              <a:rPr lang="en-GB" smtClean="0"/>
              <a:t>24/02/2025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09A7-12CB-47BD-B21E-1DB3184E9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5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217F-FE9E-4520-893E-B333C3A55237}" type="datetimeFigureOut">
              <a:rPr lang="en-GB" smtClean="0"/>
              <a:t>24/02/2025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09A7-12CB-47BD-B21E-1DB3184E9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13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A217F-FE9E-4520-893E-B333C3A55237}" type="datetimeFigureOut">
              <a:rPr lang="en-GB" smtClean="0"/>
              <a:t>24/02/2025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509A7-12CB-47BD-B21E-1DB3184E9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80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0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4409" y="822961"/>
            <a:ext cx="4473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ỦY BAN NHÂN DÂN QUẬN TÂY HỒ</a:t>
            </a:r>
          </a:p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QUẢNG AN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3971" y="2292619"/>
            <a:ext cx="79150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GIÁO ÁN </a:t>
            </a:r>
          </a:p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LĨNH VỰC PHÁT TRIỂN NHẬN THỨC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7983" y="3605348"/>
            <a:ext cx="30575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: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Đong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16 -  18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: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A2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0555" y="5854463"/>
            <a:ext cx="242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2024 - 2025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16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3481" y="2557028"/>
            <a:ext cx="75160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 HỘP BÍ MẬT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9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0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4409" y="822961"/>
            <a:ext cx="4473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ỦY BAN NHÂN DÂN QUẬN TÂY HỒ</a:t>
            </a:r>
          </a:p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QUẢNG AN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4783" y="2171743"/>
            <a:ext cx="79150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GIÁO ÁN </a:t>
            </a:r>
          </a:p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LĨNH VỰC PHÁT TRIỂN NHẬN THỨC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7983" y="3575938"/>
            <a:ext cx="30575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: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Đong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16 -  18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: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A2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03138" y="5815274"/>
            <a:ext cx="242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2024 - 2025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0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4409" y="822961"/>
            <a:ext cx="4473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ỦY BAN NHÂN DÂN QUẬN TÂY HỒ</a:t>
            </a:r>
          </a:p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QUẢNG AN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4783" y="2171743"/>
            <a:ext cx="79150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GIÁO ÁN </a:t>
            </a:r>
          </a:p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LĨNH VỰC PHÁT TRIỂN NHẬN THỨC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7983" y="3575938"/>
            <a:ext cx="30575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: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Đong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16 -  18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: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A2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03138" y="5815274"/>
            <a:ext cx="242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2024 - 2025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mix_14m25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4586" y="5605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7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3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31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5751" y="2160586"/>
            <a:ext cx="57438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</a:p>
          <a:p>
            <a:pPr algn="ctr"/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AI NÓI NHANH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9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7854" y="2134461"/>
            <a:ext cx="62087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</a:p>
          <a:p>
            <a:pPr algn="ctr"/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 NƯỚC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y2mate.com - tiNiWorld  Gummy Bear Song  Easy Dan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9051" y="5462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2149" cy="6858000"/>
          </a:xfrm>
        </p:spPr>
      </p:pic>
    </p:spTree>
    <p:extLst>
      <p:ext uri="{BB962C8B-B14F-4D97-AF65-F5344CB8AC3E}">
        <p14:creationId xmlns:p14="http://schemas.microsoft.com/office/powerpoint/2010/main" val="274235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</TotalTime>
  <Words>151</Words>
  <Application>Microsoft Office PowerPoint</Application>
  <PresentationFormat>Custom</PresentationFormat>
  <Paragraphs>29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78</cp:revision>
  <dcterms:created xsi:type="dcterms:W3CDTF">2022-10-27T03:36:06Z</dcterms:created>
  <dcterms:modified xsi:type="dcterms:W3CDTF">2025-02-24T04:35:36Z</dcterms:modified>
</cp:coreProperties>
</file>