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0FEE-DE06-4FAF-B940-9A177F59F245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3562-027A-48E4-9976-675B55FC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36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0FEE-DE06-4FAF-B940-9A177F59F245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3562-027A-48E4-9976-675B55FC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13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0FEE-DE06-4FAF-B940-9A177F59F245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3562-027A-48E4-9976-675B55FC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1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0FEE-DE06-4FAF-B940-9A177F59F245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3562-027A-48E4-9976-675B55FC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474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0FEE-DE06-4FAF-B940-9A177F59F245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3562-027A-48E4-9976-675B55FC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44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0FEE-DE06-4FAF-B940-9A177F59F245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3562-027A-48E4-9976-675B55FC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05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0FEE-DE06-4FAF-B940-9A177F59F245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3562-027A-48E4-9976-675B55FC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0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0FEE-DE06-4FAF-B940-9A177F59F245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3562-027A-48E4-9976-675B55FC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41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0FEE-DE06-4FAF-B940-9A177F59F245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3562-027A-48E4-9976-675B55FC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362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0FEE-DE06-4FAF-B940-9A177F59F245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3562-027A-48E4-9976-675B55FC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90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0FEE-DE06-4FAF-B940-9A177F59F245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73562-027A-48E4-9976-675B55FC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34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20FEE-DE06-4FAF-B940-9A177F59F245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73562-027A-48E4-9976-675B55FC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650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0" name="Picture 6" descr="D:\ảnh nền\pngtree-innovation-wins-the-future-new-year-background-material-the-futurefireworksred-red-image_803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38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009900" y="2069279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QUẢNG AN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04772" y="2828403"/>
            <a:ext cx="6972300" cy="1047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  <a:p>
            <a:pPr algn="ctr">
              <a:lnSpc>
                <a:spcPct val="150000"/>
              </a:lnSpc>
            </a:pPr>
            <a:r>
              <a:rPr lang="en-US" sz="2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TRẺ LÀM QUEN VỚI TÁC PHẨM VĂN HỌC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8500" y="4267200"/>
            <a:ext cx="4800600" cy="14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pPr>
              <a:lnSpc>
                <a:spcPct val="200000"/>
              </a:lnSpc>
            </a:pP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MGB </a:t>
            </a:r>
          </a:p>
        </p:txBody>
      </p:sp>
    </p:spTree>
    <p:extLst>
      <p:ext uri="{BB962C8B-B14F-4D97-AF65-F5344CB8AC3E}">
        <p14:creationId xmlns:p14="http://schemas.microsoft.com/office/powerpoint/2010/main" val="308466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:\ảnh nền\hinh-nen-powerpoint-trang-giay-tra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167" y="-16624"/>
            <a:ext cx="9188334" cy="689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736273" y="914400"/>
            <a:ext cx="5839691" cy="213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ĐỌC BÀI THƠ </a:t>
            </a:r>
          </a:p>
          <a:p>
            <a:pPr algn="ctr">
              <a:lnSpc>
                <a:spcPct val="20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TẾT ĐANG VÀO NHÀ” </a:t>
            </a:r>
          </a:p>
        </p:txBody>
      </p:sp>
    </p:spTree>
    <p:extLst>
      <p:ext uri="{BB962C8B-B14F-4D97-AF65-F5344CB8AC3E}">
        <p14:creationId xmlns:p14="http://schemas.microsoft.com/office/powerpoint/2010/main" val="247588102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op C1\Desktop\thơ tết đang vào nhà\tet dang vao nha 2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04" y="228600"/>
            <a:ext cx="8701593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5715000"/>
            <a:ext cx="259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ngõ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5730716"/>
            <a:ext cx="2819400" cy="967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Rung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rinh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375818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Lop C1\Desktop\thơ tết đang vào nhà\tet dang vao nha 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479" y="152400"/>
            <a:ext cx="8643041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29000" y="5842337"/>
            <a:ext cx="281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phơi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53742636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Lop C1\Desktop\thơ tết đang vào nhà\tet dang vao nha 4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42" y="228600"/>
            <a:ext cx="8788609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57600" y="5791200"/>
            <a:ext cx="3276600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treo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17267100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Lop C1\Desktop\thơ tết đang vào nhà\tet dang vao nha 5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31" y="152400"/>
            <a:ext cx="8530138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05200" y="5444836"/>
            <a:ext cx="4038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540213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D:\ảnh nền\cute-powerpoint-wallpaper_0232162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381" y="-11536"/>
            <a:ext cx="9174762" cy="6881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51629" y="304799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ĐÀM THOẠI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7686" y="18288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0429" y="2445602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7686" y="308937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ngõ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7686" y="3722914"/>
            <a:ext cx="441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039587" y="4446895"/>
            <a:ext cx="7678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9543" y="5139449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5460325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D:\ảnh nền\hinh-nen-powerpoint-2016-dep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167" y="-16624"/>
            <a:ext cx="9188334" cy="689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95400" y="2518320"/>
            <a:ext cx="655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CHO TRẺ ĐỌC THƠ</a:t>
            </a:r>
          </a:p>
        </p:txBody>
      </p:sp>
    </p:spTree>
    <p:extLst>
      <p:ext uri="{BB962C8B-B14F-4D97-AF65-F5344CB8AC3E}">
        <p14:creationId xmlns:p14="http://schemas.microsoft.com/office/powerpoint/2010/main" val="1065435381"/>
      </p:ext>
    </p:extLst>
  </p:cSld>
  <p:clrMapOvr>
    <a:masterClrMapping/>
  </p:clrMapOvr>
  <p:transition spd="slow">
    <p:wheel spokes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161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C1</dc:creator>
  <cp:lastModifiedBy>Minh Dang Thanh Binh</cp:lastModifiedBy>
  <cp:revision>18</cp:revision>
  <dcterms:created xsi:type="dcterms:W3CDTF">2019-12-30T05:55:07Z</dcterms:created>
  <dcterms:modified xsi:type="dcterms:W3CDTF">2026-01-11T16:30:40Z</dcterms:modified>
</cp:coreProperties>
</file>