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3C89-9053-402F-955B-B535CE6694D5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451E-CBF7-48C3-9459-40D6390F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2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3C89-9053-402F-955B-B535CE6694D5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451E-CBF7-48C3-9459-40D6390F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7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3C89-9053-402F-955B-B535CE6694D5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451E-CBF7-48C3-9459-40D6390F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1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3C89-9053-402F-955B-B535CE6694D5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451E-CBF7-48C3-9459-40D6390F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7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3C89-9053-402F-955B-B535CE6694D5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451E-CBF7-48C3-9459-40D6390F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3C89-9053-402F-955B-B535CE6694D5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451E-CBF7-48C3-9459-40D6390F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3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3C89-9053-402F-955B-B535CE6694D5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451E-CBF7-48C3-9459-40D6390F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3C89-9053-402F-955B-B535CE6694D5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451E-CBF7-48C3-9459-40D6390F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2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3C89-9053-402F-955B-B535CE6694D5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451E-CBF7-48C3-9459-40D6390F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5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3C89-9053-402F-955B-B535CE6694D5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451E-CBF7-48C3-9459-40D6390F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1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3C89-9053-402F-955B-B535CE6694D5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451E-CBF7-48C3-9459-40D6390F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5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83C89-9053-402F-955B-B535CE6694D5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A451E-CBF7-48C3-9459-40D6390F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1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D:\ảnh nền\hinh-nen-powerpoint-trang-giay-tr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" y="17491"/>
            <a:ext cx="9097360" cy="682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89018" y="990600"/>
            <a:ext cx="691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LÀM QUEN VỚI TÁC PHẨM VĂN HỌC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281443-7B21-E541-B6B7-7939A01A0B58}"/>
              </a:ext>
            </a:extLst>
          </p:cNvPr>
          <p:cNvSpPr txBox="1"/>
          <p:nvPr/>
        </p:nvSpPr>
        <p:spPr>
          <a:xfrm>
            <a:off x="2934586" y="2362200"/>
            <a:ext cx="620941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0106BF"/>
                </a:solidFill>
              </a:rPr>
              <a:t>Đề</a:t>
            </a:r>
            <a:r>
              <a:rPr lang="en-US" sz="2600" dirty="0">
                <a:solidFill>
                  <a:srgbClr val="0106BF"/>
                </a:solidFill>
              </a:rPr>
              <a:t> </a:t>
            </a:r>
            <a:r>
              <a:rPr lang="en-US" sz="2600" dirty="0" err="1">
                <a:solidFill>
                  <a:srgbClr val="0106BF"/>
                </a:solidFill>
              </a:rPr>
              <a:t>tài</a:t>
            </a:r>
            <a:r>
              <a:rPr lang="en-US" sz="2600" dirty="0">
                <a:solidFill>
                  <a:srgbClr val="0106BF"/>
                </a:solidFill>
              </a:rPr>
              <a:t>          : </a:t>
            </a:r>
            <a:r>
              <a:rPr lang="en-US" sz="2600" dirty="0" err="1" smtClean="0">
                <a:solidFill>
                  <a:srgbClr val="0106BF"/>
                </a:solidFill>
              </a:rPr>
              <a:t>Thơ</a:t>
            </a:r>
            <a:r>
              <a:rPr lang="en-US" sz="2600" dirty="0" smtClean="0">
                <a:solidFill>
                  <a:srgbClr val="0106BF"/>
                </a:solidFill>
              </a:rPr>
              <a:t> “</a:t>
            </a:r>
            <a:r>
              <a:rPr lang="en-US" sz="2600" dirty="0" err="1" smtClean="0">
                <a:solidFill>
                  <a:srgbClr val="0106BF"/>
                </a:solidFill>
              </a:rPr>
              <a:t>Chùm</a:t>
            </a:r>
            <a:r>
              <a:rPr lang="en-US" sz="2600" dirty="0" smtClean="0">
                <a:solidFill>
                  <a:srgbClr val="0106BF"/>
                </a:solidFill>
              </a:rPr>
              <a:t> </a:t>
            </a:r>
            <a:r>
              <a:rPr lang="en-US" sz="2600" dirty="0" err="1" smtClean="0">
                <a:solidFill>
                  <a:srgbClr val="0106BF"/>
                </a:solidFill>
              </a:rPr>
              <a:t>quả</a:t>
            </a:r>
            <a:r>
              <a:rPr lang="en-US" sz="2600" dirty="0" smtClean="0">
                <a:solidFill>
                  <a:srgbClr val="0106BF"/>
                </a:solidFill>
              </a:rPr>
              <a:t> </a:t>
            </a:r>
            <a:r>
              <a:rPr lang="en-US" sz="2600" dirty="0" err="1" smtClean="0">
                <a:solidFill>
                  <a:srgbClr val="0106BF"/>
                </a:solidFill>
              </a:rPr>
              <a:t>ngọt</a:t>
            </a:r>
            <a:r>
              <a:rPr lang="en-US" sz="2600" dirty="0" smtClean="0">
                <a:solidFill>
                  <a:srgbClr val="0106BF"/>
                </a:solidFill>
              </a:rPr>
              <a:t>” </a:t>
            </a:r>
            <a:endParaRPr lang="en-US" sz="2600" dirty="0">
              <a:solidFill>
                <a:srgbClr val="0106B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 smtClean="0">
                <a:solidFill>
                  <a:srgbClr val="0106BF"/>
                </a:solidFill>
              </a:rPr>
              <a:t>Thời</a:t>
            </a:r>
            <a:r>
              <a:rPr lang="en-US" sz="2600" dirty="0" smtClean="0">
                <a:solidFill>
                  <a:srgbClr val="0106BF"/>
                </a:solidFill>
              </a:rPr>
              <a:t> </a:t>
            </a:r>
            <a:r>
              <a:rPr lang="en-US" sz="2600" dirty="0" err="1">
                <a:solidFill>
                  <a:srgbClr val="0106BF"/>
                </a:solidFill>
              </a:rPr>
              <a:t>gian</a:t>
            </a:r>
            <a:r>
              <a:rPr lang="en-US" sz="2600" dirty="0">
                <a:solidFill>
                  <a:srgbClr val="0106BF"/>
                </a:solidFill>
              </a:rPr>
              <a:t>    : 20 – 25 </a:t>
            </a:r>
            <a:r>
              <a:rPr lang="en-US" sz="2600" dirty="0" err="1">
                <a:solidFill>
                  <a:srgbClr val="0106BF"/>
                </a:solidFill>
              </a:rPr>
              <a:t>phút</a:t>
            </a:r>
            <a:endParaRPr lang="en-US" sz="2600" dirty="0">
              <a:solidFill>
                <a:srgbClr val="0106B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0106BF"/>
                </a:solidFill>
              </a:rPr>
              <a:t>Lứa</a:t>
            </a:r>
            <a:r>
              <a:rPr lang="en-US" sz="2600" dirty="0">
                <a:solidFill>
                  <a:srgbClr val="0106BF"/>
                </a:solidFill>
              </a:rPr>
              <a:t> </a:t>
            </a:r>
            <a:r>
              <a:rPr lang="en-US" sz="2600" dirty="0" err="1">
                <a:solidFill>
                  <a:srgbClr val="0106BF"/>
                </a:solidFill>
              </a:rPr>
              <a:t>tuổi</a:t>
            </a:r>
            <a:r>
              <a:rPr lang="en-US" sz="2600" dirty="0">
                <a:solidFill>
                  <a:srgbClr val="0106BF"/>
                </a:solidFill>
              </a:rPr>
              <a:t>      : 3 – 4 </a:t>
            </a:r>
            <a:r>
              <a:rPr lang="en-US" sz="2600" dirty="0" err="1">
                <a:solidFill>
                  <a:srgbClr val="0106BF"/>
                </a:solidFill>
              </a:rPr>
              <a:t>tuổi</a:t>
            </a:r>
            <a:endParaRPr lang="en-US" sz="2600" dirty="0">
              <a:solidFill>
                <a:srgbClr val="0106B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0106BF"/>
                </a:solidFill>
              </a:rPr>
              <a:t>Số</a:t>
            </a:r>
            <a:r>
              <a:rPr lang="en-US" sz="2600" dirty="0">
                <a:solidFill>
                  <a:srgbClr val="0106BF"/>
                </a:solidFill>
              </a:rPr>
              <a:t> </a:t>
            </a:r>
            <a:r>
              <a:rPr lang="en-US" sz="2600" dirty="0" err="1">
                <a:solidFill>
                  <a:srgbClr val="0106BF"/>
                </a:solidFill>
              </a:rPr>
              <a:t>trẻ</a:t>
            </a:r>
            <a:r>
              <a:rPr lang="en-US" sz="2600" dirty="0">
                <a:solidFill>
                  <a:srgbClr val="0106BF"/>
                </a:solidFill>
              </a:rPr>
              <a:t>          :  15 – 18 </a:t>
            </a:r>
            <a:r>
              <a:rPr lang="en-US" sz="2600" dirty="0" err="1">
                <a:solidFill>
                  <a:srgbClr val="0106BF"/>
                </a:solidFill>
              </a:rPr>
              <a:t>trẻ</a:t>
            </a:r>
            <a:endParaRPr lang="en-US" sz="2600" dirty="0">
              <a:solidFill>
                <a:srgbClr val="0106BF"/>
              </a:solidFill>
            </a:endParaRPr>
          </a:p>
          <a:p>
            <a:endParaRPr lang="en-US" dirty="0">
              <a:solidFill>
                <a:srgbClr val="0106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QuaGi-BeXuanMai_4hed5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D:\ảnh nền\50-hinh-nen-powerpoint-don-gian-tinh-te-nhat-hien-nay-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81" y="0"/>
            <a:ext cx="91747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371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QuaGi-BeXuanMai_4hed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0291" y="5257800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0" y="2475452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46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9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9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D:\ảnh nền\58986f5c17f46fa80068393e773859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0"/>
            <a:ext cx="913597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1656546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B2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ĐỌC BÀI THƠ KẾT HỢP VỚI TRANH MINH HỌA</a:t>
            </a:r>
            <a:endParaRPr lang="en-US" sz="2800" b="1" dirty="0">
              <a:solidFill>
                <a:srgbClr val="2B2B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3945" y="3200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CHÙM QUẢ NGỌT ”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7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Lop C1\Desktop\thơ chùm quả ngọt\bai-tho-chum-qua-ng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579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5949792"/>
            <a:ext cx="4572000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no. 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3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361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Lop C1\Desktop\thơ chùm quả ngọt\shi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" y="117764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037" y="6324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20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Lop C1\Desktop\thơ chùm quả ngọt\cq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6294889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89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Lop C1\Desktop\thơ chùm quả ngọt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7007"/>
            <a:ext cx="8686800" cy="602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623003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0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ảnh nền\24-hinh-nen-powerpoint-tuyet-dep-danh-cho-cac-be-mam-non-1487092768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81" y="0"/>
            <a:ext cx="9174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152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860286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Do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072" y="1408607"/>
            <a:ext cx="7252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0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150</Words>
  <Application>Microsoft Office PowerPoint</Application>
  <PresentationFormat>On-screen Show (4:3)</PresentationFormat>
  <Paragraphs>20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C1</dc:creator>
  <cp:lastModifiedBy>Lop C1</cp:lastModifiedBy>
  <cp:revision>20</cp:revision>
  <dcterms:created xsi:type="dcterms:W3CDTF">2020-01-31T03:36:35Z</dcterms:created>
  <dcterms:modified xsi:type="dcterms:W3CDTF">2020-02-12T04:08:16Z</dcterms:modified>
</cp:coreProperties>
</file>