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7" r:id="rId7"/>
    <p:sldId id="266" r:id="rId8"/>
    <p:sldId id="258" r:id="rId9"/>
    <p:sldId id="259" r:id="rId10"/>
    <p:sldId id="260" r:id="rId11"/>
    <p:sldId id="261" r:id="rId12"/>
    <p:sldId id="262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E978-0C80-4F22-8714-C3431DC3A4CE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57A9-0560-4CB8-A8B0-38EC1422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3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E978-0C80-4F22-8714-C3431DC3A4CE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57A9-0560-4CB8-A8B0-38EC1422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15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E978-0C80-4F22-8714-C3431DC3A4CE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57A9-0560-4CB8-A8B0-38EC1422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59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E978-0C80-4F22-8714-C3431DC3A4CE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57A9-0560-4CB8-A8B0-38EC1422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8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E978-0C80-4F22-8714-C3431DC3A4CE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57A9-0560-4CB8-A8B0-38EC1422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7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E978-0C80-4F22-8714-C3431DC3A4CE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57A9-0560-4CB8-A8B0-38EC1422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8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E978-0C80-4F22-8714-C3431DC3A4CE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57A9-0560-4CB8-A8B0-38EC1422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6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E978-0C80-4F22-8714-C3431DC3A4CE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57A9-0560-4CB8-A8B0-38EC1422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29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E978-0C80-4F22-8714-C3431DC3A4CE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57A9-0560-4CB8-A8B0-38EC1422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2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E978-0C80-4F22-8714-C3431DC3A4CE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57A9-0560-4CB8-A8B0-38EC1422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60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E978-0C80-4F22-8714-C3431DC3A4CE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57A9-0560-4CB8-A8B0-38EC1422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21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1E978-0C80-4F22-8714-C3431DC3A4CE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57A9-0560-4CB8-A8B0-38EC1422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ảnh nền\hinh-nen-powerpoint-trang-giay-tr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" y="17491"/>
            <a:ext cx="9097360" cy="682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89018" y="990600"/>
            <a:ext cx="691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NGÔN NGỮ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LÀM QUEN VỚI TÁC PHẨM VĂN HỌC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3281443-7B21-E541-B6B7-7939A01A0B58}"/>
              </a:ext>
            </a:extLst>
          </p:cNvPr>
          <p:cNvSpPr txBox="1"/>
          <p:nvPr/>
        </p:nvSpPr>
        <p:spPr>
          <a:xfrm>
            <a:off x="2934586" y="2362200"/>
            <a:ext cx="620941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>
                <a:solidFill>
                  <a:srgbClr val="0106BF"/>
                </a:solidFill>
              </a:rPr>
              <a:t>Đề</a:t>
            </a:r>
            <a:r>
              <a:rPr lang="en-US" sz="2600" dirty="0">
                <a:solidFill>
                  <a:srgbClr val="0106BF"/>
                </a:solidFill>
              </a:rPr>
              <a:t> </a:t>
            </a:r>
            <a:r>
              <a:rPr lang="en-US" sz="2600" dirty="0" err="1">
                <a:solidFill>
                  <a:srgbClr val="0106BF"/>
                </a:solidFill>
              </a:rPr>
              <a:t>tài</a:t>
            </a:r>
            <a:r>
              <a:rPr lang="en-US" sz="2600" dirty="0">
                <a:solidFill>
                  <a:srgbClr val="0106BF"/>
                </a:solidFill>
              </a:rPr>
              <a:t>          : </a:t>
            </a:r>
            <a:r>
              <a:rPr lang="en-US" sz="2600" dirty="0" err="1" smtClean="0">
                <a:solidFill>
                  <a:srgbClr val="0106BF"/>
                </a:solidFill>
              </a:rPr>
              <a:t>Thơ</a:t>
            </a:r>
            <a:r>
              <a:rPr lang="en-US" sz="2600" dirty="0" smtClean="0">
                <a:solidFill>
                  <a:srgbClr val="0106BF"/>
                </a:solidFill>
              </a:rPr>
              <a:t> “ </a:t>
            </a:r>
            <a:r>
              <a:rPr lang="en-US" sz="2600" dirty="0" err="1" smtClean="0">
                <a:solidFill>
                  <a:srgbClr val="0106BF"/>
                </a:solidFill>
              </a:rPr>
              <a:t>Các</a:t>
            </a:r>
            <a:r>
              <a:rPr lang="en-US" sz="2600" dirty="0" smtClean="0">
                <a:solidFill>
                  <a:srgbClr val="0106BF"/>
                </a:solidFill>
              </a:rPr>
              <a:t> </a:t>
            </a:r>
            <a:r>
              <a:rPr lang="en-US" sz="2600" dirty="0" err="1" smtClean="0">
                <a:solidFill>
                  <a:srgbClr val="0106BF"/>
                </a:solidFill>
              </a:rPr>
              <a:t>cô</a:t>
            </a:r>
            <a:r>
              <a:rPr lang="en-US" sz="2600" dirty="0" smtClean="0">
                <a:solidFill>
                  <a:srgbClr val="0106BF"/>
                </a:solidFill>
              </a:rPr>
              <a:t> </a:t>
            </a:r>
            <a:r>
              <a:rPr lang="en-US" sz="2600" dirty="0" err="1" smtClean="0">
                <a:solidFill>
                  <a:srgbClr val="0106BF"/>
                </a:solidFill>
              </a:rPr>
              <a:t>thợ</a:t>
            </a:r>
            <a:r>
              <a:rPr lang="en-US" sz="2600" dirty="0" smtClean="0">
                <a:solidFill>
                  <a:srgbClr val="0106BF"/>
                </a:solidFill>
              </a:rPr>
              <a:t> ” </a:t>
            </a:r>
            <a:endParaRPr lang="en-US" sz="2600" dirty="0">
              <a:solidFill>
                <a:srgbClr val="0106B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 err="1" smtClean="0">
                <a:solidFill>
                  <a:srgbClr val="0106BF"/>
                </a:solidFill>
              </a:rPr>
              <a:t>Thời</a:t>
            </a:r>
            <a:r>
              <a:rPr lang="en-US" sz="2600" dirty="0" smtClean="0">
                <a:solidFill>
                  <a:srgbClr val="0106BF"/>
                </a:solidFill>
              </a:rPr>
              <a:t> </a:t>
            </a:r>
            <a:r>
              <a:rPr lang="en-US" sz="2600" dirty="0" err="1">
                <a:solidFill>
                  <a:srgbClr val="0106BF"/>
                </a:solidFill>
              </a:rPr>
              <a:t>gian</a:t>
            </a:r>
            <a:r>
              <a:rPr lang="en-US" sz="2600" dirty="0">
                <a:solidFill>
                  <a:srgbClr val="0106BF"/>
                </a:solidFill>
              </a:rPr>
              <a:t>    : 20 – 25 </a:t>
            </a:r>
            <a:r>
              <a:rPr lang="en-US" sz="2600" dirty="0" err="1">
                <a:solidFill>
                  <a:srgbClr val="0106BF"/>
                </a:solidFill>
              </a:rPr>
              <a:t>phút</a:t>
            </a:r>
            <a:endParaRPr lang="en-US" sz="2600" dirty="0">
              <a:solidFill>
                <a:srgbClr val="0106B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 err="1">
                <a:solidFill>
                  <a:srgbClr val="0106BF"/>
                </a:solidFill>
              </a:rPr>
              <a:t>Lứa</a:t>
            </a:r>
            <a:r>
              <a:rPr lang="en-US" sz="2600" dirty="0">
                <a:solidFill>
                  <a:srgbClr val="0106BF"/>
                </a:solidFill>
              </a:rPr>
              <a:t> </a:t>
            </a:r>
            <a:r>
              <a:rPr lang="en-US" sz="2600" dirty="0" err="1">
                <a:solidFill>
                  <a:srgbClr val="0106BF"/>
                </a:solidFill>
              </a:rPr>
              <a:t>tuổi</a:t>
            </a:r>
            <a:r>
              <a:rPr lang="en-US" sz="2600" dirty="0">
                <a:solidFill>
                  <a:srgbClr val="0106BF"/>
                </a:solidFill>
              </a:rPr>
              <a:t>      : 3 – 4 </a:t>
            </a:r>
            <a:r>
              <a:rPr lang="en-US" sz="2600" dirty="0" err="1">
                <a:solidFill>
                  <a:srgbClr val="0106BF"/>
                </a:solidFill>
              </a:rPr>
              <a:t>tuổi</a:t>
            </a:r>
            <a:endParaRPr lang="en-US" sz="2600" dirty="0">
              <a:solidFill>
                <a:srgbClr val="0106B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 err="1">
                <a:solidFill>
                  <a:srgbClr val="0106BF"/>
                </a:solidFill>
              </a:rPr>
              <a:t>Số</a:t>
            </a:r>
            <a:r>
              <a:rPr lang="en-US" sz="2600" dirty="0">
                <a:solidFill>
                  <a:srgbClr val="0106BF"/>
                </a:solidFill>
              </a:rPr>
              <a:t> </a:t>
            </a:r>
            <a:r>
              <a:rPr lang="en-US" sz="2600" dirty="0" err="1">
                <a:solidFill>
                  <a:srgbClr val="0106BF"/>
                </a:solidFill>
              </a:rPr>
              <a:t>trẻ</a:t>
            </a:r>
            <a:r>
              <a:rPr lang="en-US" sz="2600" dirty="0">
                <a:solidFill>
                  <a:srgbClr val="0106BF"/>
                </a:solidFill>
              </a:rPr>
              <a:t>          :  15 – 18 </a:t>
            </a:r>
            <a:r>
              <a:rPr lang="en-US" sz="2600" dirty="0" err="1">
                <a:solidFill>
                  <a:srgbClr val="0106BF"/>
                </a:solidFill>
              </a:rPr>
              <a:t>trẻ</a:t>
            </a:r>
            <a:endParaRPr lang="en-US" sz="2600" dirty="0">
              <a:solidFill>
                <a:srgbClr val="0106BF"/>
              </a:solidFill>
            </a:endParaRPr>
          </a:p>
          <a:p>
            <a:endParaRPr lang="en-US" dirty="0">
              <a:solidFill>
                <a:srgbClr val="0106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1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5099675"/>
              </p:ext>
            </p:extLst>
          </p:nvPr>
        </p:nvGraphicFramePr>
        <p:xfrm>
          <a:off x="1524000" y="5735002"/>
          <a:ext cx="6858000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0400"/>
                <a:gridCol w="3657600"/>
              </a:tblGrid>
              <a:tr h="6580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cháu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thợ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C:\Users\Lop C1\Desktop\thơ các cô thợ\co tho det 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31" y="152401"/>
            <a:ext cx="853013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30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ảnh nền\hinh-nen-Powerpoint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2" y="5997"/>
            <a:ext cx="9118656" cy="684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57400" y="1143000"/>
            <a:ext cx="3281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E008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E008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EE008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609231"/>
            <a:ext cx="6131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191000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35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Lop C1\Desktop\thơ các cô thợ\co tho det 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106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6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ảnh nền\cute-powerpoint-wallpaper_0232162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81" y="-11536"/>
            <a:ext cx="9174762" cy="688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27432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con?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96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Lop C1\Desktop\thơ các cô thợ\co tho may 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70" y="304800"/>
            <a:ext cx="8362060" cy="629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86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D:\ảnh nền\d11ae123005e6bd62e396af49924d3b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4762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4229" y="2389882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Lop C1\Desktop\thơ các cô thợ\co tho det 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31" y="152400"/>
            <a:ext cx="8530138" cy="64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10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ảnh nền\24-hinh-nen-powerpoint-tuyet-dep-danh-cho-cac-be-mam-non-1487092768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" y="-345163"/>
            <a:ext cx="9083923" cy="716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40058" y="441067"/>
            <a:ext cx="7305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rẻ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đọc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diễn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cảm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thơ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118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ảnh nền\background-powerpoint-dep-cho-bay-thuyet-trinh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" y="-1024"/>
            <a:ext cx="9142672" cy="686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88494" y="861536"/>
            <a:ext cx="603402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6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0057" y="297180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</a:t>
            </a:r>
            <a:endParaRPr lang="en-US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40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Lop C1\Desktop\thơ các cô thợ\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46" y="228600"/>
            <a:ext cx="872210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6280666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76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Lop C1\Desktop\thơ các cô thợ\tu-hoc-cat-m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90" y="228600"/>
            <a:ext cx="8314421" cy="586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7000" y="6216133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67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Lop C1\Desktop\thơ các cô thợ\don-hang-may-quan-ao-can-9-nu-lam-viec-tai-kumamoto-nhat-ban-thang-12-2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31" y="152401"/>
            <a:ext cx="8530138" cy="601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6248399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75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Lop C1\Desktop\thơ các cô thợ\aochuotthantaivang-265x2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08" y="228600"/>
            <a:ext cx="800099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2218" y="618605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229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ảnh nền\Hình-nền-powerpoint-chủ-đề-mầm-non-cực-đẹp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75"/>
            <a:ext cx="9220200" cy="685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81333" y="1981200"/>
            <a:ext cx="74220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đọc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diễn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cảm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thơ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019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op C1\Desktop\thơ các cô thợ\co tho det 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10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5690397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49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op C1\Desktop\thơ các cô thợ\co tho may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5724035"/>
            <a:ext cx="419100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68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191</Words>
  <Application>Microsoft Office PowerPoint</Application>
  <PresentationFormat>On-screen Show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C1</dc:creator>
  <cp:lastModifiedBy>Lop C1</cp:lastModifiedBy>
  <cp:revision>26</cp:revision>
  <dcterms:created xsi:type="dcterms:W3CDTF">2019-12-04T05:50:04Z</dcterms:created>
  <dcterms:modified xsi:type="dcterms:W3CDTF">2019-12-06T06:07:18Z</dcterms:modified>
</cp:coreProperties>
</file>