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06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660"/>
  </p:normalViewPr>
  <p:slideViewPr>
    <p:cSldViewPr>
      <p:cViewPr varScale="1">
        <p:scale>
          <a:sx n="69" d="100"/>
          <a:sy n="69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76A02-1125-4FC6-A096-1EFA1D85DA1E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DD9D-7042-4684-8A3F-E9C4DD4A0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637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76A02-1125-4FC6-A096-1EFA1D85DA1E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DD9D-7042-4684-8A3F-E9C4DD4A0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847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76A02-1125-4FC6-A096-1EFA1D85DA1E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DD9D-7042-4684-8A3F-E9C4DD4A0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57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76A02-1125-4FC6-A096-1EFA1D85DA1E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DD9D-7042-4684-8A3F-E9C4DD4A0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926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76A02-1125-4FC6-A096-1EFA1D85DA1E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DD9D-7042-4684-8A3F-E9C4DD4A0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18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76A02-1125-4FC6-A096-1EFA1D85DA1E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DD9D-7042-4684-8A3F-E9C4DD4A0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869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76A02-1125-4FC6-A096-1EFA1D85DA1E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DD9D-7042-4684-8A3F-E9C4DD4A0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145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76A02-1125-4FC6-A096-1EFA1D85DA1E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DD9D-7042-4684-8A3F-E9C4DD4A0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764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76A02-1125-4FC6-A096-1EFA1D85DA1E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DD9D-7042-4684-8A3F-E9C4DD4A0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092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76A02-1125-4FC6-A096-1EFA1D85DA1E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DD9D-7042-4684-8A3F-E9C4DD4A0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817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76A02-1125-4FC6-A096-1EFA1D85DA1E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DD9D-7042-4684-8A3F-E9C4DD4A0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88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76A02-1125-4FC6-A096-1EFA1D85DA1E}" type="datetimeFigureOut">
              <a:rPr lang="en-US" smtClean="0"/>
              <a:t>11/20/2019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4DD9D-7042-4684-8A3F-E9C4DD4A0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444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D:\ảnh nền\hinh-nen-powerpoint-trang-giay-tra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20" y="17491"/>
            <a:ext cx="9097360" cy="6823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89018" y="990600"/>
            <a:ext cx="69108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ÁN</a:t>
            </a:r>
          </a:p>
          <a:p>
            <a:pPr algn="ctr"/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VỰC: PHÁT TRIỂN NGÔN NGỮ</a:t>
            </a:r>
          </a:p>
          <a:p>
            <a:pPr algn="ctr"/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TRẺ LÀM QUEN VỚI TÁC PHẨM VĂN HỌC</a:t>
            </a:r>
            <a:endParaRPr lang="en-US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3281443-7B21-E541-B6B7-7939A01A0B58}"/>
              </a:ext>
            </a:extLst>
          </p:cNvPr>
          <p:cNvSpPr txBox="1"/>
          <p:nvPr/>
        </p:nvSpPr>
        <p:spPr>
          <a:xfrm>
            <a:off x="2934586" y="2362200"/>
            <a:ext cx="6209414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 err="1">
                <a:solidFill>
                  <a:srgbClr val="0106BF"/>
                </a:solidFill>
              </a:rPr>
              <a:t>Đề</a:t>
            </a:r>
            <a:r>
              <a:rPr lang="en-US" sz="2600" dirty="0">
                <a:solidFill>
                  <a:srgbClr val="0106BF"/>
                </a:solidFill>
              </a:rPr>
              <a:t> </a:t>
            </a:r>
            <a:r>
              <a:rPr lang="en-US" sz="2600" dirty="0" err="1">
                <a:solidFill>
                  <a:srgbClr val="0106BF"/>
                </a:solidFill>
              </a:rPr>
              <a:t>tài</a:t>
            </a:r>
            <a:r>
              <a:rPr lang="en-US" sz="2600" dirty="0">
                <a:solidFill>
                  <a:srgbClr val="0106BF"/>
                </a:solidFill>
              </a:rPr>
              <a:t>          : </a:t>
            </a:r>
            <a:r>
              <a:rPr lang="en-US" sz="2600" dirty="0" err="1" smtClean="0">
                <a:solidFill>
                  <a:srgbClr val="0106BF"/>
                </a:solidFill>
              </a:rPr>
              <a:t>Thơ</a:t>
            </a:r>
            <a:r>
              <a:rPr lang="en-US" sz="2600" dirty="0" smtClean="0">
                <a:solidFill>
                  <a:srgbClr val="0106BF"/>
                </a:solidFill>
              </a:rPr>
              <a:t> “</a:t>
            </a:r>
            <a:r>
              <a:rPr lang="en-US" sz="2600" dirty="0" err="1" smtClean="0">
                <a:solidFill>
                  <a:srgbClr val="0106BF"/>
                </a:solidFill>
              </a:rPr>
              <a:t>Bé</a:t>
            </a:r>
            <a:r>
              <a:rPr lang="en-US" sz="2600" dirty="0" smtClean="0">
                <a:solidFill>
                  <a:srgbClr val="0106BF"/>
                </a:solidFill>
              </a:rPr>
              <a:t> </a:t>
            </a:r>
            <a:r>
              <a:rPr lang="en-US" sz="2600" dirty="0" err="1" smtClean="0">
                <a:solidFill>
                  <a:srgbClr val="0106BF"/>
                </a:solidFill>
              </a:rPr>
              <a:t>làm</a:t>
            </a:r>
            <a:r>
              <a:rPr lang="en-US" sz="2600" dirty="0" smtClean="0">
                <a:solidFill>
                  <a:srgbClr val="0106BF"/>
                </a:solidFill>
              </a:rPr>
              <a:t> </a:t>
            </a:r>
            <a:r>
              <a:rPr lang="en-US" sz="2600" dirty="0" err="1" smtClean="0">
                <a:solidFill>
                  <a:srgbClr val="0106BF"/>
                </a:solidFill>
              </a:rPr>
              <a:t>bao</a:t>
            </a:r>
            <a:r>
              <a:rPr lang="en-US" sz="2600" dirty="0" smtClean="0">
                <a:solidFill>
                  <a:srgbClr val="0106BF"/>
                </a:solidFill>
              </a:rPr>
              <a:t> </a:t>
            </a:r>
            <a:r>
              <a:rPr lang="en-US" sz="2600" dirty="0" err="1" smtClean="0">
                <a:solidFill>
                  <a:srgbClr val="0106BF"/>
                </a:solidFill>
              </a:rPr>
              <a:t>nhiêu</a:t>
            </a:r>
            <a:r>
              <a:rPr lang="en-US" sz="2600" dirty="0" smtClean="0">
                <a:solidFill>
                  <a:srgbClr val="0106BF"/>
                </a:solidFill>
              </a:rPr>
              <a:t> </a:t>
            </a:r>
            <a:r>
              <a:rPr lang="en-US" sz="2600" dirty="0" err="1" smtClean="0">
                <a:solidFill>
                  <a:srgbClr val="0106BF"/>
                </a:solidFill>
              </a:rPr>
              <a:t>nghề</a:t>
            </a:r>
            <a:r>
              <a:rPr lang="en-US" sz="2600" dirty="0" smtClean="0">
                <a:solidFill>
                  <a:srgbClr val="0106BF"/>
                </a:solidFill>
              </a:rPr>
              <a:t>” </a:t>
            </a:r>
            <a:endParaRPr lang="en-US" sz="2600" dirty="0">
              <a:solidFill>
                <a:srgbClr val="0106BF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600" dirty="0" err="1" smtClean="0">
                <a:solidFill>
                  <a:srgbClr val="0106BF"/>
                </a:solidFill>
              </a:rPr>
              <a:t>Thời</a:t>
            </a:r>
            <a:r>
              <a:rPr lang="en-US" sz="2600" dirty="0" smtClean="0">
                <a:solidFill>
                  <a:srgbClr val="0106BF"/>
                </a:solidFill>
              </a:rPr>
              <a:t> </a:t>
            </a:r>
            <a:r>
              <a:rPr lang="en-US" sz="2600" dirty="0" err="1">
                <a:solidFill>
                  <a:srgbClr val="0106BF"/>
                </a:solidFill>
              </a:rPr>
              <a:t>gian</a:t>
            </a:r>
            <a:r>
              <a:rPr lang="en-US" sz="2600" dirty="0">
                <a:solidFill>
                  <a:srgbClr val="0106BF"/>
                </a:solidFill>
              </a:rPr>
              <a:t>    : 20 – 25 </a:t>
            </a:r>
            <a:r>
              <a:rPr lang="en-US" sz="2600" dirty="0" err="1">
                <a:solidFill>
                  <a:srgbClr val="0106BF"/>
                </a:solidFill>
              </a:rPr>
              <a:t>phút</a:t>
            </a:r>
            <a:endParaRPr lang="en-US" sz="2600" dirty="0">
              <a:solidFill>
                <a:srgbClr val="0106BF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600" dirty="0" err="1">
                <a:solidFill>
                  <a:srgbClr val="0106BF"/>
                </a:solidFill>
              </a:rPr>
              <a:t>Lứa</a:t>
            </a:r>
            <a:r>
              <a:rPr lang="en-US" sz="2600" dirty="0">
                <a:solidFill>
                  <a:srgbClr val="0106BF"/>
                </a:solidFill>
              </a:rPr>
              <a:t> </a:t>
            </a:r>
            <a:r>
              <a:rPr lang="en-US" sz="2600" dirty="0" err="1">
                <a:solidFill>
                  <a:srgbClr val="0106BF"/>
                </a:solidFill>
              </a:rPr>
              <a:t>tuổi</a:t>
            </a:r>
            <a:r>
              <a:rPr lang="en-US" sz="2600" dirty="0">
                <a:solidFill>
                  <a:srgbClr val="0106BF"/>
                </a:solidFill>
              </a:rPr>
              <a:t>      : 3 – 4 </a:t>
            </a:r>
            <a:r>
              <a:rPr lang="en-US" sz="2600" dirty="0" err="1">
                <a:solidFill>
                  <a:srgbClr val="0106BF"/>
                </a:solidFill>
              </a:rPr>
              <a:t>tuổi</a:t>
            </a:r>
            <a:endParaRPr lang="en-US" sz="2600" dirty="0">
              <a:solidFill>
                <a:srgbClr val="0106BF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600" dirty="0" err="1">
                <a:solidFill>
                  <a:srgbClr val="0106BF"/>
                </a:solidFill>
              </a:rPr>
              <a:t>Số</a:t>
            </a:r>
            <a:r>
              <a:rPr lang="en-US" sz="2600" dirty="0">
                <a:solidFill>
                  <a:srgbClr val="0106BF"/>
                </a:solidFill>
              </a:rPr>
              <a:t> </a:t>
            </a:r>
            <a:r>
              <a:rPr lang="en-US" sz="2600" dirty="0" err="1">
                <a:solidFill>
                  <a:srgbClr val="0106BF"/>
                </a:solidFill>
              </a:rPr>
              <a:t>trẻ</a:t>
            </a:r>
            <a:r>
              <a:rPr lang="en-US" sz="2600" dirty="0">
                <a:solidFill>
                  <a:srgbClr val="0106BF"/>
                </a:solidFill>
              </a:rPr>
              <a:t>          :  15 – 18 </a:t>
            </a:r>
            <a:r>
              <a:rPr lang="en-US" sz="2600" dirty="0" err="1">
                <a:solidFill>
                  <a:srgbClr val="0106BF"/>
                </a:solidFill>
              </a:rPr>
              <a:t>trẻ</a:t>
            </a:r>
            <a:endParaRPr lang="en-US" sz="2600" dirty="0">
              <a:solidFill>
                <a:srgbClr val="0106BF"/>
              </a:solidFill>
            </a:endParaRPr>
          </a:p>
          <a:p>
            <a:endParaRPr lang="en-US" dirty="0">
              <a:solidFill>
                <a:srgbClr val="0106B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93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29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43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Lop C1\Desktop\thum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5809"/>
            <a:ext cx="3775364" cy="3096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Lop C1\Desktop\4fcbe-nhiem-HP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65809"/>
            <a:ext cx="4528705" cy="3096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Lop C1\Desktop\bep-a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6" y="3162301"/>
            <a:ext cx="4343400" cy="3695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Lop C1\Desktop\images891825_csgtlamnhiemvu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0" y="3169228"/>
            <a:ext cx="5048250" cy="3688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4764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D:\ảnh nền\hinh-nen-Powerpoint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72" y="5997"/>
            <a:ext cx="9118656" cy="6846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42900" y="3226950"/>
            <a:ext cx="8458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 LÀM BAO NHIÊU NGHỀ</a:t>
            </a:r>
            <a:endParaRPr lang="en-US" sz="4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66654" y="1977226"/>
            <a:ext cx="1891145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3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43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05400" y="4569767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Thao</a:t>
            </a:r>
            <a:endParaRPr lang="en-US" sz="24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00257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Lop C1\Desktop\ảnh thơ bé làm bnhieu nghề\DSC07188a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8458200" cy="5565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314700" y="5794281"/>
            <a:ext cx="28575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</a:t>
            </a:r>
            <a:endParaRPr lang="en-US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061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Lop C1\Desktop\ảnh thơ bé làm bnhieu nghề\DSC07187a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"/>
            <a:ext cx="82296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21182" y="5835326"/>
            <a:ext cx="3657600" cy="96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mỏ</a:t>
            </a:r>
            <a:endParaRPr lang="en-US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than.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48397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Lop C1\Desktop\ảnh thơ bé làm bnhieu nghề\DSC07190a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2400"/>
            <a:ext cx="8001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00400" y="5835327"/>
            <a:ext cx="3352800" cy="96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endParaRPr lang="en-US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5841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Lop C1\Desktop\ảnh thơ bé làm bnhieu nghề\DSC07189a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2399"/>
            <a:ext cx="8001000" cy="5715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00400" y="5862888"/>
            <a:ext cx="3657600" cy="96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endParaRPr lang="en-US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1916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Lop C1\Desktop\ảnh thơ bé làm bnhieu nghề\DSC07185a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399"/>
            <a:ext cx="8077200" cy="5849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429000" y="5900640"/>
            <a:ext cx="3124200" cy="96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endParaRPr lang="en-US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8474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Lop C1\Desktop\ảnh thơ bé làm bnhieu nghề\DSC07184a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"/>
            <a:ext cx="8077200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5059947"/>
              </p:ext>
            </p:extLst>
          </p:nvPr>
        </p:nvGraphicFramePr>
        <p:xfrm>
          <a:off x="1752600" y="5791200"/>
          <a:ext cx="6096000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76600"/>
                <a:gridCol w="2819400"/>
              </a:tblGrid>
              <a:tr h="79248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2000" b="1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endParaRPr lang="en-US" sz="2000" b="1" baseline="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b="1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bao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nhiêu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nghề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đón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endParaRPr lang="en-US" sz="2000" b="1" baseline="0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2000" b="1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cái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Cún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93159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139</Words>
  <Application>Microsoft Office PowerPoint</Application>
  <PresentationFormat>On-screen Show (4:3)</PresentationFormat>
  <Paragraphs>24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 C1</dc:creator>
  <cp:lastModifiedBy>Lop C1</cp:lastModifiedBy>
  <cp:revision>19</cp:revision>
  <dcterms:created xsi:type="dcterms:W3CDTF">2019-11-14T05:41:47Z</dcterms:created>
  <dcterms:modified xsi:type="dcterms:W3CDTF">2019-11-20T06:27:02Z</dcterms:modified>
</cp:coreProperties>
</file>