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9D5-232F-4211-BA31-81450F2AFA4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00DD-8F56-4A3C-B074-C439D486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3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9D5-232F-4211-BA31-81450F2AFA4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00DD-8F56-4A3C-B074-C439D486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6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9D5-232F-4211-BA31-81450F2AFA4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00DD-8F56-4A3C-B074-C439D486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1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9D5-232F-4211-BA31-81450F2AFA4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00DD-8F56-4A3C-B074-C439D486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0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9D5-232F-4211-BA31-81450F2AFA4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00DD-8F56-4A3C-B074-C439D486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8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9D5-232F-4211-BA31-81450F2AFA4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00DD-8F56-4A3C-B074-C439D486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2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9D5-232F-4211-BA31-81450F2AFA4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00DD-8F56-4A3C-B074-C439D486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2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9D5-232F-4211-BA31-81450F2AFA4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00DD-8F56-4A3C-B074-C439D486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9D5-232F-4211-BA31-81450F2AFA4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00DD-8F56-4A3C-B074-C439D486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6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9D5-232F-4211-BA31-81450F2AFA4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00DD-8F56-4A3C-B074-C439D486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6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9D5-232F-4211-BA31-81450F2AFA4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00DD-8F56-4A3C-B074-C439D486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8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59D5-232F-4211-BA31-81450F2AFA4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00DD-8F56-4A3C-B074-C439D486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ảnh nền\4ee16933ee8154ecc3025b99153a4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4" y="76200"/>
            <a:ext cx="915883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3048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TÂY HỒ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QUẢNG 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4F8C2-90A6-6D44-993D-56F8AF13C84B}"/>
              </a:ext>
            </a:extLst>
          </p:cNvPr>
          <p:cNvSpPr txBox="1"/>
          <p:nvPr/>
        </p:nvSpPr>
        <p:spPr>
          <a:xfrm>
            <a:off x="1028700" y="1280615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GIÁO ÁN 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LĨNH VỰC: PHÁT TRIỂN NGÔN NGỮ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CHO TRẺ LÀM QUEN VỚI TÁC PHẨM VĂN HỌC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81443-7B21-E541-B6B7-7939A01A0B58}"/>
              </a:ext>
            </a:extLst>
          </p:cNvPr>
          <p:cNvSpPr txBox="1"/>
          <p:nvPr/>
        </p:nvSpPr>
        <p:spPr>
          <a:xfrm>
            <a:off x="1600200" y="2684047"/>
            <a:ext cx="620941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</a:rPr>
              <a:t>Đề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tài</a:t>
            </a:r>
            <a:r>
              <a:rPr lang="en-US" sz="2600" dirty="0">
                <a:solidFill>
                  <a:srgbClr val="FF0000"/>
                </a:solidFill>
              </a:rPr>
              <a:t>          : </a:t>
            </a:r>
            <a:r>
              <a:rPr lang="en-US" sz="2600" dirty="0" err="1">
                <a:solidFill>
                  <a:srgbClr val="FF0000"/>
                </a:solidFill>
              </a:rPr>
              <a:t>Thơ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b="1" i="1" dirty="0">
                <a:solidFill>
                  <a:srgbClr val="FF0000"/>
                </a:solidFill>
              </a:rPr>
              <a:t>“ </a:t>
            </a:r>
            <a:r>
              <a:rPr lang="en-US" sz="2600" b="1" i="1" dirty="0" err="1">
                <a:solidFill>
                  <a:srgbClr val="FF0000"/>
                </a:solidFill>
              </a:rPr>
              <a:t>Bác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bầu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bác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bí</a:t>
            </a:r>
            <a:r>
              <a:rPr lang="en-US" sz="2600" b="1" i="1" dirty="0">
                <a:solidFill>
                  <a:srgbClr val="FF0000"/>
                </a:solidFill>
              </a:rPr>
              <a:t> ”</a:t>
            </a: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</a:rPr>
              <a:t>Thời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gian</a:t>
            </a:r>
            <a:r>
              <a:rPr lang="en-US" sz="2600" dirty="0">
                <a:solidFill>
                  <a:srgbClr val="FF0000"/>
                </a:solidFill>
              </a:rPr>
              <a:t>    : 20 – 25 </a:t>
            </a:r>
            <a:r>
              <a:rPr lang="en-US" sz="2600" dirty="0" err="1">
                <a:solidFill>
                  <a:srgbClr val="FF0000"/>
                </a:solidFill>
              </a:rPr>
              <a:t>phút</a:t>
            </a:r>
            <a:endParaRPr lang="en-US" sz="2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</a:rPr>
              <a:t>Lứa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tuổi</a:t>
            </a:r>
            <a:r>
              <a:rPr lang="en-US" sz="2600" dirty="0">
                <a:solidFill>
                  <a:srgbClr val="FF0000"/>
                </a:solidFill>
              </a:rPr>
              <a:t>      : 3 – 4 </a:t>
            </a:r>
            <a:r>
              <a:rPr lang="en-US" sz="2600" dirty="0" err="1">
                <a:solidFill>
                  <a:srgbClr val="FF0000"/>
                </a:solidFill>
              </a:rPr>
              <a:t>tuổi</a:t>
            </a:r>
            <a:endParaRPr lang="en-US" sz="2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</a:rPr>
              <a:t>Số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trẻ</a:t>
            </a:r>
            <a:r>
              <a:rPr lang="en-US" sz="2600" dirty="0">
                <a:solidFill>
                  <a:srgbClr val="FF0000"/>
                </a:solidFill>
              </a:rPr>
              <a:t>          :  15 – 18 </a:t>
            </a:r>
            <a:r>
              <a:rPr lang="en-US" sz="2600" dirty="0" err="1">
                <a:solidFill>
                  <a:srgbClr val="FF0000"/>
                </a:solidFill>
              </a:rPr>
              <a:t>trẻ</a:t>
            </a:r>
            <a:endParaRPr lang="en-US" sz="2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ảnh nền\50-hinh-nen-powerpoint-don-gian-tinh-te-nhat-hien-na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1" y="0"/>
            <a:ext cx="91747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26414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</p:spTree>
    <p:extLst>
      <p:ext uri="{BB962C8B-B14F-4D97-AF65-F5344CB8AC3E}">
        <p14:creationId xmlns:p14="http://schemas.microsoft.com/office/powerpoint/2010/main" val="29705418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ảnh nền\58986f5c17f46fa80068393e773859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0"/>
            <a:ext cx="91359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656546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2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BÀI THƠ KẾT HỢP VỚI TRANH MINH HỌA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3200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BÁC BẦU BÁC BÍ” </a:t>
            </a:r>
          </a:p>
        </p:txBody>
      </p:sp>
    </p:spTree>
    <p:extLst>
      <p:ext uri="{BB962C8B-B14F-4D97-AF65-F5344CB8AC3E}">
        <p14:creationId xmlns:p14="http://schemas.microsoft.com/office/powerpoint/2010/main" val="23847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p C1\Desktop\thơ bác bầu bác bí\bau_bi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2400"/>
            <a:ext cx="8705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10554"/>
              </p:ext>
            </p:extLst>
          </p:nvPr>
        </p:nvGraphicFramePr>
        <p:xfrm>
          <a:off x="2057400" y="5902036"/>
          <a:ext cx="6096000" cy="865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endParaRPr lang="en-US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lỉu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lội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504068"/>
              </p:ext>
            </p:extLst>
          </p:nvPr>
        </p:nvGraphicFramePr>
        <p:xfrm>
          <a:off x="1600200" y="5867400"/>
          <a:ext cx="8229600" cy="865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thơm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 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C:\Users\Lop C1\Desktop\thơ bác bầu bác bí\bau bi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2" y="152400"/>
            <a:ext cx="8705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384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420167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 descr="C:\Users\Lop C1\Desktop\thơ bác bầu bác bí\bau bi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80109"/>
            <a:ext cx="8705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687451"/>
              </p:ext>
            </p:extLst>
          </p:nvPr>
        </p:nvGraphicFramePr>
        <p:xfrm>
          <a:off x="1905000" y="6096000"/>
          <a:ext cx="60960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chấu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nghển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endParaRPr lang="en-US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thơm</a:t>
                      </a:r>
                      <a:endParaRPr lang="en-US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ngon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ngon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 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23318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387360"/>
              </p:ext>
            </p:extLst>
          </p:nvPr>
        </p:nvGraphicFramePr>
        <p:xfrm>
          <a:off x="1752600" y="5791200"/>
          <a:ext cx="82296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chát</a:t>
                      </a:r>
                      <a:endParaRPr lang="en-US" sz="16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16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endParaRPr lang="en-US" sz="16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endParaRPr lang="en-US" sz="16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ngon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2" descr="C:\Users\Lop C1\Desktop\thơ bác bầu bác bí\bau bi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8" y="124691"/>
            <a:ext cx="8705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9352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ảnh nền\24-hinh-nen-powerpoint-tuyet-dep-danh-cho-cac-be-mam-non-1487092768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1" y="0"/>
            <a:ext cx="9174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152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</a:t>
            </a:r>
          </a:p>
        </p:txBody>
      </p:sp>
    </p:spTree>
    <p:extLst>
      <p:ext uri="{BB962C8B-B14F-4D97-AF65-F5344CB8AC3E}">
        <p14:creationId xmlns:p14="http://schemas.microsoft.com/office/powerpoint/2010/main" val="11409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168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C1</dc:creator>
  <cp:lastModifiedBy>Minh Dang Thanh Binh</cp:lastModifiedBy>
  <cp:revision>14</cp:revision>
  <dcterms:created xsi:type="dcterms:W3CDTF">2020-01-31T03:23:42Z</dcterms:created>
  <dcterms:modified xsi:type="dcterms:W3CDTF">2026-01-11T16:31:03Z</dcterms:modified>
</cp:coreProperties>
</file>