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5321300" cy="3771900"/>
  <p:notesSz cx="6858000" cy="9144000"/>
  <p:embeddedFontLst>
    <p:embeddedFont>
      <p:font typeface="Paytone One" charset="1" panose="00000500000000000000"/>
      <p:regular r:id="rId12"/>
    </p:embeddedFont>
    <p:embeddedFont>
      <p:font typeface="Francois One" charset="1" panose="020005030400000200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3.png" Type="http://schemas.openxmlformats.org/officeDocument/2006/relationships/image"/><Relationship Id="rId5" Target="../media/image1.png" Type="http://schemas.openxmlformats.org/officeDocument/2006/relationships/image"/><Relationship Id="rId6" Target="../media/image2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3.png" Type="http://schemas.openxmlformats.org/officeDocument/2006/relationships/image"/><Relationship Id="rId5" Target="../media/image1.png" Type="http://schemas.openxmlformats.org/officeDocument/2006/relationships/image"/><Relationship Id="rId6" Target="../media/image2.svg" Type="http://schemas.openxmlformats.org/officeDocument/2006/relationships/image"/><Relationship Id="rId7" Target="../media/image6.pn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svg" Type="http://schemas.openxmlformats.org/officeDocument/2006/relationships/image"/><Relationship Id="rId12" Target="../media/image18.png" Type="http://schemas.openxmlformats.org/officeDocument/2006/relationships/image"/><Relationship Id="rId13" Target="../media/image19.svg" Type="http://schemas.openxmlformats.org/officeDocument/2006/relationships/image"/><Relationship Id="rId14" Target="../media/image12.png" Type="http://schemas.openxmlformats.org/officeDocument/2006/relationships/image"/><Relationship Id="rId15" Target="../media/image1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3.png" Type="http://schemas.openxmlformats.org/officeDocument/2006/relationships/image"/><Relationship Id="rId5" Target="../media/image1.png" Type="http://schemas.openxmlformats.org/officeDocument/2006/relationships/image"/><Relationship Id="rId6" Target="../media/image2.svg" Type="http://schemas.openxmlformats.org/officeDocument/2006/relationships/image"/><Relationship Id="rId7" Target="../media/image6.png" Type="http://schemas.openxmlformats.org/officeDocument/2006/relationships/image"/><Relationship Id="rId8" Target="../media/image1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743584">
            <a:off x="4377775" y="-965159"/>
            <a:ext cx="1434433" cy="3586083"/>
          </a:xfrm>
          <a:custGeom>
            <a:avLst/>
            <a:gdLst/>
            <a:ahLst/>
            <a:cxnLst/>
            <a:rect r="r" b="b" t="t" l="l"/>
            <a:pathLst>
              <a:path h="3586083" w="1434433">
                <a:moveTo>
                  <a:pt x="0" y="0"/>
                </a:moveTo>
                <a:lnTo>
                  <a:pt x="1434433" y="0"/>
                </a:lnTo>
                <a:lnTo>
                  <a:pt x="1434433" y="3586082"/>
                </a:lnTo>
                <a:lnTo>
                  <a:pt x="0" y="3586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78000" y="387525"/>
            <a:ext cx="4716991" cy="2009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41"/>
              </a:lnSpc>
            </a:pPr>
            <a:r>
              <a:rPr lang="en-US" sz="2831">
                <a:solidFill>
                  <a:srgbClr val="9B6093"/>
                </a:solidFill>
                <a:latin typeface="Paytone One"/>
                <a:ea typeface="Paytone One"/>
                <a:cs typeface="Paytone One"/>
                <a:sym typeface="Paytone One"/>
              </a:rPr>
              <a:t>                    GIÁO ÁN </a:t>
            </a:r>
          </a:p>
          <a:p>
            <a:pPr algn="l">
              <a:lnSpc>
                <a:spcPts val="3341"/>
              </a:lnSpc>
            </a:pPr>
            <a:r>
              <a:rPr lang="en-US" sz="2831">
                <a:solidFill>
                  <a:srgbClr val="9B6093"/>
                </a:solidFill>
                <a:latin typeface="Paytone One"/>
                <a:ea typeface="Paytone One"/>
                <a:cs typeface="Paytone One"/>
                <a:sym typeface="Paytone One"/>
              </a:rPr>
              <a:t>      PHÁT TRIỂNTHỂ CHẤT</a:t>
            </a:r>
          </a:p>
          <a:p>
            <a:pPr algn="l">
              <a:lnSpc>
                <a:spcPts val="3341"/>
              </a:lnSpc>
            </a:pPr>
          </a:p>
          <a:p>
            <a:pPr algn="l">
              <a:lnSpc>
                <a:spcPts val="2996"/>
              </a:lnSpc>
            </a:pPr>
            <a:r>
              <a:rPr lang="en-US" sz="2539">
                <a:solidFill>
                  <a:srgbClr val="9B6093"/>
                </a:solidFill>
                <a:latin typeface="Francois One"/>
                <a:ea typeface="Francois One"/>
                <a:cs typeface="Francois One"/>
                <a:sym typeface="Francois One"/>
              </a:rPr>
              <a:t>        </a:t>
            </a:r>
            <a:r>
              <a:rPr lang="en-US" sz="2539">
                <a:solidFill>
                  <a:srgbClr val="EDD549"/>
                </a:solidFill>
                <a:latin typeface="Francois One"/>
                <a:ea typeface="Francois One"/>
                <a:cs typeface="Francois One"/>
                <a:sym typeface="Francois One"/>
              </a:rPr>
              <a:t> </a:t>
            </a:r>
            <a:r>
              <a:rPr lang="en-US" sz="2539">
                <a:solidFill>
                  <a:srgbClr val="9B6093"/>
                </a:solidFill>
                <a:latin typeface="Francois One"/>
                <a:ea typeface="Francois One"/>
                <a:cs typeface="Francois One"/>
                <a:sym typeface="Francois One"/>
              </a:rPr>
              <a:t>VĐCB: ĐI TRONG ĐƯỜNG HẸP </a:t>
            </a:r>
          </a:p>
          <a:p>
            <a:pPr algn="l" marL="0" indent="0" lvl="0">
              <a:lnSpc>
                <a:spcPts val="2996"/>
              </a:lnSpc>
            </a:pPr>
            <a:r>
              <a:rPr lang="en-US" sz="2539">
                <a:solidFill>
                  <a:srgbClr val="9B6093"/>
                </a:solidFill>
                <a:latin typeface="Francois One"/>
                <a:ea typeface="Francois One"/>
                <a:cs typeface="Francois One"/>
                <a:sym typeface="Francois One"/>
              </a:rPr>
              <a:t>         TCVĐ: LỘN CẦU VỒNG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1770295">
            <a:off x="3414306" y="-1388093"/>
            <a:ext cx="2769245" cy="2776186"/>
          </a:xfrm>
          <a:custGeom>
            <a:avLst/>
            <a:gdLst/>
            <a:ahLst/>
            <a:cxnLst/>
            <a:rect r="r" b="b" t="t" l="l"/>
            <a:pathLst>
              <a:path h="2776186" w="2769245">
                <a:moveTo>
                  <a:pt x="0" y="0"/>
                </a:moveTo>
                <a:lnTo>
                  <a:pt x="2769245" y="0"/>
                </a:lnTo>
                <a:lnTo>
                  <a:pt x="2769245" y="2776186"/>
                </a:lnTo>
                <a:lnTo>
                  <a:pt x="0" y="27761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3703167">
            <a:off x="543718" y="2478169"/>
            <a:ext cx="1263614" cy="3159035"/>
          </a:xfrm>
          <a:custGeom>
            <a:avLst/>
            <a:gdLst/>
            <a:ahLst/>
            <a:cxnLst/>
            <a:rect r="r" b="b" t="t" l="l"/>
            <a:pathLst>
              <a:path h="3159035" w="1263614">
                <a:moveTo>
                  <a:pt x="0" y="0"/>
                </a:moveTo>
                <a:lnTo>
                  <a:pt x="1263614" y="0"/>
                </a:lnTo>
                <a:lnTo>
                  <a:pt x="1263614" y="3159035"/>
                </a:lnTo>
                <a:lnTo>
                  <a:pt x="0" y="31590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7815318">
            <a:off x="-1524271" y="2056115"/>
            <a:ext cx="2957392" cy="2905638"/>
          </a:xfrm>
          <a:custGeom>
            <a:avLst/>
            <a:gdLst/>
            <a:ahLst/>
            <a:cxnLst/>
            <a:rect r="r" b="b" t="t" l="l"/>
            <a:pathLst>
              <a:path h="2905638" w="2957392">
                <a:moveTo>
                  <a:pt x="0" y="0"/>
                </a:moveTo>
                <a:lnTo>
                  <a:pt x="2957392" y="0"/>
                </a:lnTo>
                <a:lnTo>
                  <a:pt x="2957392" y="2905638"/>
                </a:lnTo>
                <a:lnTo>
                  <a:pt x="0" y="29056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583130" y="2268000"/>
            <a:ext cx="1139732" cy="1512000"/>
          </a:xfrm>
          <a:custGeom>
            <a:avLst/>
            <a:gdLst/>
            <a:ahLst/>
            <a:cxnLst/>
            <a:rect r="r" b="b" t="t" l="l"/>
            <a:pathLst>
              <a:path h="1512000" w="1139732">
                <a:moveTo>
                  <a:pt x="0" y="0"/>
                </a:moveTo>
                <a:lnTo>
                  <a:pt x="1139733" y="0"/>
                </a:lnTo>
                <a:lnTo>
                  <a:pt x="1139733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887704" y="2268000"/>
            <a:ext cx="1078787" cy="1512000"/>
          </a:xfrm>
          <a:custGeom>
            <a:avLst/>
            <a:gdLst/>
            <a:ahLst/>
            <a:cxnLst/>
            <a:rect r="r" b="b" t="t" l="l"/>
            <a:pathLst>
              <a:path h="1512000" w="1078787">
                <a:moveTo>
                  <a:pt x="0" y="0"/>
                </a:moveTo>
                <a:lnTo>
                  <a:pt x="1078786" y="0"/>
                </a:lnTo>
                <a:lnTo>
                  <a:pt x="1078786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703167">
            <a:off x="-995010" y="835340"/>
            <a:ext cx="1263614" cy="3159035"/>
          </a:xfrm>
          <a:custGeom>
            <a:avLst/>
            <a:gdLst/>
            <a:ahLst/>
            <a:cxnLst/>
            <a:rect r="r" b="b" t="t" l="l"/>
            <a:pathLst>
              <a:path h="3159035" w="1263614">
                <a:moveTo>
                  <a:pt x="0" y="0"/>
                </a:moveTo>
                <a:lnTo>
                  <a:pt x="1263614" y="0"/>
                </a:lnTo>
                <a:lnTo>
                  <a:pt x="1263614" y="3159036"/>
                </a:lnTo>
                <a:lnTo>
                  <a:pt x="0" y="31590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336729">
            <a:off x="-530477" y="2106491"/>
            <a:ext cx="6388954" cy="6404966"/>
          </a:xfrm>
          <a:custGeom>
            <a:avLst/>
            <a:gdLst/>
            <a:ahLst/>
            <a:cxnLst/>
            <a:rect r="r" b="b" t="t" l="l"/>
            <a:pathLst>
              <a:path h="6404966" w="6388954">
                <a:moveTo>
                  <a:pt x="0" y="0"/>
                </a:moveTo>
                <a:lnTo>
                  <a:pt x="6388954" y="0"/>
                </a:lnTo>
                <a:lnTo>
                  <a:pt x="6388954" y="6404966"/>
                </a:lnTo>
                <a:lnTo>
                  <a:pt x="0" y="64049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252232">
            <a:off x="4643310" y="621817"/>
            <a:ext cx="1434433" cy="3586083"/>
          </a:xfrm>
          <a:custGeom>
            <a:avLst/>
            <a:gdLst/>
            <a:ahLst/>
            <a:cxnLst/>
            <a:rect r="r" b="b" t="t" l="l"/>
            <a:pathLst>
              <a:path h="3586083" w="1434433">
                <a:moveTo>
                  <a:pt x="0" y="0"/>
                </a:moveTo>
                <a:lnTo>
                  <a:pt x="1434433" y="0"/>
                </a:lnTo>
                <a:lnTo>
                  <a:pt x="1434433" y="3586082"/>
                </a:lnTo>
                <a:lnTo>
                  <a:pt x="0" y="35860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94516">
            <a:off x="1550213" y="-3468059"/>
            <a:ext cx="4212139" cy="4138426"/>
          </a:xfrm>
          <a:custGeom>
            <a:avLst/>
            <a:gdLst/>
            <a:ahLst/>
            <a:cxnLst/>
            <a:rect r="r" b="b" t="t" l="l"/>
            <a:pathLst>
              <a:path h="4138426" w="4212139">
                <a:moveTo>
                  <a:pt x="0" y="0"/>
                </a:moveTo>
                <a:lnTo>
                  <a:pt x="4212139" y="0"/>
                </a:lnTo>
                <a:lnTo>
                  <a:pt x="4212139" y="4138427"/>
                </a:lnTo>
                <a:lnTo>
                  <a:pt x="0" y="41384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583130" y="2268000"/>
            <a:ext cx="1139732" cy="1512000"/>
          </a:xfrm>
          <a:custGeom>
            <a:avLst/>
            <a:gdLst/>
            <a:ahLst/>
            <a:cxnLst/>
            <a:rect r="r" b="b" t="t" l="l"/>
            <a:pathLst>
              <a:path h="1512000" w="1139732">
                <a:moveTo>
                  <a:pt x="0" y="0"/>
                </a:moveTo>
                <a:lnTo>
                  <a:pt x="1139733" y="0"/>
                </a:lnTo>
                <a:lnTo>
                  <a:pt x="1139733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887704" y="2268000"/>
            <a:ext cx="1078787" cy="1512000"/>
          </a:xfrm>
          <a:custGeom>
            <a:avLst/>
            <a:gdLst/>
            <a:ahLst/>
            <a:cxnLst/>
            <a:rect r="r" b="b" t="t" l="l"/>
            <a:pathLst>
              <a:path h="1512000" w="1078787">
                <a:moveTo>
                  <a:pt x="0" y="0"/>
                </a:moveTo>
                <a:lnTo>
                  <a:pt x="1078786" y="0"/>
                </a:lnTo>
                <a:lnTo>
                  <a:pt x="1078786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4447" y="1739722"/>
            <a:ext cx="1410867" cy="2106975"/>
          </a:xfrm>
          <a:custGeom>
            <a:avLst/>
            <a:gdLst/>
            <a:ahLst/>
            <a:cxnLst/>
            <a:rect r="r" b="b" t="t" l="l"/>
            <a:pathLst>
              <a:path h="2106975" w="1410867">
                <a:moveTo>
                  <a:pt x="0" y="0"/>
                </a:moveTo>
                <a:lnTo>
                  <a:pt x="1410867" y="0"/>
                </a:lnTo>
                <a:lnTo>
                  <a:pt x="1410867" y="2106975"/>
                </a:lnTo>
                <a:lnTo>
                  <a:pt x="0" y="21069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453" t="0" r="-5768" b="-4433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95314" y="1351544"/>
            <a:ext cx="683898" cy="539425"/>
          </a:xfrm>
          <a:custGeom>
            <a:avLst/>
            <a:gdLst/>
            <a:ahLst/>
            <a:cxnLst/>
            <a:rect r="r" b="b" t="t" l="l"/>
            <a:pathLst>
              <a:path h="539425" w="683898">
                <a:moveTo>
                  <a:pt x="0" y="0"/>
                </a:moveTo>
                <a:lnTo>
                  <a:pt x="683898" y="0"/>
                </a:lnTo>
                <a:lnTo>
                  <a:pt x="683898" y="539424"/>
                </a:lnTo>
                <a:lnTo>
                  <a:pt x="0" y="5394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469098" y="1350575"/>
            <a:ext cx="493372" cy="389147"/>
          </a:xfrm>
          <a:custGeom>
            <a:avLst/>
            <a:gdLst/>
            <a:ahLst/>
            <a:cxnLst/>
            <a:rect r="r" b="b" t="t" l="l"/>
            <a:pathLst>
              <a:path h="389147" w="493372">
                <a:moveTo>
                  <a:pt x="0" y="0"/>
                </a:moveTo>
                <a:lnTo>
                  <a:pt x="493372" y="0"/>
                </a:lnTo>
                <a:lnTo>
                  <a:pt x="493372" y="389147"/>
                </a:lnTo>
                <a:lnTo>
                  <a:pt x="0" y="38914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-521232" y="180832"/>
            <a:ext cx="4716991" cy="1170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5"/>
              </a:lnSpc>
            </a:pPr>
          </a:p>
          <a:p>
            <a:pPr algn="l">
              <a:lnSpc>
                <a:spcPts val="3341"/>
              </a:lnSpc>
            </a:pPr>
          </a:p>
          <a:p>
            <a:pPr algn="l" marL="0" indent="0" lvl="0">
              <a:lnSpc>
                <a:spcPts val="4130"/>
              </a:lnSpc>
            </a:pPr>
            <a:r>
              <a:rPr lang="en-US" sz="3500">
                <a:solidFill>
                  <a:srgbClr val="9B6093"/>
                </a:solidFill>
                <a:latin typeface="Francois One"/>
                <a:ea typeface="Francois One"/>
                <a:cs typeface="Francois One"/>
                <a:sym typeface="Francois One"/>
              </a:rPr>
              <a:t>                   </a:t>
            </a:r>
            <a:r>
              <a:rPr lang="en-US" sz="3500">
                <a:solidFill>
                  <a:srgbClr val="EDD549"/>
                </a:solidFill>
                <a:latin typeface="Francois One"/>
                <a:ea typeface="Francois One"/>
                <a:cs typeface="Francois One"/>
                <a:sym typeface="Francois One"/>
              </a:rPr>
              <a:t> </a:t>
            </a:r>
            <a:r>
              <a:rPr lang="en-US" sz="3500">
                <a:solidFill>
                  <a:srgbClr val="9B6093"/>
                </a:solidFill>
                <a:latin typeface="Francois One"/>
                <a:ea typeface="Francois One"/>
                <a:cs typeface="Francois One"/>
                <a:sym typeface="Francois One"/>
              </a:rPr>
              <a:t>KHỞI ĐỘNG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703167">
            <a:off x="-413689" y="266012"/>
            <a:ext cx="1263614" cy="3159035"/>
          </a:xfrm>
          <a:custGeom>
            <a:avLst/>
            <a:gdLst/>
            <a:ahLst/>
            <a:cxnLst/>
            <a:rect r="r" b="b" t="t" l="l"/>
            <a:pathLst>
              <a:path h="3159035" w="1263614">
                <a:moveTo>
                  <a:pt x="0" y="0"/>
                </a:moveTo>
                <a:lnTo>
                  <a:pt x="1263614" y="0"/>
                </a:lnTo>
                <a:lnTo>
                  <a:pt x="1263614" y="3159035"/>
                </a:lnTo>
                <a:lnTo>
                  <a:pt x="0" y="31590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336729">
            <a:off x="-402174" y="950507"/>
            <a:ext cx="6388954" cy="6404966"/>
          </a:xfrm>
          <a:custGeom>
            <a:avLst/>
            <a:gdLst/>
            <a:ahLst/>
            <a:cxnLst/>
            <a:rect r="r" b="b" t="t" l="l"/>
            <a:pathLst>
              <a:path h="6404966" w="6388954">
                <a:moveTo>
                  <a:pt x="0" y="0"/>
                </a:moveTo>
                <a:lnTo>
                  <a:pt x="6388954" y="0"/>
                </a:lnTo>
                <a:lnTo>
                  <a:pt x="6388954" y="6404966"/>
                </a:lnTo>
                <a:lnTo>
                  <a:pt x="0" y="64049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252232">
            <a:off x="4185136" y="517778"/>
            <a:ext cx="1434433" cy="3586083"/>
          </a:xfrm>
          <a:custGeom>
            <a:avLst/>
            <a:gdLst/>
            <a:ahLst/>
            <a:cxnLst/>
            <a:rect r="r" b="b" t="t" l="l"/>
            <a:pathLst>
              <a:path h="3586083" w="1434433">
                <a:moveTo>
                  <a:pt x="0" y="0"/>
                </a:moveTo>
                <a:lnTo>
                  <a:pt x="1434433" y="0"/>
                </a:lnTo>
                <a:lnTo>
                  <a:pt x="1434433" y="3586083"/>
                </a:lnTo>
                <a:lnTo>
                  <a:pt x="0" y="35860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94516">
            <a:off x="1422263" y="-2520449"/>
            <a:ext cx="4212139" cy="4138426"/>
          </a:xfrm>
          <a:custGeom>
            <a:avLst/>
            <a:gdLst/>
            <a:ahLst/>
            <a:cxnLst/>
            <a:rect r="r" b="b" t="t" l="l"/>
            <a:pathLst>
              <a:path h="4138426" w="4212139">
                <a:moveTo>
                  <a:pt x="0" y="0"/>
                </a:moveTo>
                <a:lnTo>
                  <a:pt x="4212139" y="0"/>
                </a:lnTo>
                <a:lnTo>
                  <a:pt x="4212139" y="4138426"/>
                </a:lnTo>
                <a:lnTo>
                  <a:pt x="0" y="41384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59732" y="1354059"/>
            <a:ext cx="4008537" cy="3892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9B6093"/>
                </a:solidFill>
                <a:latin typeface="Paytone One"/>
                <a:ea typeface="Paytone One"/>
                <a:cs typeface="Paytone One"/>
                <a:sym typeface="Paytone One"/>
              </a:rPr>
              <a:t>BÀI TẬP PHÁT TRIỂN CHUNG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893558" y="2310820"/>
            <a:ext cx="1078787" cy="1512000"/>
          </a:xfrm>
          <a:custGeom>
            <a:avLst/>
            <a:gdLst/>
            <a:ahLst/>
            <a:cxnLst/>
            <a:rect r="r" b="b" t="t" l="l"/>
            <a:pathLst>
              <a:path h="1512000" w="1078787">
                <a:moveTo>
                  <a:pt x="0" y="0"/>
                </a:moveTo>
                <a:lnTo>
                  <a:pt x="1078786" y="0"/>
                </a:lnTo>
                <a:lnTo>
                  <a:pt x="1078786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52571" y="2310820"/>
            <a:ext cx="1139732" cy="1512000"/>
          </a:xfrm>
          <a:custGeom>
            <a:avLst/>
            <a:gdLst/>
            <a:ahLst/>
            <a:cxnLst/>
            <a:rect r="r" b="b" t="t" l="l"/>
            <a:pathLst>
              <a:path h="1512000" w="1139732">
                <a:moveTo>
                  <a:pt x="0" y="0"/>
                </a:moveTo>
                <a:lnTo>
                  <a:pt x="1139732" y="0"/>
                </a:lnTo>
                <a:lnTo>
                  <a:pt x="1139732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743584">
            <a:off x="4377775" y="-965159"/>
            <a:ext cx="1434433" cy="3586083"/>
          </a:xfrm>
          <a:custGeom>
            <a:avLst/>
            <a:gdLst/>
            <a:ahLst/>
            <a:cxnLst/>
            <a:rect r="r" b="b" t="t" l="l"/>
            <a:pathLst>
              <a:path h="3586083" w="1434433">
                <a:moveTo>
                  <a:pt x="0" y="0"/>
                </a:moveTo>
                <a:lnTo>
                  <a:pt x="1434433" y="0"/>
                </a:lnTo>
                <a:lnTo>
                  <a:pt x="1434433" y="3586082"/>
                </a:lnTo>
                <a:lnTo>
                  <a:pt x="0" y="3586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13025" y="768350"/>
            <a:ext cx="3885904" cy="874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69"/>
              </a:lnSpc>
            </a:pPr>
            <a:r>
              <a:rPr lang="en-US" sz="2440">
                <a:solidFill>
                  <a:srgbClr val="9B6093"/>
                </a:solidFill>
                <a:latin typeface="Paytone One"/>
                <a:ea typeface="Paytone One"/>
                <a:cs typeface="Paytone One"/>
                <a:sym typeface="Paytone One"/>
              </a:rPr>
              <a:t>       VẬN ĐỘNG:</a:t>
            </a:r>
          </a:p>
          <a:p>
            <a:pPr algn="l">
              <a:lnSpc>
                <a:spcPts val="2269"/>
              </a:lnSpc>
            </a:pPr>
          </a:p>
          <a:p>
            <a:pPr algn="l" marL="0" indent="0" lvl="0">
              <a:lnSpc>
                <a:spcPts val="2269"/>
              </a:lnSpc>
              <a:spcBef>
                <a:spcPct val="0"/>
              </a:spcBef>
            </a:pPr>
            <a:r>
              <a:rPr lang="en-US" sz="2440">
                <a:solidFill>
                  <a:srgbClr val="9B6093"/>
                </a:solidFill>
                <a:latin typeface="Paytone One"/>
                <a:ea typeface="Paytone One"/>
                <a:cs typeface="Paytone One"/>
                <a:sym typeface="Paytone One"/>
              </a:rPr>
              <a:t>    ĐI TRONG ĐƯỜNG HẸP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1770295">
            <a:off x="3414306" y="-1388093"/>
            <a:ext cx="2769245" cy="2776186"/>
          </a:xfrm>
          <a:custGeom>
            <a:avLst/>
            <a:gdLst/>
            <a:ahLst/>
            <a:cxnLst/>
            <a:rect r="r" b="b" t="t" l="l"/>
            <a:pathLst>
              <a:path h="2776186" w="2769245">
                <a:moveTo>
                  <a:pt x="0" y="0"/>
                </a:moveTo>
                <a:lnTo>
                  <a:pt x="2769245" y="0"/>
                </a:lnTo>
                <a:lnTo>
                  <a:pt x="2769245" y="2776186"/>
                </a:lnTo>
                <a:lnTo>
                  <a:pt x="0" y="27761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3703167">
            <a:off x="543718" y="2478169"/>
            <a:ext cx="1263614" cy="3159035"/>
          </a:xfrm>
          <a:custGeom>
            <a:avLst/>
            <a:gdLst/>
            <a:ahLst/>
            <a:cxnLst/>
            <a:rect r="r" b="b" t="t" l="l"/>
            <a:pathLst>
              <a:path h="3159035" w="1263614">
                <a:moveTo>
                  <a:pt x="0" y="0"/>
                </a:moveTo>
                <a:lnTo>
                  <a:pt x="1263614" y="0"/>
                </a:lnTo>
                <a:lnTo>
                  <a:pt x="1263614" y="3159035"/>
                </a:lnTo>
                <a:lnTo>
                  <a:pt x="0" y="31590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7815318">
            <a:off x="-1524271" y="2056115"/>
            <a:ext cx="2957392" cy="2905638"/>
          </a:xfrm>
          <a:custGeom>
            <a:avLst/>
            <a:gdLst/>
            <a:ahLst/>
            <a:cxnLst/>
            <a:rect r="r" b="b" t="t" l="l"/>
            <a:pathLst>
              <a:path h="2905638" w="2957392">
                <a:moveTo>
                  <a:pt x="0" y="0"/>
                </a:moveTo>
                <a:lnTo>
                  <a:pt x="2957392" y="0"/>
                </a:lnTo>
                <a:lnTo>
                  <a:pt x="2957392" y="2905638"/>
                </a:lnTo>
                <a:lnTo>
                  <a:pt x="0" y="29056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099603" y="2268000"/>
            <a:ext cx="1139732" cy="1512000"/>
          </a:xfrm>
          <a:custGeom>
            <a:avLst/>
            <a:gdLst/>
            <a:ahLst/>
            <a:cxnLst/>
            <a:rect r="r" b="b" t="t" l="l"/>
            <a:pathLst>
              <a:path h="1512000" w="1139732">
                <a:moveTo>
                  <a:pt x="0" y="0"/>
                </a:moveTo>
                <a:lnTo>
                  <a:pt x="1139732" y="0"/>
                </a:lnTo>
                <a:lnTo>
                  <a:pt x="1139732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315535" y="2268000"/>
            <a:ext cx="1078787" cy="1512000"/>
          </a:xfrm>
          <a:custGeom>
            <a:avLst/>
            <a:gdLst/>
            <a:ahLst/>
            <a:cxnLst/>
            <a:rect r="r" b="b" t="t" l="l"/>
            <a:pathLst>
              <a:path h="1512000" w="1078787">
                <a:moveTo>
                  <a:pt x="0" y="0"/>
                </a:moveTo>
                <a:lnTo>
                  <a:pt x="1078787" y="0"/>
                </a:lnTo>
                <a:lnTo>
                  <a:pt x="1078787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1949" y="162251"/>
            <a:ext cx="683898" cy="539425"/>
          </a:xfrm>
          <a:custGeom>
            <a:avLst/>
            <a:gdLst/>
            <a:ahLst/>
            <a:cxnLst/>
            <a:rect r="r" b="b" t="t" l="l"/>
            <a:pathLst>
              <a:path h="539425" w="683898">
                <a:moveTo>
                  <a:pt x="0" y="0"/>
                </a:moveTo>
                <a:lnTo>
                  <a:pt x="683898" y="0"/>
                </a:lnTo>
                <a:lnTo>
                  <a:pt x="683898" y="539424"/>
                </a:lnTo>
                <a:lnTo>
                  <a:pt x="0" y="5394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743584">
            <a:off x="4377775" y="-965159"/>
            <a:ext cx="1434433" cy="3586083"/>
          </a:xfrm>
          <a:custGeom>
            <a:avLst/>
            <a:gdLst/>
            <a:ahLst/>
            <a:cxnLst/>
            <a:rect r="r" b="b" t="t" l="l"/>
            <a:pathLst>
              <a:path h="3586083" w="1434433">
                <a:moveTo>
                  <a:pt x="0" y="0"/>
                </a:moveTo>
                <a:lnTo>
                  <a:pt x="1434433" y="0"/>
                </a:lnTo>
                <a:lnTo>
                  <a:pt x="1434433" y="3586082"/>
                </a:lnTo>
                <a:lnTo>
                  <a:pt x="0" y="3586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51953" y="579973"/>
            <a:ext cx="3403974" cy="7130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10"/>
              </a:lnSpc>
            </a:pPr>
            <a:r>
              <a:rPr lang="en-US" sz="2440">
                <a:solidFill>
                  <a:srgbClr val="9B6093"/>
                </a:solidFill>
                <a:latin typeface="Paytone One"/>
                <a:ea typeface="Paytone One"/>
                <a:cs typeface="Paytone One"/>
                <a:sym typeface="Paytone One"/>
              </a:rPr>
              <a:t>     </a:t>
            </a:r>
          </a:p>
          <a:p>
            <a:pPr algn="ctr" marL="0" indent="0" lvl="0">
              <a:lnSpc>
                <a:spcPts val="3416"/>
              </a:lnSpc>
            </a:pPr>
            <a:r>
              <a:rPr lang="en-US" sz="2440">
                <a:solidFill>
                  <a:srgbClr val="9B6093"/>
                </a:solidFill>
                <a:latin typeface="Paytone One"/>
                <a:ea typeface="Paytone One"/>
                <a:cs typeface="Paytone One"/>
                <a:sym typeface="Paytone One"/>
              </a:rPr>
              <a:t>       LỘN CẦU VỒNG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1770295">
            <a:off x="3414306" y="-1388093"/>
            <a:ext cx="2769245" cy="2776186"/>
          </a:xfrm>
          <a:custGeom>
            <a:avLst/>
            <a:gdLst/>
            <a:ahLst/>
            <a:cxnLst/>
            <a:rect r="r" b="b" t="t" l="l"/>
            <a:pathLst>
              <a:path h="2776186" w="2769245">
                <a:moveTo>
                  <a:pt x="0" y="0"/>
                </a:moveTo>
                <a:lnTo>
                  <a:pt x="2769245" y="0"/>
                </a:lnTo>
                <a:lnTo>
                  <a:pt x="2769245" y="2776186"/>
                </a:lnTo>
                <a:lnTo>
                  <a:pt x="0" y="27761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3703167">
            <a:off x="543718" y="2478169"/>
            <a:ext cx="1263614" cy="3159035"/>
          </a:xfrm>
          <a:custGeom>
            <a:avLst/>
            <a:gdLst/>
            <a:ahLst/>
            <a:cxnLst/>
            <a:rect r="r" b="b" t="t" l="l"/>
            <a:pathLst>
              <a:path h="3159035" w="1263614">
                <a:moveTo>
                  <a:pt x="0" y="0"/>
                </a:moveTo>
                <a:lnTo>
                  <a:pt x="1263614" y="0"/>
                </a:lnTo>
                <a:lnTo>
                  <a:pt x="1263614" y="3159035"/>
                </a:lnTo>
                <a:lnTo>
                  <a:pt x="0" y="31590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7815318">
            <a:off x="-1524271" y="2056115"/>
            <a:ext cx="2957392" cy="2905638"/>
          </a:xfrm>
          <a:custGeom>
            <a:avLst/>
            <a:gdLst/>
            <a:ahLst/>
            <a:cxnLst/>
            <a:rect r="r" b="b" t="t" l="l"/>
            <a:pathLst>
              <a:path h="2905638" w="2957392">
                <a:moveTo>
                  <a:pt x="0" y="0"/>
                </a:moveTo>
                <a:lnTo>
                  <a:pt x="2957392" y="0"/>
                </a:lnTo>
                <a:lnTo>
                  <a:pt x="2957392" y="2905638"/>
                </a:lnTo>
                <a:lnTo>
                  <a:pt x="0" y="29056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28983" y="2358129"/>
            <a:ext cx="2190557" cy="1421871"/>
          </a:xfrm>
          <a:custGeom>
            <a:avLst/>
            <a:gdLst/>
            <a:ahLst/>
            <a:cxnLst/>
            <a:rect r="r" b="b" t="t" l="l"/>
            <a:pathLst>
              <a:path h="1421871" w="2190557">
                <a:moveTo>
                  <a:pt x="0" y="0"/>
                </a:moveTo>
                <a:lnTo>
                  <a:pt x="2190557" y="0"/>
                </a:lnTo>
                <a:lnTo>
                  <a:pt x="2190557" y="1421871"/>
                </a:lnTo>
                <a:lnTo>
                  <a:pt x="0" y="14218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018702" y="236569"/>
            <a:ext cx="1395803" cy="591313"/>
          </a:xfrm>
          <a:custGeom>
            <a:avLst/>
            <a:gdLst/>
            <a:ahLst/>
            <a:cxnLst/>
            <a:rect r="r" b="b" t="t" l="l"/>
            <a:pathLst>
              <a:path h="591313" w="1395803">
                <a:moveTo>
                  <a:pt x="0" y="0"/>
                </a:moveTo>
                <a:lnTo>
                  <a:pt x="1395802" y="0"/>
                </a:lnTo>
                <a:lnTo>
                  <a:pt x="1395802" y="591313"/>
                </a:lnTo>
                <a:lnTo>
                  <a:pt x="0" y="5913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340301" y="2608441"/>
            <a:ext cx="852455" cy="793559"/>
          </a:xfrm>
          <a:custGeom>
            <a:avLst/>
            <a:gdLst/>
            <a:ahLst/>
            <a:cxnLst/>
            <a:rect r="r" b="b" t="t" l="l"/>
            <a:pathLst>
              <a:path h="793559" w="852455">
                <a:moveTo>
                  <a:pt x="0" y="0"/>
                </a:moveTo>
                <a:lnTo>
                  <a:pt x="852456" y="0"/>
                </a:lnTo>
                <a:lnTo>
                  <a:pt x="852456" y="793559"/>
                </a:lnTo>
                <a:lnTo>
                  <a:pt x="0" y="7935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854410">
            <a:off x="443417" y="61949"/>
            <a:ext cx="497206" cy="392171"/>
          </a:xfrm>
          <a:custGeom>
            <a:avLst/>
            <a:gdLst/>
            <a:ahLst/>
            <a:cxnLst/>
            <a:rect r="r" b="b" t="t" l="l"/>
            <a:pathLst>
              <a:path h="392171" w="497206">
                <a:moveTo>
                  <a:pt x="0" y="0"/>
                </a:moveTo>
                <a:lnTo>
                  <a:pt x="497206" y="0"/>
                </a:lnTo>
                <a:lnTo>
                  <a:pt x="497206" y="392171"/>
                </a:lnTo>
                <a:lnTo>
                  <a:pt x="0" y="39217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0726" y="553970"/>
            <a:ext cx="694548" cy="547825"/>
          </a:xfrm>
          <a:custGeom>
            <a:avLst/>
            <a:gdLst/>
            <a:ahLst/>
            <a:cxnLst/>
            <a:rect r="r" b="b" t="t" l="l"/>
            <a:pathLst>
              <a:path h="547825" w="694548">
                <a:moveTo>
                  <a:pt x="0" y="0"/>
                </a:moveTo>
                <a:lnTo>
                  <a:pt x="694548" y="0"/>
                </a:lnTo>
                <a:lnTo>
                  <a:pt x="694548" y="547824"/>
                </a:lnTo>
                <a:lnTo>
                  <a:pt x="0" y="5478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703167">
            <a:off x="-413689" y="266012"/>
            <a:ext cx="1263614" cy="3159035"/>
          </a:xfrm>
          <a:custGeom>
            <a:avLst/>
            <a:gdLst/>
            <a:ahLst/>
            <a:cxnLst/>
            <a:rect r="r" b="b" t="t" l="l"/>
            <a:pathLst>
              <a:path h="3159035" w="1263614">
                <a:moveTo>
                  <a:pt x="0" y="0"/>
                </a:moveTo>
                <a:lnTo>
                  <a:pt x="1263614" y="0"/>
                </a:lnTo>
                <a:lnTo>
                  <a:pt x="1263614" y="3159035"/>
                </a:lnTo>
                <a:lnTo>
                  <a:pt x="0" y="31590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336729">
            <a:off x="-402174" y="950507"/>
            <a:ext cx="6388954" cy="6404966"/>
          </a:xfrm>
          <a:custGeom>
            <a:avLst/>
            <a:gdLst/>
            <a:ahLst/>
            <a:cxnLst/>
            <a:rect r="r" b="b" t="t" l="l"/>
            <a:pathLst>
              <a:path h="6404966" w="6388954">
                <a:moveTo>
                  <a:pt x="0" y="0"/>
                </a:moveTo>
                <a:lnTo>
                  <a:pt x="6388954" y="0"/>
                </a:lnTo>
                <a:lnTo>
                  <a:pt x="6388954" y="6404966"/>
                </a:lnTo>
                <a:lnTo>
                  <a:pt x="0" y="64049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252232">
            <a:off x="4185136" y="517778"/>
            <a:ext cx="1434433" cy="3586083"/>
          </a:xfrm>
          <a:custGeom>
            <a:avLst/>
            <a:gdLst/>
            <a:ahLst/>
            <a:cxnLst/>
            <a:rect r="r" b="b" t="t" l="l"/>
            <a:pathLst>
              <a:path h="3586083" w="1434433">
                <a:moveTo>
                  <a:pt x="0" y="0"/>
                </a:moveTo>
                <a:lnTo>
                  <a:pt x="1434433" y="0"/>
                </a:lnTo>
                <a:lnTo>
                  <a:pt x="1434433" y="3586083"/>
                </a:lnTo>
                <a:lnTo>
                  <a:pt x="0" y="35860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94516">
            <a:off x="1665019" y="-3156721"/>
            <a:ext cx="4212139" cy="4138426"/>
          </a:xfrm>
          <a:custGeom>
            <a:avLst/>
            <a:gdLst/>
            <a:ahLst/>
            <a:cxnLst/>
            <a:rect r="r" b="b" t="t" l="l"/>
            <a:pathLst>
              <a:path h="4138426" w="4212139">
                <a:moveTo>
                  <a:pt x="0" y="0"/>
                </a:moveTo>
                <a:lnTo>
                  <a:pt x="4212139" y="0"/>
                </a:lnTo>
                <a:lnTo>
                  <a:pt x="4212139" y="4138427"/>
                </a:lnTo>
                <a:lnTo>
                  <a:pt x="0" y="41384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7158" y="0"/>
            <a:ext cx="1236760" cy="1934471"/>
          </a:xfrm>
          <a:custGeom>
            <a:avLst/>
            <a:gdLst/>
            <a:ahLst/>
            <a:cxnLst/>
            <a:rect r="r" b="b" t="t" l="l"/>
            <a:pathLst>
              <a:path h="1934471" w="1236760">
                <a:moveTo>
                  <a:pt x="0" y="0"/>
                </a:moveTo>
                <a:lnTo>
                  <a:pt x="1236760" y="0"/>
                </a:lnTo>
                <a:lnTo>
                  <a:pt x="1236760" y="1934471"/>
                </a:lnTo>
                <a:lnTo>
                  <a:pt x="0" y="19344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434" t="0" r="-6542" b="-1341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62820" y="940017"/>
            <a:ext cx="1655564" cy="481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9B6093"/>
                </a:solidFill>
                <a:latin typeface="Paytone One"/>
                <a:ea typeface="Paytone One"/>
                <a:cs typeface="Paytone One"/>
                <a:sym typeface="Paytone One"/>
              </a:rPr>
              <a:t>HỒI TĨNH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DAGoDqCr8WI</dc:identifier>
  <dcterms:modified xsi:type="dcterms:W3CDTF">2011-08-01T06:04:30Z</dcterms:modified>
  <cp:revision>1</cp:revision>
  <dc:title>GIÁO ÁN PHÁT TRIỂNTHỂ CHẤT BẬT QUA GIẤY</dc:title>
</cp:coreProperties>
</file>