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7" r:id="rId4"/>
    <p:sldId id="258" r:id="rId5"/>
    <p:sldId id="265" r:id="rId6"/>
    <p:sldId id="266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4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9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6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0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4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2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8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24258-571D-4EB4-8C2C-1519BB1D31B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1FAB2-1719-4214-86E2-E9C464730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4140" y="1004860"/>
            <a:ext cx="42036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UBND QUẬN TÂY HỒ</a:t>
            </a:r>
          </a:p>
          <a:p>
            <a:pPr algn="ctr"/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TRƯỜNG MẦM NON QUẢNG AN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9207" y="1651704"/>
            <a:ext cx="65425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+mj-lt"/>
              </a:rPr>
              <a:t>	</a:t>
            </a:r>
            <a:r>
              <a:rPr lang="en-US" sz="2800" b="1" dirty="0" smtClean="0">
                <a:latin typeface="+mj-lt"/>
              </a:rPr>
              <a:t>	  </a:t>
            </a: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GIÁO ÁN</a:t>
            </a:r>
          </a:p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TRIỂN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ÂM NHẠC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4140" y="3649894"/>
            <a:ext cx="43931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Đề tài :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VĐTN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Lứa tuổi :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20 - 25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8200" y="5559798"/>
            <a:ext cx="2129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Năm học : 2024 - 2025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" y="0"/>
            <a:ext cx="1211718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5997" y="1004860"/>
            <a:ext cx="3279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UBND QUẬN TÂY HỒ</a:t>
            </a:r>
          </a:p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TRƯỜNG MẦM NON QUẢNG AN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936" y="1953360"/>
            <a:ext cx="48489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 smtClean="0">
                <a:latin typeface="+mj-lt"/>
              </a:rPr>
              <a:t>                         </a:t>
            </a: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GIÁO ÁN</a:t>
            </a:r>
          </a:p>
          <a:p>
            <a:pPr algn="ctr">
              <a:lnSpc>
                <a:spcPct val="150000"/>
              </a:lnSpc>
            </a:pPr>
            <a:r>
              <a:rPr lang="vi-VN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TRIỂN NHẬN THỨC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1484" y="3215244"/>
            <a:ext cx="28852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Hoạt động : Khám phá khoa học</a:t>
            </a:r>
          </a:p>
          <a:p>
            <a:r>
              <a:rPr lang="vi-VN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Đề tài : Lực kéo – Lực đẩy</a:t>
            </a:r>
          </a:p>
          <a:p>
            <a:r>
              <a:rPr lang="vi-VN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Lứa tuổi : 4 – 5 tuổi </a:t>
            </a:r>
          </a:p>
          <a:p>
            <a:r>
              <a:rPr lang="vi-VN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Người dạy : Công Thanh Huyền </a:t>
            </a:r>
          </a:p>
          <a:p>
            <a:r>
              <a:rPr lang="vi-VN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Ngày dạy : 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931" y="5581894"/>
            <a:ext cx="2084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Năm học : 2024 - 2025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60" y="7938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6046" y="2159951"/>
            <a:ext cx="8396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VẬN ĐỘNG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“CHÚ SÂU HÁU ĂN”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ình ảnh Phim Hoạt Hình Con Sâu Bướm Hạnh Phúc Trên Nền Trắng PNG , Phim  Hoạt Hình Con Sâu Bướm Hạnh Phúc Trên Nền Trắng PNG , Sâu Bướm Hạnh Phú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14" y="3781327"/>
            <a:ext cx="2318483" cy="20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̂ VĐTN mẫ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5337" y="4770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743"/>
            <a:ext cx="12192000" cy="6952945"/>
          </a:xfrm>
          <a:prstGeom prst="rect">
            <a:avLst/>
          </a:prstGeom>
        </p:spPr>
      </p:pic>
      <p:pic>
        <p:nvPicPr>
          <p:cNvPr id="5" name="Tập VĐT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7292" y="5791199"/>
            <a:ext cx="632681" cy="6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7602" y="1859341"/>
            <a:ext cx="4956806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KHÁM PHÁ KHU RỪNG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8" y="3715788"/>
            <a:ext cx="3567919" cy="23566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4"/>
            <a:ext cx="12192000" cy="68581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8221" y="1859340"/>
            <a:ext cx="6814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KHÁM PHÁ KHU RỪNG”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4592" cy="6858000"/>
          </a:xfrm>
          <a:prstGeom prst="rect">
            <a:avLst/>
          </a:prstGeom>
        </p:spPr>
      </p:pic>
      <p:pic>
        <p:nvPicPr>
          <p:cNvPr id="5" name="62949112659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030"/>
            <a:ext cx="12192000" cy="68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9" y="1244356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8337"/>
          </a:xfrm>
        </p:spPr>
      </p:pic>
      <p:pic>
        <p:nvPicPr>
          <p:cNvPr id="5" name="Nghe lầ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231" y="5802923"/>
            <a:ext cx="902311" cy="9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61" y="666138"/>
            <a:ext cx="8587047" cy="55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145</Words>
  <Application>Microsoft Office PowerPoint</Application>
  <PresentationFormat>Widescreen</PresentationFormat>
  <Paragraphs>28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40</cp:revision>
  <dcterms:created xsi:type="dcterms:W3CDTF">2024-11-10T10:58:38Z</dcterms:created>
  <dcterms:modified xsi:type="dcterms:W3CDTF">2025-02-07T11:10:57Z</dcterms:modified>
</cp:coreProperties>
</file>