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6" autoAdjust="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D299-17D7-4CDC-BB2A-1764D585159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3499-FA6E-424F-B179-6519C8DC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62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D299-17D7-4CDC-BB2A-1764D585159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3499-FA6E-424F-B179-6519C8DC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00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D299-17D7-4CDC-BB2A-1764D585159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3499-FA6E-424F-B179-6519C8DC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86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D299-17D7-4CDC-BB2A-1764D585159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3499-FA6E-424F-B179-6519C8DC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22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D299-17D7-4CDC-BB2A-1764D585159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3499-FA6E-424F-B179-6519C8DC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14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D299-17D7-4CDC-BB2A-1764D585159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3499-FA6E-424F-B179-6519C8DC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3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D299-17D7-4CDC-BB2A-1764D585159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3499-FA6E-424F-B179-6519C8DC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9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D299-17D7-4CDC-BB2A-1764D585159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3499-FA6E-424F-B179-6519C8DC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55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D299-17D7-4CDC-BB2A-1764D585159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3499-FA6E-424F-B179-6519C8DC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0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D299-17D7-4CDC-BB2A-1764D585159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3499-FA6E-424F-B179-6519C8DC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6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D299-17D7-4CDC-BB2A-1764D585159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3499-FA6E-424F-B179-6519C8DC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8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CD299-17D7-4CDC-BB2A-1764D585159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A3499-FA6E-424F-B179-6519C8DC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5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7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967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963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27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463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206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072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389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884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889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3</cp:revision>
  <dcterms:created xsi:type="dcterms:W3CDTF">2024-04-22T05:57:11Z</dcterms:created>
  <dcterms:modified xsi:type="dcterms:W3CDTF">2024-04-22T06:31:39Z</dcterms:modified>
</cp:coreProperties>
</file>