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Sriracha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EF7"/>
    <a:srgbClr val="B86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4" autoAdjust="0"/>
    <p:restoredTop sz="94622" autoAdjust="0"/>
  </p:normalViewPr>
  <p:slideViewPr>
    <p:cSldViewPr>
      <p:cViewPr varScale="1">
        <p:scale>
          <a:sx n="47" d="100"/>
          <a:sy n="47" d="100"/>
        </p:scale>
        <p:origin x="468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0000" y1="16889" x2="60000" y2="16889"/>
                        <a14:foregroundMark x1="77778" y1="48444" x2="77778" y2="48444"/>
                        <a14:foregroundMark x1="49778" y1="32444" x2="49778" y2="32444"/>
                        <a14:foregroundMark x1="44000" y1="43556" x2="44000" y2="43556"/>
                        <a14:foregroundMark x1="57333" y1="44889" x2="57333" y2="44889"/>
                        <a14:foregroundMark x1="23111" y1="85778" x2="46667" y2="84444"/>
                        <a14:foregroundMark x1="53333" y1="84444" x2="75556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1028700" cy="1028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5.wdp"/><Relationship Id="rId3" Type="http://schemas.openxmlformats.org/officeDocument/2006/relationships/image" Target="../media/image3.svg"/><Relationship Id="rId7" Type="http://schemas.openxmlformats.org/officeDocument/2006/relationships/image" Target="../media/image50.svg"/><Relationship Id="rId12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5" Type="http://schemas.openxmlformats.org/officeDocument/2006/relationships/image" Target="../media/image65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svg"/><Relationship Id="rId7" Type="http://schemas.openxmlformats.org/officeDocument/2006/relationships/image" Target="../media/image86.png"/><Relationship Id="rId12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microsoft.com/office/2007/relationships/hdphoto" Target="../media/hdphoto8.wdp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hdphoto" Target="../media/hdphoto10.wdp"/><Relationship Id="rId7" Type="http://schemas.openxmlformats.org/officeDocument/2006/relationships/slide" Target="slide31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microsoft.com/office/2007/relationships/hdphoto" Target="../media/hdphoto11.wdp"/><Relationship Id="rId10" Type="http://schemas.openxmlformats.org/officeDocument/2006/relationships/slide" Target="slide34.xml"/><Relationship Id="rId4" Type="http://schemas.openxmlformats.org/officeDocument/2006/relationships/image" Target="../media/image98.png"/><Relationship Id="rId9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28.svg"/><Relationship Id="rId10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01.png"/><Relationship Id="rId7" Type="http://schemas.openxmlformats.org/officeDocument/2006/relationships/image" Target="../media/image110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svg"/><Relationship Id="rId18" Type="http://schemas.openxmlformats.org/officeDocument/2006/relationships/image" Target="../media/image127.png"/><Relationship Id="rId3" Type="http://schemas.openxmlformats.org/officeDocument/2006/relationships/image" Target="../media/image34.sv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svg"/><Relationship Id="rId2" Type="http://schemas.openxmlformats.org/officeDocument/2006/relationships/image" Target="../media/image33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svg"/><Relationship Id="rId10" Type="http://schemas.openxmlformats.org/officeDocument/2006/relationships/image" Target="../media/image119.svg"/><Relationship Id="rId19" Type="http://schemas.openxmlformats.org/officeDocument/2006/relationships/image" Target="../media/image128.sv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4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5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2.sv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6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747" y="964742"/>
            <a:ext cx="15120507" cy="8357517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6" y="0"/>
                </a:lnTo>
                <a:lnTo>
                  <a:pt x="15120506" y="8357516"/>
                </a:lnTo>
                <a:lnTo>
                  <a:pt x="0" y="835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96324">
            <a:off x="65376" y="8095897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990600" y="93085"/>
            <a:ext cx="20008970" cy="8029972"/>
            <a:chOff x="-346972" y="-2761144"/>
            <a:chExt cx="26678627" cy="10706630"/>
          </a:xfrm>
        </p:grpSpPr>
        <p:sp>
          <p:nvSpPr>
            <p:cNvPr id="5" name="TextBox 5"/>
            <p:cNvSpPr txBox="1"/>
            <p:nvPr/>
          </p:nvSpPr>
          <p:spPr>
            <a:xfrm>
              <a:off x="1990365" y="-383008"/>
              <a:ext cx="22879479" cy="5818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BÀI GIẢNG ĐIỆN TỬ</a:t>
              </a:r>
            </a:p>
            <a:p>
              <a:pPr algn="ctr">
                <a:lnSpc>
                  <a:spcPts val="6160"/>
                </a:lnSpc>
              </a:pP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Khám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phá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đồ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dùng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trong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gia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đình</a:t>
              </a:r>
              <a:endParaRPr lang="en-US" sz="5600" dirty="0">
                <a:solidFill>
                  <a:srgbClr val="FFA800"/>
                </a:solidFill>
                <a:latin typeface="Sriracha"/>
                <a:ea typeface="Sriracha"/>
                <a:cs typeface="Sriracha"/>
                <a:sym typeface="Sriracha"/>
              </a:endParaRPr>
            </a:p>
            <a:p>
              <a:pPr algn="ctr">
                <a:lnSpc>
                  <a:spcPts val="6160"/>
                </a:lnSpc>
              </a:pP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Lĩnh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vực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: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Phát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triển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nhận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thức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</a:p>
            <a:p>
              <a:pPr algn="ctr">
                <a:lnSpc>
                  <a:spcPts val="6160"/>
                </a:lnSpc>
              </a:pP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Tuổi:MGN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(4-5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tuổi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)</a:t>
              </a:r>
            </a:p>
            <a:p>
              <a:pPr algn="ctr">
                <a:lnSpc>
                  <a:spcPts val="6160"/>
                </a:lnSpc>
              </a:pP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Số</a:t>
              </a:r>
              <a:r>
                <a:rPr lang="en-US" sz="5600" dirty="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 lượng:20-25 </a:t>
              </a:r>
              <a:r>
                <a:rPr lang="en-US" sz="5600" dirty="0" err="1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trẻ</a:t>
              </a:r>
              <a:endParaRPr lang="en-US" sz="5600" dirty="0">
                <a:solidFill>
                  <a:srgbClr val="FFA800"/>
                </a:solidFill>
                <a:latin typeface="Sriracha"/>
                <a:ea typeface="Sriracha"/>
                <a:cs typeface="Sriracha"/>
                <a:sym typeface="Sriracha"/>
              </a:endParaRPr>
            </a:p>
            <a:p>
              <a:pPr algn="ctr">
                <a:lnSpc>
                  <a:spcPts val="1759"/>
                </a:lnSpc>
              </a:pPr>
              <a:endParaRPr lang="en-US" sz="5600" dirty="0">
                <a:solidFill>
                  <a:srgbClr val="FFA800"/>
                </a:solidFill>
                <a:latin typeface="Sriracha"/>
                <a:ea typeface="Sriracha"/>
                <a:cs typeface="Sriracha"/>
                <a:sym typeface="Srirach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269211"/>
              <a:ext cx="2633165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46972" y="-2761144"/>
              <a:ext cx="2633165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spc="44" dirty="0">
                <a:solidFill>
                  <a:srgbClr val="292929"/>
                </a:solidFill>
                <a:latin typeface="Sriracha"/>
                <a:ea typeface="Sriracha"/>
                <a:cs typeface="Sriracha"/>
                <a:sym typeface="Sriracha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4653247" y="7209661"/>
            <a:ext cx="2598524" cy="2465349"/>
          </a:xfrm>
          <a:custGeom>
            <a:avLst/>
            <a:gdLst/>
            <a:ahLst/>
            <a:cxnLst/>
            <a:rect l="l" t="t" r="r" b="b"/>
            <a:pathLst>
              <a:path w="2598524" h="2465349">
                <a:moveTo>
                  <a:pt x="0" y="0"/>
                </a:moveTo>
                <a:lnTo>
                  <a:pt x="2598524" y="0"/>
                </a:lnTo>
                <a:lnTo>
                  <a:pt x="2598524" y="2465349"/>
                </a:lnTo>
                <a:lnTo>
                  <a:pt x="0" y="2465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11786" y="5943155"/>
            <a:ext cx="1281446" cy="1599309"/>
          </a:xfrm>
          <a:custGeom>
            <a:avLst/>
            <a:gdLst/>
            <a:ahLst/>
            <a:cxnLst/>
            <a:rect l="l" t="t" r="r" b="b"/>
            <a:pathLst>
              <a:path w="1281446" h="1599309">
                <a:moveTo>
                  <a:pt x="0" y="0"/>
                </a:moveTo>
                <a:lnTo>
                  <a:pt x="1281446" y="0"/>
                </a:lnTo>
                <a:lnTo>
                  <a:pt x="1281446" y="1599309"/>
                </a:lnTo>
                <a:lnTo>
                  <a:pt x="0" y="1599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7542039"/>
            <a:ext cx="3225819" cy="1800593"/>
          </a:xfrm>
          <a:custGeom>
            <a:avLst/>
            <a:gdLst/>
            <a:ahLst/>
            <a:cxnLst/>
            <a:rect l="l" t="t" r="r" b="b"/>
            <a:pathLst>
              <a:path w="3225819" h="1800593">
                <a:moveTo>
                  <a:pt x="0" y="0"/>
                </a:moveTo>
                <a:lnTo>
                  <a:pt x="3225819" y="0"/>
                </a:lnTo>
                <a:lnTo>
                  <a:pt x="3225819" y="1800593"/>
                </a:lnTo>
                <a:lnTo>
                  <a:pt x="0" y="1800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624848">
            <a:off x="11687609" y="8017104"/>
            <a:ext cx="1311998" cy="1914055"/>
          </a:xfrm>
          <a:custGeom>
            <a:avLst/>
            <a:gdLst/>
            <a:ahLst/>
            <a:cxnLst/>
            <a:rect l="l" t="t" r="r" b="b"/>
            <a:pathLst>
              <a:path w="1311998" h="1914055">
                <a:moveTo>
                  <a:pt x="0" y="0"/>
                </a:moveTo>
                <a:lnTo>
                  <a:pt x="1311998" y="0"/>
                </a:lnTo>
                <a:lnTo>
                  <a:pt x="1311998" y="1914056"/>
                </a:lnTo>
                <a:lnTo>
                  <a:pt x="0" y="1914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43401">
            <a:off x="14371955" y="-35225"/>
            <a:ext cx="2553052" cy="2764131"/>
          </a:xfrm>
          <a:custGeom>
            <a:avLst/>
            <a:gdLst/>
            <a:ahLst/>
            <a:cxnLst/>
            <a:rect l="l" t="t" r="r" b="b"/>
            <a:pathLst>
              <a:path w="2553052" h="2764131">
                <a:moveTo>
                  <a:pt x="0" y="0"/>
                </a:moveTo>
                <a:lnTo>
                  <a:pt x="2553052" y="0"/>
                </a:lnTo>
                <a:lnTo>
                  <a:pt x="2553052" y="2764131"/>
                </a:lnTo>
                <a:lnTo>
                  <a:pt x="0" y="27641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24218" y="7666156"/>
            <a:ext cx="3119782" cy="2164349"/>
          </a:xfrm>
          <a:custGeom>
            <a:avLst/>
            <a:gdLst/>
            <a:ahLst/>
            <a:cxnLst/>
            <a:rect l="l" t="t" r="r" b="b"/>
            <a:pathLst>
              <a:path w="3119782" h="2164349">
                <a:moveTo>
                  <a:pt x="0" y="0"/>
                </a:moveTo>
                <a:lnTo>
                  <a:pt x="3119782" y="0"/>
                </a:lnTo>
                <a:lnTo>
                  <a:pt x="3119782" y="2164349"/>
                </a:lnTo>
                <a:lnTo>
                  <a:pt x="0" y="216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51022">
            <a:off x="1369969" y="574276"/>
            <a:ext cx="2102402" cy="2591559"/>
          </a:xfrm>
          <a:custGeom>
            <a:avLst/>
            <a:gdLst/>
            <a:ahLst/>
            <a:cxnLst/>
            <a:rect l="l" t="t" r="r" b="b"/>
            <a:pathLst>
              <a:path w="2102402" h="2591559">
                <a:moveTo>
                  <a:pt x="0" y="0"/>
                </a:moveTo>
                <a:lnTo>
                  <a:pt x="2102402" y="0"/>
                </a:lnTo>
                <a:lnTo>
                  <a:pt x="2102402" y="2591559"/>
                </a:lnTo>
                <a:lnTo>
                  <a:pt x="0" y="2591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91152">
            <a:off x="915343" y="3747505"/>
            <a:ext cx="2200480" cy="2669945"/>
          </a:xfrm>
          <a:custGeom>
            <a:avLst/>
            <a:gdLst/>
            <a:ahLst/>
            <a:cxnLst/>
            <a:rect l="l" t="t" r="r" b="b"/>
            <a:pathLst>
              <a:path w="2200480" h="2669945">
                <a:moveTo>
                  <a:pt x="0" y="0"/>
                </a:moveTo>
                <a:lnTo>
                  <a:pt x="2200480" y="0"/>
                </a:lnTo>
                <a:lnTo>
                  <a:pt x="2200480" y="2669945"/>
                </a:lnTo>
                <a:lnTo>
                  <a:pt x="0" y="26699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463748">
            <a:off x="16210233" y="3255903"/>
            <a:ext cx="765999" cy="2454469"/>
          </a:xfrm>
          <a:custGeom>
            <a:avLst/>
            <a:gdLst/>
            <a:ahLst/>
            <a:cxnLst/>
            <a:rect l="l" t="t" r="r" b="b"/>
            <a:pathLst>
              <a:path w="765999" h="2454469">
                <a:moveTo>
                  <a:pt x="0" y="0"/>
                </a:moveTo>
                <a:lnTo>
                  <a:pt x="765999" y="0"/>
                </a:lnTo>
                <a:lnTo>
                  <a:pt x="765999" y="2454469"/>
                </a:lnTo>
                <a:lnTo>
                  <a:pt x="0" y="24544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781" y="692819"/>
            <a:ext cx="16104439" cy="890136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14906" y="3889898"/>
            <a:ext cx="15258187" cy="178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Ngoài làm bằng sứ ra thì bát còn được làm bằng chất liệu nào khác nữa ?</a:t>
            </a:r>
          </a:p>
        </p:txBody>
      </p:sp>
      <p:sp>
        <p:nvSpPr>
          <p:cNvPr id="4" name="Freeform 4"/>
          <p:cNvSpPr/>
          <p:nvPr/>
        </p:nvSpPr>
        <p:spPr>
          <a:xfrm rot="1736615">
            <a:off x="665475" y="8087079"/>
            <a:ext cx="3258528" cy="1090126"/>
          </a:xfrm>
          <a:custGeom>
            <a:avLst/>
            <a:gdLst/>
            <a:ahLst/>
            <a:cxnLst/>
            <a:rect l="l" t="t" r="r" b="b"/>
            <a:pathLst>
              <a:path w="3258528" h="1090126">
                <a:moveTo>
                  <a:pt x="0" y="0"/>
                </a:moveTo>
                <a:lnTo>
                  <a:pt x="3258528" y="0"/>
                </a:lnTo>
                <a:lnTo>
                  <a:pt x="3258528" y="1090126"/>
                </a:lnTo>
                <a:lnTo>
                  <a:pt x="0" y="109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10504" y="0"/>
            <a:ext cx="2674653" cy="2567667"/>
          </a:xfrm>
          <a:custGeom>
            <a:avLst/>
            <a:gdLst/>
            <a:ahLst/>
            <a:cxnLst/>
            <a:rect l="l" t="t" r="r" b="b"/>
            <a:pathLst>
              <a:path w="2674653" h="2567667">
                <a:moveTo>
                  <a:pt x="0" y="0"/>
                </a:moveTo>
                <a:lnTo>
                  <a:pt x="2674652" y="0"/>
                </a:lnTo>
                <a:lnTo>
                  <a:pt x="2674652" y="2567667"/>
                </a:lnTo>
                <a:lnTo>
                  <a:pt x="0" y="256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75830"/>
            <a:ext cx="16839665" cy="9307742"/>
          </a:xfrm>
          <a:custGeom>
            <a:avLst/>
            <a:gdLst/>
            <a:ahLst/>
            <a:cxnLst/>
            <a:rect l="l" t="t" r="r" b="b"/>
            <a:pathLst>
              <a:path w="16839665" h="9307742">
                <a:moveTo>
                  <a:pt x="0" y="0"/>
                </a:moveTo>
                <a:lnTo>
                  <a:pt x="16839664" y="0"/>
                </a:lnTo>
                <a:lnTo>
                  <a:pt x="16839664" y="9307742"/>
                </a:lnTo>
                <a:lnTo>
                  <a:pt x="0" y="930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4961" y="6743846"/>
            <a:ext cx="3014778" cy="2850336"/>
          </a:xfrm>
          <a:custGeom>
            <a:avLst/>
            <a:gdLst/>
            <a:ahLst/>
            <a:cxnLst/>
            <a:rect l="l" t="t" r="r" b="b"/>
            <a:pathLst>
              <a:path w="3014778" h="2850336">
                <a:moveTo>
                  <a:pt x="0" y="0"/>
                </a:moveTo>
                <a:lnTo>
                  <a:pt x="3014779" y="0"/>
                </a:lnTo>
                <a:lnTo>
                  <a:pt x="3014779" y="2850335"/>
                </a:lnTo>
                <a:lnTo>
                  <a:pt x="0" y="2850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3484" y="607094"/>
            <a:ext cx="2883682" cy="1782640"/>
          </a:xfrm>
          <a:custGeom>
            <a:avLst/>
            <a:gdLst/>
            <a:ahLst/>
            <a:cxnLst/>
            <a:rect l="l" t="t" r="r" b="b"/>
            <a:pathLst>
              <a:path w="2883682" h="1782640">
                <a:moveTo>
                  <a:pt x="0" y="0"/>
                </a:moveTo>
                <a:lnTo>
                  <a:pt x="2883682" y="0"/>
                </a:lnTo>
                <a:lnTo>
                  <a:pt x="2883682" y="1782640"/>
                </a:lnTo>
                <a:lnTo>
                  <a:pt x="0" y="1782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Rounded Rectangle 18"/>
          <p:cNvSpPr/>
          <p:nvPr/>
        </p:nvSpPr>
        <p:spPr>
          <a:xfrm>
            <a:off x="6725016" y="8169014"/>
            <a:ext cx="3537910" cy="8973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11045130" y="4845060"/>
            <a:ext cx="2927231" cy="9814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2928634" y="4970074"/>
            <a:ext cx="2024366" cy="8564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7206860" y="8169014"/>
            <a:ext cx="27543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Thủy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tinh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0964" y="4909265"/>
            <a:ext cx="57863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Nhựa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4845060"/>
            <a:ext cx="57863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Inox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41" l="24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0" y="1536466"/>
            <a:ext cx="4827980" cy="3415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9500" y1="29000" x2="74625" y2="30333"/>
                        <a14:foregroundMark x1="82000" y1="61833" x2="82000" y2="61833"/>
                        <a14:foregroundMark x1="83000" y1="59500" x2="83000" y2="59500"/>
                        <a14:foregroundMark x1="83000" y1="61333" x2="83000" y2="61333"/>
                        <a14:foregroundMark x1="83500" y1="63167" x2="83500" y2="63167"/>
                        <a14:foregroundMark x1="83500" y1="63167" x2="84875" y2="5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1" y="4729701"/>
            <a:ext cx="5171020" cy="3878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>
                        <a14:foregroundMark x1="30333" y1="40667" x2="64333" y2="4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25" y="1275298"/>
            <a:ext cx="4264419" cy="4264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168" y="253040"/>
            <a:ext cx="16839665" cy="9307742"/>
          </a:xfrm>
          <a:custGeom>
            <a:avLst/>
            <a:gdLst/>
            <a:ahLst/>
            <a:cxnLst/>
            <a:rect l="l" t="t" r="r" b="b"/>
            <a:pathLst>
              <a:path w="16839665" h="9307742">
                <a:moveTo>
                  <a:pt x="0" y="0"/>
                </a:moveTo>
                <a:lnTo>
                  <a:pt x="16839664" y="0"/>
                </a:lnTo>
                <a:lnTo>
                  <a:pt x="16839664" y="9307742"/>
                </a:lnTo>
                <a:lnTo>
                  <a:pt x="0" y="930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5971" y="1255097"/>
            <a:ext cx="1422042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Chúng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mình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giữ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gìn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và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bảo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vệ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chiếc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bát</a:t>
            </a:r>
            <a:r>
              <a:rPr lang="en-US" sz="47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2868" y="3121000"/>
            <a:ext cx="7162041" cy="5030858"/>
            <a:chOff x="0" y="0"/>
            <a:chExt cx="5554176" cy="3901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54218" cy="3901440"/>
            </a:xfrm>
            <a:custGeom>
              <a:avLst/>
              <a:gdLst/>
              <a:ahLst/>
              <a:cxnLst/>
              <a:rect l="l" t="t" r="r" b="b"/>
              <a:pathLst>
                <a:path w="5554218" h="3901440">
                  <a:moveTo>
                    <a:pt x="0" y="0"/>
                  </a:moveTo>
                  <a:lnTo>
                    <a:pt x="5554218" y="0"/>
                  </a:lnTo>
                  <a:lnTo>
                    <a:pt x="5554218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4908" b="-4490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03600" y="3121000"/>
            <a:ext cx="7295846" cy="5110244"/>
            <a:chOff x="0" y="0"/>
            <a:chExt cx="5570048" cy="39014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70093" cy="3901440"/>
            </a:xfrm>
            <a:custGeom>
              <a:avLst/>
              <a:gdLst/>
              <a:ahLst/>
              <a:cxnLst/>
              <a:rect l="l" t="t" r="r" b="b"/>
              <a:pathLst>
                <a:path w="5570093" h="3901440">
                  <a:moveTo>
                    <a:pt x="0" y="0"/>
                  </a:moveTo>
                  <a:lnTo>
                    <a:pt x="5570093" y="0"/>
                  </a:lnTo>
                  <a:lnTo>
                    <a:pt x="5570093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783" b="-678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644074" y="27613"/>
            <a:ext cx="16807746" cy="9137302"/>
          </a:xfrm>
          <a:custGeom>
            <a:avLst/>
            <a:gdLst/>
            <a:ahLst/>
            <a:cxnLst/>
            <a:rect l="l" t="t" r="r" b="b"/>
            <a:pathLst>
              <a:path w="16807746" h="9137302">
                <a:moveTo>
                  <a:pt x="0" y="0"/>
                </a:moveTo>
                <a:lnTo>
                  <a:pt x="16807746" y="0"/>
                </a:lnTo>
                <a:lnTo>
                  <a:pt x="16807746" y="9137302"/>
                </a:lnTo>
                <a:lnTo>
                  <a:pt x="0" y="9137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44418" y="7069828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1"/>
                </a:lnTo>
                <a:lnTo>
                  <a:pt x="0" y="283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437" y="6504060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2" y="0"/>
                </a:lnTo>
                <a:lnTo>
                  <a:pt x="2698192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0899" y="1287016"/>
            <a:ext cx="1695055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Chiếc cốc này có đặc điểm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2" b="91889" l="10000" r="90000">
                        <a14:foregroundMark x1="32000" y1="23111" x2="70778" y2="30222"/>
                        <a14:foregroundMark x1="68000" y1="28889" x2="80111" y2="35222"/>
                        <a14:foregroundMark x1="33889" y1="82889" x2="58111" y2="81556"/>
                        <a14:foregroundMark x1="81889" y1="36778" x2="81889" y2="56333"/>
                        <a14:foregroundMark x1="64889" y1="70000" x2="73111" y2="70778"/>
                        <a14:foregroundMark x1="83333" y1="57667" x2="73667" y2="70556"/>
                        <a14:foregroundMark x1="68000" y1="72222" x2="68000" y2="72222"/>
                        <a14:foregroundMark x1="65222" y1="70889" x2="65222" y2="70889"/>
                        <a14:foregroundMark x1="71778" y1="73111" x2="71778" y2="73111"/>
                        <a14:backgroundMark x1="33333" y1="82889" x2="57444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23" y="1714500"/>
            <a:ext cx="7772400" cy="777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88278" y="2711323"/>
            <a:ext cx="23218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Tay cầm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048250"/>
            <a:ext cx="57863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Thân cốc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19478"/>
            <a:ext cx="57863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Miệng cốc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01661" y="7754689"/>
            <a:ext cx="578633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Đế cốc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91889" l="10000" r="90000">
                        <a14:foregroundMark x1="32000" y1="23111" x2="70778" y2="30222"/>
                        <a14:foregroundMark x1="68000" y1="28889" x2="80111" y2="35222"/>
                        <a14:foregroundMark x1="33889" y1="82889" x2="58111" y2="81556"/>
                        <a14:foregroundMark x1="81889" y1="36778" x2="81889" y2="56333"/>
                        <a14:foregroundMark x1="64889" y1="70000" x2="73111" y2="70778"/>
                        <a14:foregroundMark x1="83333" y1="57667" x2="73667" y2="70556"/>
                        <a14:foregroundMark x1="68000" y1="72222" x2="68000" y2="72222"/>
                        <a14:foregroundMark x1="65222" y1="70889" x2="65222" y2="70889"/>
                        <a14:foregroundMark x1="71778" y1="73111" x2="71778" y2="73111"/>
                        <a14:backgroundMark x1="33333" y1="82889" x2="57444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86" y="677230"/>
            <a:ext cx="9880027" cy="988002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10200" y="2372967"/>
            <a:ext cx="2230806" cy="3482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95800" y="5491797"/>
            <a:ext cx="291660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2801600" y="3390900"/>
            <a:ext cx="1879027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820400" y="8343900"/>
            <a:ext cx="3352800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641006" y="2628900"/>
            <a:ext cx="3484194" cy="177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12344295" y="3474357"/>
            <a:ext cx="842112" cy="4285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7810605" y="8420100"/>
            <a:ext cx="3009795" cy="393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0844" y="3118831"/>
            <a:ext cx="6403693" cy="5858237"/>
          </a:xfrm>
          <a:custGeom>
            <a:avLst/>
            <a:gdLst/>
            <a:ahLst/>
            <a:cxnLst/>
            <a:rect l="l" t="t" r="r" b="b"/>
            <a:pathLst>
              <a:path w="6403693" h="5858237">
                <a:moveTo>
                  <a:pt x="0" y="0"/>
                </a:moveTo>
                <a:lnTo>
                  <a:pt x="6403693" y="0"/>
                </a:lnTo>
                <a:lnTo>
                  <a:pt x="6403693" y="5858237"/>
                </a:lnTo>
                <a:lnTo>
                  <a:pt x="0" y="5858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71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4467" y="2837599"/>
            <a:ext cx="6878169" cy="6139469"/>
          </a:xfrm>
          <a:custGeom>
            <a:avLst/>
            <a:gdLst/>
            <a:ahLst/>
            <a:cxnLst/>
            <a:rect l="l" t="t" r="r" b="b"/>
            <a:pathLst>
              <a:path w="6878169" h="6139469">
                <a:moveTo>
                  <a:pt x="0" y="0"/>
                </a:moveTo>
                <a:lnTo>
                  <a:pt x="6878169" y="0"/>
                </a:lnTo>
                <a:lnTo>
                  <a:pt x="6878169" y="6139469"/>
                </a:lnTo>
                <a:lnTo>
                  <a:pt x="0" y="6139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3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60175" y="1240869"/>
            <a:ext cx="7517625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Cái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cốc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dùng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99333" y="1490780"/>
            <a:ext cx="13631267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Vậy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cốc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được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bằng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chất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liệu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6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61230" y="7658100"/>
            <a:ext cx="85344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Cốc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thủy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suốt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dễ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vỡ</a:t>
            </a:r>
            <a:r>
              <a:rPr lang="en-US" sz="3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91889" l="10000" r="90000">
                        <a14:foregroundMark x1="32000" y1="23111" x2="70778" y2="30222"/>
                        <a14:foregroundMark x1="68000" y1="28889" x2="80111" y2="35222"/>
                        <a14:foregroundMark x1="33889" y1="82889" x2="58111" y2="81556"/>
                        <a14:foregroundMark x1="81889" y1="36778" x2="81889" y2="56333"/>
                        <a14:foregroundMark x1="64889" y1="70000" x2="73111" y2="70778"/>
                        <a14:foregroundMark x1="83333" y1="57667" x2="73667" y2="70556"/>
                        <a14:foregroundMark x1="68000" y1="72222" x2="68000" y2="72222"/>
                        <a14:foregroundMark x1="65222" y1="70889" x2="65222" y2="70889"/>
                        <a14:foregroundMark x1="71778" y1="73111" x2="71778" y2="73111"/>
                        <a14:backgroundMark x1="33333" y1="82889" x2="57444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08617"/>
            <a:ext cx="7111456" cy="711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66700"/>
            <a:ext cx="9064184" cy="9404838"/>
          </a:xfrm>
          <a:custGeom>
            <a:avLst/>
            <a:gdLst/>
            <a:ahLst/>
            <a:cxnLst/>
            <a:rect l="l" t="t" r="r" b="b"/>
            <a:pathLst>
              <a:path w="10051167" h="10051167">
                <a:moveTo>
                  <a:pt x="0" y="0"/>
                </a:moveTo>
                <a:lnTo>
                  <a:pt x="10051168" y="0"/>
                </a:lnTo>
                <a:lnTo>
                  <a:pt x="10051168" y="10051168"/>
                </a:lnTo>
                <a:lnTo>
                  <a:pt x="0" y="10051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92731" y="8518937"/>
            <a:ext cx="2284809" cy="82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482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Cốc inox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970668" y="2710051"/>
            <a:ext cx="5615104" cy="6163156"/>
            <a:chOff x="0" y="0"/>
            <a:chExt cx="4443136" cy="487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3095" cy="4876800"/>
            </a:xfrm>
            <a:custGeom>
              <a:avLst/>
              <a:gdLst/>
              <a:ahLst/>
              <a:cxnLst/>
              <a:rect l="l" t="t" r="r" b="b"/>
              <a:pathLst>
                <a:path w="4443095" h="4876800">
                  <a:moveTo>
                    <a:pt x="0" y="0"/>
                  </a:moveTo>
                  <a:lnTo>
                    <a:pt x="4443095" y="0"/>
                  </a:lnTo>
                  <a:lnTo>
                    <a:pt x="4443095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7565" r="-4756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888878" y="3095144"/>
            <a:ext cx="7730922" cy="5778062"/>
          </a:xfrm>
          <a:custGeom>
            <a:avLst/>
            <a:gdLst/>
            <a:ahLst/>
            <a:cxnLst/>
            <a:rect l="l" t="t" r="r" b="b"/>
            <a:pathLst>
              <a:path w="7730922" h="5778062">
                <a:moveTo>
                  <a:pt x="0" y="0"/>
                </a:moveTo>
                <a:lnTo>
                  <a:pt x="7730923" y="0"/>
                </a:lnTo>
                <a:lnTo>
                  <a:pt x="7730923" y="5778063"/>
                </a:lnTo>
                <a:lnTo>
                  <a:pt x="0" y="5778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87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40744" y="1554166"/>
            <a:ext cx="13456047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Chúng mình làm gì để giữ gìn và bảo vệ chiếc cốc?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79797" y="904875"/>
            <a:ext cx="412640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So </a:t>
            </a:r>
            <a:r>
              <a:rPr lang="en-US" sz="69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sánh</a:t>
            </a:r>
            <a:endParaRPr lang="en-US" sz="69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98208" y="3103281"/>
            <a:ext cx="7102117" cy="6155019"/>
            <a:chOff x="0" y="0"/>
            <a:chExt cx="8128000" cy="7044096"/>
          </a:xfrm>
        </p:grpSpPr>
        <p:sp>
          <p:nvSpPr>
            <p:cNvPr id="5" name="Freeform 5" descr="D:\ngoc linh\thao giang 2015\hình đồ dùng gia đình\221646.jpg"/>
            <p:cNvSpPr/>
            <p:nvPr/>
          </p:nvSpPr>
          <p:spPr>
            <a:xfrm>
              <a:off x="0" y="0"/>
              <a:ext cx="8128000" cy="7044055"/>
            </a:xfrm>
            <a:custGeom>
              <a:avLst/>
              <a:gdLst/>
              <a:ahLst/>
              <a:cxnLst/>
              <a:rect l="l" t="t" r="r" b="b"/>
              <a:pathLst>
                <a:path w="8128000" h="7044055">
                  <a:moveTo>
                    <a:pt x="0" y="0"/>
                  </a:moveTo>
                  <a:lnTo>
                    <a:pt x="8128000" y="0"/>
                  </a:lnTo>
                  <a:lnTo>
                    <a:pt x="8128000" y="7044055"/>
                  </a:lnTo>
                  <a:lnTo>
                    <a:pt x="0" y="70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693" b="-7694"/>
              </a:stretch>
            </a:blip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2" b="91889" l="10000" r="90000">
                        <a14:foregroundMark x1="32000" y1="23111" x2="70778" y2="30222"/>
                        <a14:foregroundMark x1="68000" y1="28889" x2="80111" y2="35222"/>
                        <a14:foregroundMark x1="33889" y1="82889" x2="58111" y2="81556"/>
                        <a14:foregroundMark x1="81889" y1="36778" x2="81889" y2="56333"/>
                        <a14:foregroundMark x1="64889" y1="70000" x2="73111" y2="70778"/>
                        <a14:foregroundMark x1="83333" y1="57667" x2="73667" y2="70556"/>
                        <a14:foregroundMark x1="68000" y1="72222" x2="68000" y2="72222"/>
                        <a14:foregroundMark x1="65222" y1="70889" x2="65222" y2="70889"/>
                        <a14:foregroundMark x1="71778" y1="73111" x2="71778" y2="73111"/>
                        <a14:backgroundMark x1="33333" y1="82889" x2="57444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97" y="866775"/>
            <a:ext cx="9372601" cy="9372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747" y="964742"/>
            <a:ext cx="15120507" cy="8357517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6" y="0"/>
                </a:lnTo>
                <a:lnTo>
                  <a:pt x="15120506" y="8357516"/>
                </a:lnTo>
                <a:lnTo>
                  <a:pt x="0" y="835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49411"/>
            <a:ext cx="4398076" cy="3254576"/>
          </a:xfrm>
          <a:custGeom>
            <a:avLst/>
            <a:gdLst/>
            <a:ahLst/>
            <a:cxnLst/>
            <a:rect l="l" t="t" r="r" b="b"/>
            <a:pathLst>
              <a:path w="4398076" h="3254576">
                <a:moveTo>
                  <a:pt x="0" y="0"/>
                </a:moveTo>
                <a:lnTo>
                  <a:pt x="4398076" y="0"/>
                </a:lnTo>
                <a:lnTo>
                  <a:pt x="4398076" y="3254576"/>
                </a:lnTo>
                <a:lnTo>
                  <a:pt x="0" y="3254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88409">
            <a:off x="13780112" y="7856346"/>
            <a:ext cx="3406834" cy="1003467"/>
          </a:xfrm>
          <a:custGeom>
            <a:avLst/>
            <a:gdLst/>
            <a:ahLst/>
            <a:cxnLst/>
            <a:rect l="l" t="t" r="r" b="b"/>
            <a:pathLst>
              <a:path w="3406834" h="1003467">
                <a:moveTo>
                  <a:pt x="0" y="0"/>
                </a:moveTo>
                <a:lnTo>
                  <a:pt x="3406834" y="0"/>
                </a:lnTo>
                <a:lnTo>
                  <a:pt x="3406834" y="1003467"/>
                </a:lnTo>
                <a:lnTo>
                  <a:pt x="0" y="1003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7654" y="6993133"/>
            <a:ext cx="4036811" cy="2729893"/>
          </a:xfrm>
          <a:custGeom>
            <a:avLst/>
            <a:gdLst/>
            <a:ahLst/>
            <a:cxnLst/>
            <a:rect l="l" t="t" r="r" b="b"/>
            <a:pathLst>
              <a:path w="4036811" h="2729893">
                <a:moveTo>
                  <a:pt x="0" y="0"/>
                </a:moveTo>
                <a:lnTo>
                  <a:pt x="4036811" y="0"/>
                </a:lnTo>
                <a:lnTo>
                  <a:pt x="4036811" y="2729893"/>
                </a:lnTo>
                <a:lnTo>
                  <a:pt x="0" y="2729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707758" y="57164"/>
            <a:ext cx="3660408" cy="4039071"/>
          </a:xfrm>
          <a:custGeom>
            <a:avLst/>
            <a:gdLst/>
            <a:ahLst/>
            <a:cxnLst/>
            <a:rect l="l" t="t" r="r" b="b"/>
            <a:pathLst>
              <a:path w="3660408" h="4039071">
                <a:moveTo>
                  <a:pt x="3660408" y="0"/>
                </a:moveTo>
                <a:lnTo>
                  <a:pt x="0" y="0"/>
                </a:lnTo>
                <a:lnTo>
                  <a:pt x="0" y="4039070"/>
                </a:lnTo>
                <a:lnTo>
                  <a:pt x="3660408" y="4039070"/>
                </a:lnTo>
                <a:lnTo>
                  <a:pt x="366040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54465" y="4533900"/>
            <a:ext cx="897907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1.Ổn định tổ chức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99" y="388964"/>
            <a:ext cx="17491602" cy="9509071"/>
          </a:xfrm>
          <a:custGeom>
            <a:avLst/>
            <a:gdLst/>
            <a:ahLst/>
            <a:cxnLst/>
            <a:rect l="l" t="t" r="r" b="b"/>
            <a:pathLst>
              <a:path w="17491602" h="9509071">
                <a:moveTo>
                  <a:pt x="0" y="0"/>
                </a:moveTo>
                <a:lnTo>
                  <a:pt x="17491602" y="0"/>
                </a:lnTo>
                <a:lnTo>
                  <a:pt x="17491602" y="9509072"/>
                </a:lnTo>
                <a:lnTo>
                  <a:pt x="0" y="950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le 11"/>
          <p:cNvSpPr/>
          <p:nvPr/>
        </p:nvSpPr>
        <p:spPr>
          <a:xfrm>
            <a:off x="4355704" y="702252"/>
            <a:ext cx="10134599" cy="9361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2"/>
          <p:cNvGrpSpPr>
            <a:grpSpLocks noChangeAspect="1"/>
          </p:cNvGrpSpPr>
          <p:nvPr/>
        </p:nvGrpSpPr>
        <p:grpSpPr>
          <a:xfrm>
            <a:off x="9144000" y="1212694"/>
            <a:ext cx="5901308" cy="3930806"/>
            <a:chOff x="0" y="0"/>
            <a:chExt cx="4443648" cy="295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3603" cy="2959862"/>
            </a:xfrm>
            <a:custGeom>
              <a:avLst/>
              <a:gdLst/>
              <a:ahLst/>
              <a:cxnLst/>
              <a:rect l="l" t="t" r="r" b="b"/>
              <a:pathLst>
                <a:path w="4443603" h="2959862">
                  <a:moveTo>
                    <a:pt x="0" y="0"/>
                  </a:moveTo>
                  <a:lnTo>
                    <a:pt x="4443603" y="0"/>
                  </a:lnTo>
                  <a:lnTo>
                    <a:pt x="4443603" y="2959862"/>
                  </a:lnTo>
                  <a:lnTo>
                    <a:pt x="0" y="2959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" r="-24"/>
              </a:stretch>
            </a:blipFill>
          </p:spPr>
        </p:sp>
      </p:grpSp>
      <p:grpSp>
        <p:nvGrpSpPr>
          <p:cNvPr id="7" name="1"/>
          <p:cNvGrpSpPr>
            <a:grpSpLocks noChangeAspect="1"/>
          </p:cNvGrpSpPr>
          <p:nvPr/>
        </p:nvGrpSpPr>
        <p:grpSpPr>
          <a:xfrm>
            <a:off x="3159384" y="1576274"/>
            <a:ext cx="4291094" cy="4291094"/>
            <a:chOff x="0" y="0"/>
            <a:chExt cx="3901440" cy="3901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01440" cy="3901440"/>
            </a:xfrm>
            <a:custGeom>
              <a:avLst/>
              <a:gdLst/>
              <a:ahLst/>
              <a:cxnLst/>
              <a:rect l="l" t="t" r="r" b="b"/>
              <a:pathLst>
                <a:path w="3901440" h="3901440">
                  <a:moveTo>
                    <a:pt x="0" y="0"/>
                  </a:moveTo>
                  <a:lnTo>
                    <a:pt x="3901440" y="0"/>
                  </a:lnTo>
                  <a:lnTo>
                    <a:pt x="3901440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9" name="3"/>
          <p:cNvGrpSpPr>
            <a:grpSpLocks noChangeAspect="1"/>
          </p:cNvGrpSpPr>
          <p:nvPr/>
        </p:nvGrpSpPr>
        <p:grpSpPr>
          <a:xfrm>
            <a:off x="1426833" y="6084414"/>
            <a:ext cx="5127443" cy="3086132"/>
            <a:chOff x="0" y="0"/>
            <a:chExt cx="5540352" cy="33346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40375" cy="3334639"/>
            </a:xfrm>
            <a:custGeom>
              <a:avLst/>
              <a:gdLst/>
              <a:ahLst/>
              <a:cxnLst/>
              <a:rect l="l" t="t" r="r" b="b"/>
              <a:pathLst>
                <a:path w="5540375" h="3334639">
                  <a:moveTo>
                    <a:pt x="0" y="0"/>
                  </a:moveTo>
                  <a:lnTo>
                    <a:pt x="5540375" y="0"/>
                  </a:lnTo>
                  <a:lnTo>
                    <a:pt x="5540375" y="3334639"/>
                  </a:lnTo>
                  <a:lnTo>
                    <a:pt x="0" y="3334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6" b="-5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014420" y="689179"/>
            <a:ext cx="1053977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Đâu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chiếc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mà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cô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đang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cần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89865" l="116" r="97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49" y="3956645"/>
            <a:ext cx="4948871" cy="6628882"/>
          </a:xfrm>
          <a:prstGeom prst="rect">
            <a:avLst/>
          </a:prstGeom>
        </p:spPr>
      </p:pic>
      <p:pic>
        <p:nvPicPr>
          <p:cNvPr id="14" name="buon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4" r="100000">
                        <a14:foregroundMark x1="47273" y1="32364" x2="71273" y2="7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29" y="2545458"/>
            <a:ext cx="1365898" cy="1365898"/>
          </a:xfrm>
          <a:prstGeom prst="rect">
            <a:avLst/>
          </a:prstGeom>
        </p:spPr>
      </p:pic>
      <p:pic>
        <p:nvPicPr>
          <p:cNvPr id="15" name="buon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4" r="100000">
                        <a14:foregroundMark x1="47273" y1="32364" x2="71273" y2="7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280" y="2495141"/>
            <a:ext cx="1365898" cy="1365898"/>
          </a:xfrm>
          <a:prstGeom prst="rect">
            <a:avLst/>
          </a:prstGeom>
        </p:spPr>
      </p:pic>
      <p:pic>
        <p:nvPicPr>
          <p:cNvPr id="16" name="buon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4" r="100000">
                        <a14:foregroundMark x1="47273" y1="32364" x2="71273" y2="7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82" y="6516803"/>
            <a:ext cx="1365898" cy="1365898"/>
          </a:xfrm>
          <a:prstGeom prst="rect">
            <a:avLst/>
          </a:prstGeom>
        </p:spPr>
      </p:pic>
      <p:pic>
        <p:nvPicPr>
          <p:cNvPr id="18" name="cuoi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04" b="90476" l="9639" r="98193">
                        <a14:foregroundMark x1="71084" y1="52381" x2="95181" y2="68027"/>
                        <a14:backgroundMark x1="93373" y1="61224" x2="92771" y2="69388"/>
                        <a14:backgroundMark x1="92169" y1="68707" x2="96386" y2="61224"/>
                        <a14:backgroundMark x1="92771" y1="72109" x2="94578" y2="66667"/>
                        <a14:backgroundMark x1="90361" y1="62585" x2="89759" y2="62585"/>
                        <a14:backgroundMark x1="91566" y1="67347" x2="91566" y2="67347"/>
                        <a14:backgroundMark x1="90964" y1="64626" x2="90964" y2="64626"/>
                        <a14:backgroundMark x1="90964" y1="64626" x2="90964" y2="64626"/>
                        <a14:backgroundMark x1="90964" y1="64626" x2="90964" y2="6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21" y="5438766"/>
            <a:ext cx="3033202" cy="2685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114300"/>
            <a:ext cx="16591631" cy="9019814"/>
          </a:xfrm>
          <a:custGeom>
            <a:avLst/>
            <a:gdLst/>
            <a:ahLst/>
            <a:cxnLst/>
            <a:rect l="l" t="t" r="r" b="b"/>
            <a:pathLst>
              <a:path w="16591631" h="9019814">
                <a:moveTo>
                  <a:pt x="0" y="0"/>
                </a:moveTo>
                <a:lnTo>
                  <a:pt x="16591631" y="0"/>
                </a:lnTo>
                <a:lnTo>
                  <a:pt x="16591631" y="9019814"/>
                </a:lnTo>
                <a:lnTo>
                  <a:pt x="0" y="90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12373" y="7414223"/>
            <a:ext cx="986325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Cái nồi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865" l="116" r="97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17" y="-1638300"/>
            <a:ext cx="7715765" cy="10573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1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845" y="475754"/>
            <a:ext cx="17172310" cy="9335492"/>
          </a:xfrm>
          <a:custGeom>
            <a:avLst/>
            <a:gdLst/>
            <a:ahLst/>
            <a:cxnLst/>
            <a:rect l="l" t="t" r="r" b="b"/>
            <a:pathLst>
              <a:path w="17172310" h="9335492">
                <a:moveTo>
                  <a:pt x="0" y="0"/>
                </a:moveTo>
                <a:lnTo>
                  <a:pt x="17172310" y="0"/>
                </a:lnTo>
                <a:lnTo>
                  <a:pt x="17172310" y="9335492"/>
                </a:lnTo>
                <a:lnTo>
                  <a:pt x="0" y="933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025081" y="2357521"/>
            <a:ext cx="886669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Vung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9001" y="4022366"/>
            <a:ext cx="252949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Tay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cầm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01510" y="5653986"/>
            <a:ext cx="367529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Thân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865" l="116" r="97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83" y="-78742"/>
            <a:ext cx="6982084" cy="95680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876800" y="2825598"/>
            <a:ext cx="2743200" cy="8701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53767" y="4705279"/>
            <a:ext cx="131655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53767" y="6122063"/>
            <a:ext cx="29461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725339" y="2825599"/>
            <a:ext cx="5193563" cy="3296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5572470" y="4239793"/>
            <a:ext cx="1447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7086600" y="5749237"/>
            <a:ext cx="4419599" cy="1756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5008"/>
            <a:ext cx="17455077" cy="9489215"/>
          </a:xfrm>
          <a:custGeom>
            <a:avLst/>
            <a:gdLst/>
            <a:ahLst/>
            <a:cxnLst/>
            <a:rect l="l" t="t" r="r" b="b"/>
            <a:pathLst>
              <a:path w="17455077" h="9489215">
                <a:moveTo>
                  <a:pt x="0" y="0"/>
                </a:moveTo>
                <a:lnTo>
                  <a:pt x="17455077" y="0"/>
                </a:lnTo>
                <a:lnTo>
                  <a:pt x="17455077" y="9489215"/>
                </a:lnTo>
                <a:lnTo>
                  <a:pt x="0" y="9489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496619" y="1484545"/>
            <a:ext cx="729476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Chiếc nồi dùng để làm gì?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025891" y="2762401"/>
            <a:ext cx="6629727" cy="4762199"/>
            <a:chOff x="0" y="0"/>
            <a:chExt cx="6179840" cy="44390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9820" cy="4439031"/>
            </a:xfrm>
            <a:custGeom>
              <a:avLst/>
              <a:gdLst/>
              <a:ahLst/>
              <a:cxnLst/>
              <a:rect l="l" t="t" r="r" b="b"/>
              <a:pathLst>
                <a:path w="6179820" h="4439031">
                  <a:moveTo>
                    <a:pt x="0" y="0"/>
                  </a:moveTo>
                  <a:lnTo>
                    <a:pt x="6179820" y="0"/>
                  </a:lnTo>
                  <a:lnTo>
                    <a:pt x="6179820" y="4439031"/>
                  </a:lnTo>
                  <a:lnTo>
                    <a:pt x="0" y="4439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1" r="-28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71165" y="2933118"/>
            <a:ext cx="6552160" cy="5367781"/>
            <a:chOff x="0" y="0"/>
            <a:chExt cx="5418496" cy="4439040"/>
          </a:xfrm>
        </p:grpSpPr>
        <p:sp>
          <p:nvSpPr>
            <p:cNvPr id="7" name="Freeform 7" descr="C:\Users\admin\Desktop\thi  e-learning 30.9\hình gia dinh\oc1.jpg"/>
            <p:cNvSpPr/>
            <p:nvPr/>
          </p:nvSpPr>
          <p:spPr>
            <a:xfrm>
              <a:off x="0" y="0"/>
              <a:ext cx="5418455" cy="4439031"/>
            </a:xfrm>
            <a:custGeom>
              <a:avLst/>
              <a:gdLst/>
              <a:ahLst/>
              <a:cxnLst/>
              <a:rect l="l" t="t" r="r" b="b"/>
              <a:pathLst>
                <a:path w="5418455" h="4439031">
                  <a:moveTo>
                    <a:pt x="0" y="0"/>
                  </a:moveTo>
                  <a:lnTo>
                    <a:pt x="5418455" y="0"/>
                  </a:lnTo>
                  <a:lnTo>
                    <a:pt x="5418455" y="4439031"/>
                  </a:lnTo>
                  <a:lnTo>
                    <a:pt x="0" y="4439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266" r="-626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25891" y="7819874"/>
            <a:ext cx="66297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Hầm canh xương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7998" y="8371205"/>
            <a:ext cx="66297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Nấu canh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669" y="238486"/>
            <a:ext cx="16591631" cy="9019814"/>
          </a:xfrm>
          <a:custGeom>
            <a:avLst/>
            <a:gdLst/>
            <a:ahLst/>
            <a:cxnLst/>
            <a:rect l="l" t="t" r="r" b="b"/>
            <a:pathLst>
              <a:path w="16591631" h="9019814">
                <a:moveTo>
                  <a:pt x="0" y="0"/>
                </a:moveTo>
                <a:lnTo>
                  <a:pt x="16591631" y="0"/>
                </a:lnTo>
                <a:lnTo>
                  <a:pt x="16591631" y="9019814"/>
                </a:lnTo>
                <a:lnTo>
                  <a:pt x="0" y="90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21484" y="7200484"/>
            <a:ext cx="1264503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Chiếc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này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được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bằng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chất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liệu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865" l="116" r="97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17" y="-1638300"/>
            <a:ext cx="7715765" cy="10573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669" y="238486"/>
            <a:ext cx="16591631" cy="9019814"/>
          </a:xfrm>
          <a:custGeom>
            <a:avLst/>
            <a:gdLst/>
            <a:ahLst/>
            <a:cxnLst/>
            <a:rect l="l" t="t" r="r" b="b"/>
            <a:pathLst>
              <a:path w="16591631" h="9019814">
                <a:moveTo>
                  <a:pt x="0" y="0"/>
                </a:moveTo>
                <a:lnTo>
                  <a:pt x="16591631" y="0"/>
                </a:lnTo>
                <a:lnTo>
                  <a:pt x="16591631" y="9019814"/>
                </a:lnTo>
                <a:lnTo>
                  <a:pt x="0" y="90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23185" y="874329"/>
            <a:ext cx="8538341" cy="8538341"/>
          </a:xfrm>
          <a:custGeom>
            <a:avLst/>
            <a:gdLst/>
            <a:ahLst/>
            <a:cxnLst/>
            <a:rect l="l" t="t" r="r" b="b"/>
            <a:pathLst>
              <a:path w="8538341" h="8538341">
                <a:moveTo>
                  <a:pt x="0" y="0"/>
                </a:moveTo>
                <a:lnTo>
                  <a:pt x="8538341" y="0"/>
                </a:lnTo>
                <a:lnTo>
                  <a:pt x="8538341" y="8538342"/>
                </a:lnTo>
                <a:lnTo>
                  <a:pt x="0" y="8538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676" y="1400241"/>
            <a:ext cx="1829736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Ngoài ra chiếc nồi còn được làm bằng chất liệu khác!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41653" y="7658100"/>
            <a:ext cx="250140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gang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51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669" y="238486"/>
            <a:ext cx="16591631" cy="9019814"/>
          </a:xfrm>
          <a:custGeom>
            <a:avLst/>
            <a:gdLst/>
            <a:ahLst/>
            <a:cxnLst/>
            <a:rect l="l" t="t" r="r" b="b"/>
            <a:pathLst>
              <a:path w="16591631" h="9019814">
                <a:moveTo>
                  <a:pt x="0" y="0"/>
                </a:moveTo>
                <a:lnTo>
                  <a:pt x="16591631" y="0"/>
                </a:lnTo>
                <a:lnTo>
                  <a:pt x="16591631" y="9019814"/>
                </a:lnTo>
                <a:lnTo>
                  <a:pt x="0" y="90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46265" y="1310491"/>
            <a:ext cx="97954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Chúng mình sử dụng nồi như thế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7611" y="2102336"/>
            <a:ext cx="1143277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Cách giữ gìn và bảo vệ nồi ?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77190" y="3610181"/>
            <a:ext cx="5597006" cy="4683418"/>
            <a:chOff x="0" y="0"/>
            <a:chExt cx="5310464" cy="4443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10505" cy="4443603"/>
            </a:xfrm>
            <a:custGeom>
              <a:avLst/>
              <a:gdLst/>
              <a:ahLst/>
              <a:cxnLst/>
              <a:rect l="l" t="t" r="r" b="b"/>
              <a:pathLst>
                <a:path w="5310505" h="4443603">
                  <a:moveTo>
                    <a:pt x="0" y="0"/>
                  </a:moveTo>
                  <a:lnTo>
                    <a:pt x="5310505" y="0"/>
                  </a:lnTo>
                  <a:lnTo>
                    <a:pt x="5310505" y="4443603"/>
                  </a:lnTo>
                  <a:lnTo>
                    <a:pt x="0" y="4443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6" b="-1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3610181"/>
            <a:ext cx="5952194" cy="4519606"/>
            <a:chOff x="0" y="0"/>
            <a:chExt cx="5852160" cy="44436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52160" cy="4443603"/>
            </a:xfrm>
            <a:custGeom>
              <a:avLst/>
              <a:gdLst/>
              <a:ahLst/>
              <a:cxnLst/>
              <a:rect l="l" t="t" r="r" b="b"/>
              <a:pathLst>
                <a:path w="5852160" h="4443603">
                  <a:moveTo>
                    <a:pt x="0" y="0"/>
                  </a:moveTo>
                  <a:lnTo>
                    <a:pt x="5852160" y="0"/>
                  </a:lnTo>
                  <a:lnTo>
                    <a:pt x="5852160" y="4443603"/>
                  </a:lnTo>
                  <a:lnTo>
                    <a:pt x="0" y="4443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" b="-1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974"/>
            <a:ext cx="17620331" cy="9579053"/>
          </a:xfrm>
          <a:custGeom>
            <a:avLst/>
            <a:gdLst/>
            <a:ahLst/>
            <a:cxnLst/>
            <a:rect l="l" t="t" r="r" b="b"/>
            <a:pathLst>
              <a:path w="17620331" h="9579053">
                <a:moveTo>
                  <a:pt x="0" y="0"/>
                </a:moveTo>
                <a:lnTo>
                  <a:pt x="17620331" y="0"/>
                </a:lnTo>
                <a:lnTo>
                  <a:pt x="17620331" y="9579052"/>
                </a:lnTo>
                <a:lnTo>
                  <a:pt x="0" y="9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14419" y="2289305"/>
            <a:ext cx="4041892" cy="6032674"/>
          </a:xfrm>
          <a:custGeom>
            <a:avLst/>
            <a:gdLst/>
            <a:ahLst/>
            <a:cxnLst/>
            <a:rect l="l" t="t" r="r" b="b"/>
            <a:pathLst>
              <a:path w="4041892" h="6032674">
                <a:moveTo>
                  <a:pt x="0" y="0"/>
                </a:moveTo>
                <a:lnTo>
                  <a:pt x="4041892" y="0"/>
                </a:lnTo>
                <a:lnTo>
                  <a:pt x="4041892" y="6032674"/>
                </a:lnTo>
                <a:lnTo>
                  <a:pt x="0" y="6032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5078">
            <a:off x="10873664" y="3278930"/>
            <a:ext cx="6645881" cy="4619830"/>
          </a:xfrm>
          <a:custGeom>
            <a:avLst/>
            <a:gdLst/>
            <a:ahLst/>
            <a:cxnLst/>
            <a:rect l="l" t="t" r="r" b="b"/>
            <a:pathLst>
              <a:path w="6645881" h="4619830">
                <a:moveTo>
                  <a:pt x="0" y="0"/>
                </a:moveTo>
                <a:lnTo>
                  <a:pt x="6645882" y="0"/>
                </a:lnTo>
                <a:lnTo>
                  <a:pt x="6645882" y="4619830"/>
                </a:lnTo>
                <a:lnTo>
                  <a:pt x="0" y="4619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27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7319" y="2855711"/>
            <a:ext cx="5466268" cy="5466268"/>
          </a:xfrm>
          <a:custGeom>
            <a:avLst/>
            <a:gdLst/>
            <a:ahLst/>
            <a:cxnLst/>
            <a:rect l="l" t="t" r="r" b="b"/>
            <a:pathLst>
              <a:path w="5466268" h="5466268">
                <a:moveTo>
                  <a:pt x="0" y="0"/>
                </a:moveTo>
                <a:lnTo>
                  <a:pt x="5466268" y="0"/>
                </a:lnTo>
                <a:lnTo>
                  <a:pt x="5466268" y="5466268"/>
                </a:lnTo>
                <a:lnTo>
                  <a:pt x="0" y="5466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593345"/>
            <a:ext cx="16591631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Từ những đồ vật trên hãy kể tên những đồ vật mà em biết 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72879" y="7951009"/>
            <a:ext cx="684745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Cái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chảo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29097" y="8371205"/>
            <a:ext cx="684745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Cái thìa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90119" y="8346931"/>
            <a:ext cx="684745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Nồi cơm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6400" y="723900"/>
            <a:ext cx="14935200" cy="8778953"/>
          </a:xfrm>
          <a:custGeom>
            <a:avLst/>
            <a:gdLst/>
            <a:ahLst/>
            <a:cxnLst/>
            <a:rect l="l" t="t" r="r" b="b"/>
            <a:pathLst>
              <a:path w="17620331" h="9579053">
                <a:moveTo>
                  <a:pt x="0" y="0"/>
                </a:moveTo>
                <a:lnTo>
                  <a:pt x="17620331" y="0"/>
                </a:lnTo>
                <a:lnTo>
                  <a:pt x="17620331" y="9579052"/>
                </a:lnTo>
                <a:lnTo>
                  <a:pt x="0" y="9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05975" y="3930316"/>
            <a:ext cx="8513180" cy="298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9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Trò</a:t>
            </a:r>
            <a:r>
              <a:rPr lang="en-US" sz="9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chơi</a:t>
            </a:r>
            <a:endParaRPr lang="en-US" sz="9600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ctr">
              <a:spcAft>
                <a:spcPts val="200"/>
              </a:spcAft>
            </a:pPr>
            <a:r>
              <a:rPr lang="en-US" sz="9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Ô </a:t>
            </a:r>
            <a:r>
              <a:rPr lang="en-US" sz="9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cửa</a:t>
            </a:r>
            <a:r>
              <a:rPr lang="en-US" sz="9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bí</a:t>
            </a:r>
            <a:r>
              <a:rPr lang="en-US" sz="9600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mật</a:t>
            </a:r>
            <a:endParaRPr lang="en-US" sz="9600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2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77" y="551584"/>
            <a:ext cx="8536132" cy="85361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64" y="1028700"/>
            <a:ext cx="8250382" cy="8250382"/>
          </a:xfrm>
          <a:prstGeom prst="rect">
            <a:avLst/>
          </a:prstGeom>
        </p:spPr>
      </p:pic>
      <p:sp>
        <p:nvSpPr>
          <p:cNvPr id="23" name="ô1">
            <a:hlinkClick r:id="rId6" action="ppaction://hlinksldjump"/>
          </p:cNvPr>
          <p:cNvSpPr/>
          <p:nvPr/>
        </p:nvSpPr>
        <p:spPr>
          <a:xfrm>
            <a:off x="1219200" y="0"/>
            <a:ext cx="5334000" cy="48387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/>
              <a:t>1</a:t>
            </a:r>
            <a:endParaRPr lang="vi-VN" sz="10000" dirty="0"/>
          </a:p>
        </p:txBody>
      </p:sp>
      <p:sp>
        <p:nvSpPr>
          <p:cNvPr id="24" name="ô2">
            <a:hlinkClick r:id="rId7" action="ppaction://hlinksldjump"/>
          </p:cNvPr>
          <p:cNvSpPr/>
          <p:nvPr/>
        </p:nvSpPr>
        <p:spPr>
          <a:xfrm>
            <a:off x="6553200" y="0"/>
            <a:ext cx="5334000" cy="48387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vi-VN" sz="9600" dirty="0"/>
          </a:p>
        </p:txBody>
      </p:sp>
      <p:sp>
        <p:nvSpPr>
          <p:cNvPr id="25" name="03">
            <a:hlinkClick r:id="rId8" action="ppaction://hlinksldjump"/>
          </p:cNvPr>
          <p:cNvSpPr/>
          <p:nvPr/>
        </p:nvSpPr>
        <p:spPr>
          <a:xfrm>
            <a:off x="11914909" y="0"/>
            <a:ext cx="5334000" cy="48387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vi-VN" sz="9600" dirty="0"/>
          </a:p>
        </p:txBody>
      </p:sp>
      <p:sp>
        <p:nvSpPr>
          <p:cNvPr id="26" name="ô4">
            <a:hlinkClick r:id="rId9" action="ppaction://hlinksldjump"/>
          </p:cNvPr>
          <p:cNvSpPr/>
          <p:nvPr/>
        </p:nvSpPr>
        <p:spPr>
          <a:xfrm>
            <a:off x="1241714" y="4838700"/>
            <a:ext cx="5334000" cy="48387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vi-VN" sz="9600" dirty="0"/>
          </a:p>
        </p:txBody>
      </p:sp>
      <p:sp>
        <p:nvSpPr>
          <p:cNvPr id="27" name="ô5">
            <a:hlinkClick r:id="rId10" action="ppaction://hlinksldjump"/>
          </p:cNvPr>
          <p:cNvSpPr/>
          <p:nvPr/>
        </p:nvSpPr>
        <p:spPr>
          <a:xfrm>
            <a:off x="6580909" y="4838700"/>
            <a:ext cx="5334000" cy="4838700"/>
          </a:xfrm>
          <a:prstGeom prst="rect">
            <a:avLst/>
          </a:prstGeom>
          <a:solidFill>
            <a:srgbClr val="F20E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vi-VN" sz="9600" dirty="0"/>
          </a:p>
        </p:txBody>
      </p:sp>
      <p:sp>
        <p:nvSpPr>
          <p:cNvPr id="28" name="ô6">
            <a:hlinkClick r:id="rId11" action="ppaction://hlinksldjump"/>
          </p:cNvPr>
          <p:cNvSpPr/>
          <p:nvPr/>
        </p:nvSpPr>
        <p:spPr>
          <a:xfrm>
            <a:off x="11914909" y="4800600"/>
            <a:ext cx="5334000" cy="4838700"/>
          </a:xfrm>
          <a:prstGeom prst="rect">
            <a:avLst/>
          </a:prstGeom>
          <a:solidFill>
            <a:srgbClr val="B8641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vi-VN" sz="9600" dirty="0"/>
          </a:p>
        </p:txBody>
      </p:sp>
      <p:sp>
        <p:nvSpPr>
          <p:cNvPr id="29" name="tt1"/>
          <p:cNvSpPr/>
          <p:nvPr/>
        </p:nvSpPr>
        <p:spPr>
          <a:xfrm>
            <a:off x="1506682" y="1905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t2"/>
          <p:cNvSpPr/>
          <p:nvPr/>
        </p:nvSpPr>
        <p:spPr>
          <a:xfrm>
            <a:off x="6858000" y="1905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t3"/>
          <p:cNvSpPr/>
          <p:nvPr/>
        </p:nvSpPr>
        <p:spPr>
          <a:xfrm>
            <a:off x="12209318" y="1905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t4"/>
          <p:cNvSpPr/>
          <p:nvPr/>
        </p:nvSpPr>
        <p:spPr>
          <a:xfrm>
            <a:off x="1524000" y="50292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t5"/>
          <p:cNvSpPr/>
          <p:nvPr/>
        </p:nvSpPr>
        <p:spPr>
          <a:xfrm>
            <a:off x="6840682" y="50292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t6"/>
          <p:cNvSpPr/>
          <p:nvPr/>
        </p:nvSpPr>
        <p:spPr>
          <a:xfrm>
            <a:off x="12181610" y="5029200"/>
            <a:ext cx="914400" cy="838200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3915" y="301701"/>
            <a:ext cx="10800778" cy="9779613"/>
          </a:xfrm>
          <a:custGeom>
            <a:avLst/>
            <a:gdLst/>
            <a:ahLst/>
            <a:cxnLst/>
            <a:rect l="l" t="t" r="r" b="b"/>
            <a:pathLst>
              <a:path w="10800778" h="9779613">
                <a:moveTo>
                  <a:pt x="0" y="0"/>
                </a:moveTo>
                <a:lnTo>
                  <a:pt x="10800778" y="0"/>
                </a:lnTo>
                <a:lnTo>
                  <a:pt x="10800778" y="9779613"/>
                </a:lnTo>
                <a:lnTo>
                  <a:pt x="0" y="9779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37372">
            <a:off x="12433571" y="521420"/>
            <a:ext cx="3032652" cy="1014560"/>
          </a:xfrm>
          <a:custGeom>
            <a:avLst/>
            <a:gdLst/>
            <a:ahLst/>
            <a:cxnLst/>
            <a:rect l="l" t="t" r="r" b="b"/>
            <a:pathLst>
              <a:path w="3032652" h="1014560">
                <a:moveTo>
                  <a:pt x="0" y="0"/>
                </a:moveTo>
                <a:lnTo>
                  <a:pt x="3032651" y="0"/>
                </a:lnTo>
                <a:lnTo>
                  <a:pt x="3032651" y="1014560"/>
                </a:lnTo>
                <a:lnTo>
                  <a:pt x="0" y="101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93363" y="5608051"/>
            <a:ext cx="3030636" cy="4473263"/>
          </a:xfrm>
          <a:custGeom>
            <a:avLst/>
            <a:gdLst/>
            <a:ahLst/>
            <a:cxnLst/>
            <a:rect l="l" t="t" r="r" b="b"/>
            <a:pathLst>
              <a:path w="3030636" h="4473263">
                <a:moveTo>
                  <a:pt x="0" y="0"/>
                </a:moveTo>
                <a:lnTo>
                  <a:pt x="3030636" y="0"/>
                </a:lnTo>
                <a:lnTo>
                  <a:pt x="3030636" y="4473263"/>
                </a:lnTo>
                <a:lnTo>
                  <a:pt x="0" y="44732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0454" y="6295297"/>
            <a:ext cx="4358885" cy="3098771"/>
          </a:xfrm>
          <a:custGeom>
            <a:avLst/>
            <a:gdLst/>
            <a:ahLst/>
            <a:cxnLst/>
            <a:rect l="l" t="t" r="r" b="b"/>
            <a:pathLst>
              <a:path w="4358885" h="3098771">
                <a:moveTo>
                  <a:pt x="0" y="0"/>
                </a:moveTo>
                <a:lnTo>
                  <a:pt x="4358885" y="0"/>
                </a:lnTo>
                <a:lnTo>
                  <a:pt x="4358885" y="3098771"/>
                </a:lnTo>
                <a:lnTo>
                  <a:pt x="0" y="3098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77865" y="2315976"/>
            <a:ext cx="8844401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59"/>
              </a:lnSpc>
            </a:pPr>
            <a:r>
              <a:rPr lang="en-US" sz="555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Nhà</a:t>
            </a:r>
            <a:r>
              <a:rPr lang="en-US" sz="5550" dirty="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55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em</a:t>
            </a:r>
            <a:r>
              <a:rPr lang="en-US" sz="5550" dirty="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55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rất</a:t>
            </a:r>
            <a:r>
              <a:rPr lang="en-US" sz="5550" dirty="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55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vui</a:t>
            </a:r>
            <a:endParaRPr lang="en-US" sz="5550" dirty="0">
              <a:solidFill>
                <a:srgbClr val="CD4343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pic>
        <p:nvPicPr>
          <p:cNvPr id="7" name="(2) NHÀ MÌNH RẤT VUI -ngọt ngào hơn cả Socola- - Câu lạc bộ nghệ thuật Tuổi Thơ - Những Cánh Hồng Bay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5400" y="3353858"/>
            <a:ext cx="7789333" cy="43815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74562" y="1309785"/>
            <a:ext cx="4895892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59"/>
              </a:lnSpc>
            </a:pPr>
            <a:r>
              <a:rPr lang="en-US" sz="800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Khởi</a:t>
            </a:r>
            <a:r>
              <a:rPr lang="en-US" sz="8000" dirty="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8000" dirty="0" err="1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động</a:t>
            </a:r>
            <a:r>
              <a:rPr lang="en-US" sz="8000" dirty="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2"/>
          <p:cNvSpPr/>
          <p:nvPr/>
        </p:nvSpPr>
        <p:spPr>
          <a:xfrm>
            <a:off x="10363200" y="6049866"/>
            <a:ext cx="6248400" cy="88709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C2"/>
          <p:cNvSpPr/>
          <p:nvPr/>
        </p:nvSpPr>
        <p:spPr>
          <a:xfrm>
            <a:off x="10363200" y="3998112"/>
            <a:ext cx="6248400" cy="88709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2"/>
          <p:cNvSpPr/>
          <p:nvPr/>
        </p:nvSpPr>
        <p:spPr>
          <a:xfrm>
            <a:off x="1260764" y="6049866"/>
            <a:ext cx="6878931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1"/>
          <p:cNvSpPr/>
          <p:nvPr/>
        </p:nvSpPr>
        <p:spPr>
          <a:xfrm>
            <a:off x="1295400" y="3998112"/>
            <a:ext cx="6955131" cy="88709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3352800" y="952500"/>
            <a:ext cx="7543800" cy="14620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382919" y="177339"/>
            <a:ext cx="2415311" cy="2237182"/>
          </a:xfrm>
          <a:custGeom>
            <a:avLst/>
            <a:gdLst/>
            <a:ahLst/>
            <a:cxnLst/>
            <a:rect l="l" t="t" r="r" b="b"/>
            <a:pathLst>
              <a:path w="2415311" h="2237182">
                <a:moveTo>
                  <a:pt x="0" y="0"/>
                </a:moveTo>
                <a:lnTo>
                  <a:pt x="2415311" y="0"/>
                </a:lnTo>
                <a:lnTo>
                  <a:pt x="2415311" y="2237182"/>
                </a:lnTo>
                <a:lnTo>
                  <a:pt x="0" y="2237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40466" y="540836"/>
            <a:ext cx="3695702" cy="2295226"/>
          </a:xfrm>
          <a:custGeom>
            <a:avLst/>
            <a:gdLst/>
            <a:ahLst/>
            <a:cxnLst/>
            <a:rect l="l" t="t" r="r" b="b"/>
            <a:pathLst>
              <a:path w="3695702" h="2295226">
                <a:moveTo>
                  <a:pt x="0" y="0"/>
                </a:moveTo>
                <a:lnTo>
                  <a:pt x="3695702" y="0"/>
                </a:lnTo>
                <a:lnTo>
                  <a:pt x="3695702" y="2295226"/>
                </a:lnTo>
                <a:lnTo>
                  <a:pt x="0" y="2295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cauhoi"/>
          <p:cNvSpPr txBox="1"/>
          <p:nvPr/>
        </p:nvSpPr>
        <p:spPr>
          <a:xfrm>
            <a:off x="2171636" y="1200680"/>
            <a:ext cx="100374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Cái bát dùng để làm gì?</a:t>
            </a:r>
          </a:p>
        </p:txBody>
      </p:sp>
      <p:sp>
        <p:nvSpPr>
          <p:cNvPr id="5" name="D"/>
          <p:cNvSpPr txBox="1"/>
          <p:nvPr/>
        </p:nvSpPr>
        <p:spPr>
          <a:xfrm>
            <a:off x="8250531" y="6049866"/>
            <a:ext cx="100374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D.Dùng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ăn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cơm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6" name="C"/>
          <p:cNvSpPr txBox="1"/>
          <p:nvPr/>
        </p:nvSpPr>
        <p:spPr>
          <a:xfrm>
            <a:off x="8250531" y="3998112"/>
            <a:ext cx="100374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C.Dùng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đập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phá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7" name="B"/>
          <p:cNvSpPr txBox="1"/>
          <p:nvPr/>
        </p:nvSpPr>
        <p:spPr>
          <a:xfrm>
            <a:off x="-271100" y="6049866"/>
            <a:ext cx="100374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B.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Dùng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đồ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chơi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A"/>
          <p:cNvSpPr txBox="1"/>
          <p:nvPr/>
        </p:nvSpPr>
        <p:spPr>
          <a:xfrm>
            <a:off x="-271100" y="3998112"/>
            <a:ext cx="100374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A.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Dùng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đội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lên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đầu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17145000" y="9334500"/>
            <a:ext cx="1143000" cy="9525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2"/>
          <p:cNvSpPr/>
          <p:nvPr/>
        </p:nvSpPr>
        <p:spPr>
          <a:xfrm>
            <a:off x="9729057" y="5735560"/>
            <a:ext cx="6470043" cy="8870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2"/>
          <p:cNvSpPr/>
          <p:nvPr/>
        </p:nvSpPr>
        <p:spPr>
          <a:xfrm>
            <a:off x="9743831" y="3866030"/>
            <a:ext cx="6470043" cy="8870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2"/>
          <p:cNvSpPr/>
          <p:nvPr/>
        </p:nvSpPr>
        <p:spPr>
          <a:xfrm>
            <a:off x="1347413" y="5742096"/>
            <a:ext cx="6470043" cy="8870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2"/>
          <p:cNvSpPr/>
          <p:nvPr/>
        </p:nvSpPr>
        <p:spPr>
          <a:xfrm>
            <a:off x="1425945" y="3886490"/>
            <a:ext cx="6470043" cy="8870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Action Button: Home 7">
            <a:hlinkClick r:id="rId2" action="ppaction://hlinksldjump" highlightClick="1"/>
          </p:cNvPr>
          <p:cNvSpPr/>
          <p:nvPr/>
        </p:nvSpPr>
        <p:spPr>
          <a:xfrm>
            <a:off x="17221200" y="9448800"/>
            <a:ext cx="1066800" cy="8382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3473961" y="1079324"/>
            <a:ext cx="13061247" cy="8870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308733" y="246538"/>
            <a:ext cx="2808882" cy="2601727"/>
          </a:xfrm>
          <a:custGeom>
            <a:avLst/>
            <a:gdLst/>
            <a:ahLst/>
            <a:cxnLst/>
            <a:rect l="l" t="t" r="r" b="b"/>
            <a:pathLst>
              <a:path w="2808882" h="2601727">
                <a:moveTo>
                  <a:pt x="0" y="0"/>
                </a:moveTo>
                <a:lnTo>
                  <a:pt x="2808883" y="0"/>
                </a:lnTo>
                <a:lnTo>
                  <a:pt x="2808883" y="2601727"/>
                </a:lnTo>
                <a:lnTo>
                  <a:pt x="0" y="2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52800" y="1079324"/>
            <a:ext cx="1318240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Sau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khi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ăn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xong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cái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bát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cần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được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sp>
        <p:nvSpPr>
          <p:cNvPr id="4" name="A"/>
          <p:cNvSpPr txBox="1"/>
          <p:nvPr/>
        </p:nvSpPr>
        <p:spPr>
          <a:xfrm>
            <a:off x="1124861" y="3886490"/>
            <a:ext cx="706528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A.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Vứt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bát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lung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tung</a:t>
            </a:r>
            <a:endParaRPr lang="en-US" sz="5199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B"/>
          <p:cNvSpPr txBox="1"/>
          <p:nvPr/>
        </p:nvSpPr>
        <p:spPr>
          <a:xfrm>
            <a:off x="1375122" y="5811810"/>
            <a:ext cx="586387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B.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Đập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bát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cho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vui</a:t>
            </a:r>
            <a:endParaRPr lang="en-US" sz="5199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6" name="C"/>
          <p:cNvSpPr txBox="1"/>
          <p:nvPr/>
        </p:nvSpPr>
        <p:spPr>
          <a:xfrm>
            <a:off x="8183217" y="3886490"/>
            <a:ext cx="9591273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C.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Giữ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gìn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rửa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sạch</a:t>
            </a:r>
            <a:endParaRPr lang="en-US" sz="5199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7" name="D"/>
          <p:cNvSpPr txBox="1"/>
          <p:nvPr/>
        </p:nvSpPr>
        <p:spPr>
          <a:xfrm>
            <a:off x="8496514" y="5811810"/>
            <a:ext cx="702352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D.Để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bừa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bộn</a:t>
            </a:r>
            <a:endParaRPr lang="en-US" sz="5199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A1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87000" y="5275259"/>
            <a:ext cx="7315200" cy="85212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10287000" y="3390444"/>
            <a:ext cx="7315200" cy="85212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1135235" y="5191227"/>
            <a:ext cx="7315200" cy="85212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990600" y="3469883"/>
            <a:ext cx="7315200" cy="85212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3733800" y="923925"/>
            <a:ext cx="12420600" cy="94297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270480" y="55218"/>
            <a:ext cx="2758457" cy="2555021"/>
          </a:xfrm>
          <a:custGeom>
            <a:avLst/>
            <a:gdLst/>
            <a:ahLst/>
            <a:cxnLst/>
            <a:rect l="l" t="t" r="r" b="b"/>
            <a:pathLst>
              <a:path w="2758457" h="2555021">
                <a:moveTo>
                  <a:pt x="0" y="0"/>
                </a:moveTo>
                <a:lnTo>
                  <a:pt x="2758457" y="0"/>
                </a:lnTo>
                <a:lnTo>
                  <a:pt x="2758457" y="2555020"/>
                </a:lnTo>
                <a:lnTo>
                  <a:pt x="0" y="2555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59414" y="923925"/>
            <a:ext cx="11652060" cy="191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5"/>
              </a:lnSpc>
              <a:spcBef>
                <a:spcPct val="0"/>
              </a:spcBef>
            </a:pPr>
            <a:r>
              <a:rPr lang="en-US" sz="5489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Cốc có tay cầm dùng để uống nước gì?</a:t>
            </a:r>
          </a:p>
          <a:p>
            <a:pPr algn="ctr">
              <a:lnSpc>
                <a:spcPts val="7685"/>
              </a:lnSpc>
              <a:spcBef>
                <a:spcPct val="0"/>
              </a:spcBef>
            </a:pPr>
            <a:endParaRPr lang="en-US" sz="5489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7" name="D"/>
          <p:cNvSpPr txBox="1"/>
          <p:nvPr/>
        </p:nvSpPr>
        <p:spPr>
          <a:xfrm>
            <a:off x="9413984" y="5237671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D.Bia,rượu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c"/>
          <p:cNvSpPr txBox="1"/>
          <p:nvPr/>
        </p:nvSpPr>
        <p:spPr>
          <a:xfrm>
            <a:off x="10134600" y="3344238"/>
            <a:ext cx="478707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C.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Nước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bẩn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71686" y="5095521"/>
            <a:ext cx="919703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B.Nước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lọc,sữa,nước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ép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4" name="a"/>
          <p:cNvSpPr txBox="1"/>
          <p:nvPr/>
        </p:nvSpPr>
        <p:spPr>
          <a:xfrm>
            <a:off x="514337" y="3427867"/>
            <a:ext cx="50292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A.Nước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sơn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7221200" y="9410700"/>
            <a:ext cx="1066800" cy="8763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819400" y="1104900"/>
            <a:ext cx="14630400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914400" y="4918739"/>
            <a:ext cx="7097118" cy="9118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9913054" y="3224630"/>
            <a:ext cx="7097118" cy="9118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10040955" y="4915174"/>
            <a:ext cx="7097118" cy="9118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914400" y="3224631"/>
            <a:ext cx="7097118" cy="9118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288273" y="121023"/>
            <a:ext cx="2503418" cy="2234640"/>
          </a:xfrm>
          <a:custGeom>
            <a:avLst/>
            <a:gdLst/>
            <a:ahLst/>
            <a:cxnLst/>
            <a:rect l="l" t="t" r="r" b="b"/>
            <a:pathLst>
              <a:path w="2979790" h="2760030">
                <a:moveTo>
                  <a:pt x="0" y="0"/>
                </a:moveTo>
                <a:lnTo>
                  <a:pt x="2979790" y="0"/>
                </a:lnTo>
                <a:lnTo>
                  <a:pt x="2979790" y="2760030"/>
                </a:lnTo>
                <a:lnTo>
                  <a:pt x="0" y="276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03418" y="1364932"/>
            <a:ext cx="1524079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Khi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mẹ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đang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nấu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trên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bếp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các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con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nên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sp>
        <p:nvSpPr>
          <p:cNvPr id="4" name="a"/>
          <p:cNvSpPr txBox="1"/>
          <p:nvPr/>
        </p:nvSpPr>
        <p:spPr>
          <a:xfrm>
            <a:off x="-838200" y="3224631"/>
            <a:ext cx="106128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A.Đứng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xa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và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quan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sát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b"/>
          <p:cNvSpPr txBox="1"/>
          <p:nvPr/>
        </p:nvSpPr>
        <p:spPr>
          <a:xfrm>
            <a:off x="-1915530" y="5022258"/>
            <a:ext cx="106128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B.Chạm vào nồi</a:t>
            </a:r>
          </a:p>
        </p:txBody>
      </p:sp>
      <p:sp>
        <p:nvSpPr>
          <p:cNvPr id="6" name="c"/>
          <p:cNvSpPr txBox="1"/>
          <p:nvPr/>
        </p:nvSpPr>
        <p:spPr>
          <a:xfrm>
            <a:off x="8011518" y="3249337"/>
            <a:ext cx="106128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C.Chạy quanh bếp</a:t>
            </a:r>
          </a:p>
        </p:txBody>
      </p:sp>
      <p:sp>
        <p:nvSpPr>
          <p:cNvPr id="7" name="d"/>
          <p:cNvSpPr txBox="1"/>
          <p:nvPr/>
        </p:nvSpPr>
        <p:spPr>
          <a:xfrm>
            <a:off x="10134600" y="5039094"/>
            <a:ext cx="585058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D.Vứt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nồi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ra</a:t>
            </a:r>
            <a:r>
              <a:rPr lang="en-US" sz="5199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sân</a:t>
            </a:r>
            <a:endParaRPr lang="en-US" sz="5199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7145000" y="9334500"/>
            <a:ext cx="1143000" cy="9525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202003" y="1350069"/>
            <a:ext cx="9144000" cy="840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1343494" y="8678708"/>
            <a:ext cx="1295400" cy="10245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5811214" y="8716544"/>
            <a:ext cx="1295400" cy="10245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10681997" y="8767127"/>
            <a:ext cx="1295400" cy="10245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15034798" y="8698387"/>
            <a:ext cx="1295400" cy="10245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1028700" y="2868539"/>
            <a:ext cx="3609584" cy="5390791"/>
          </a:xfrm>
          <a:custGeom>
            <a:avLst/>
            <a:gdLst/>
            <a:ahLst/>
            <a:cxnLst/>
            <a:rect l="l" t="t" r="r" b="b"/>
            <a:pathLst>
              <a:path w="3609584" h="5390791">
                <a:moveTo>
                  <a:pt x="0" y="0"/>
                </a:moveTo>
                <a:lnTo>
                  <a:pt x="3609584" y="0"/>
                </a:lnTo>
                <a:lnTo>
                  <a:pt x="3609584" y="5390791"/>
                </a:lnTo>
                <a:lnTo>
                  <a:pt x="0" y="5390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7544" y="4949596"/>
            <a:ext cx="5056456" cy="3140326"/>
          </a:xfrm>
          <a:custGeom>
            <a:avLst/>
            <a:gdLst/>
            <a:ahLst/>
            <a:cxnLst/>
            <a:rect l="l" t="t" r="r" b="b"/>
            <a:pathLst>
              <a:path w="5056456" h="3140326">
                <a:moveTo>
                  <a:pt x="0" y="0"/>
                </a:moveTo>
                <a:lnTo>
                  <a:pt x="5056456" y="0"/>
                </a:lnTo>
                <a:lnTo>
                  <a:pt x="5056456" y="3140326"/>
                </a:lnTo>
                <a:lnTo>
                  <a:pt x="0" y="314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1524" y="2752693"/>
            <a:ext cx="5988096" cy="5988096"/>
          </a:xfrm>
          <a:custGeom>
            <a:avLst/>
            <a:gdLst/>
            <a:ahLst/>
            <a:cxnLst/>
            <a:rect l="l" t="t" r="r" b="b"/>
            <a:pathLst>
              <a:path w="5988096" h="5988096">
                <a:moveTo>
                  <a:pt x="0" y="0"/>
                </a:moveTo>
                <a:lnTo>
                  <a:pt x="5988096" y="0"/>
                </a:lnTo>
                <a:lnTo>
                  <a:pt x="5988096" y="5988096"/>
                </a:lnTo>
                <a:lnTo>
                  <a:pt x="0" y="598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49101" y="2995870"/>
            <a:ext cx="5744919" cy="5744919"/>
          </a:xfrm>
          <a:custGeom>
            <a:avLst/>
            <a:gdLst/>
            <a:ahLst/>
            <a:cxnLst/>
            <a:rect l="l" t="t" r="r" b="b"/>
            <a:pathLst>
              <a:path w="5744919" h="5744919">
                <a:moveTo>
                  <a:pt x="0" y="0"/>
                </a:moveTo>
                <a:lnTo>
                  <a:pt x="5744919" y="0"/>
                </a:lnTo>
                <a:lnTo>
                  <a:pt x="5744919" y="5744919"/>
                </a:lnTo>
                <a:lnTo>
                  <a:pt x="0" y="5744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84406" y="1381369"/>
            <a:ext cx="9579194" cy="9361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Đâu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đồ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vật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đựng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cơm</a:t>
            </a: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?</a:t>
            </a:r>
          </a:p>
        </p:txBody>
      </p:sp>
      <p:sp>
        <p:nvSpPr>
          <p:cNvPr id="7" name="a"/>
          <p:cNvSpPr txBox="1"/>
          <p:nvPr/>
        </p:nvSpPr>
        <p:spPr>
          <a:xfrm>
            <a:off x="1774600" y="8767127"/>
            <a:ext cx="43318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A</a:t>
            </a:r>
          </a:p>
        </p:txBody>
      </p:sp>
      <p:sp>
        <p:nvSpPr>
          <p:cNvPr id="8" name="b"/>
          <p:cNvSpPr txBox="1"/>
          <p:nvPr/>
        </p:nvSpPr>
        <p:spPr>
          <a:xfrm>
            <a:off x="6138478" y="8789509"/>
            <a:ext cx="830262" cy="95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</a:t>
            </a:r>
          </a:p>
        </p:txBody>
      </p:sp>
      <p:sp>
        <p:nvSpPr>
          <p:cNvPr id="9" name="c"/>
          <p:cNvSpPr txBox="1"/>
          <p:nvPr/>
        </p:nvSpPr>
        <p:spPr>
          <a:xfrm>
            <a:off x="11129544" y="8767127"/>
            <a:ext cx="41205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</a:t>
            </a:r>
          </a:p>
        </p:txBody>
      </p:sp>
      <p:sp>
        <p:nvSpPr>
          <p:cNvPr id="10" name="d"/>
          <p:cNvSpPr txBox="1"/>
          <p:nvPr/>
        </p:nvSpPr>
        <p:spPr>
          <a:xfrm>
            <a:off x="15524115" y="8767127"/>
            <a:ext cx="394891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</a:t>
            </a:r>
          </a:p>
        </p:txBody>
      </p:sp>
      <p:sp>
        <p:nvSpPr>
          <p:cNvPr id="11" name="Freeform 11"/>
          <p:cNvSpPr/>
          <p:nvPr/>
        </p:nvSpPr>
        <p:spPr>
          <a:xfrm>
            <a:off x="431120" y="242605"/>
            <a:ext cx="2664537" cy="2468027"/>
          </a:xfrm>
          <a:custGeom>
            <a:avLst/>
            <a:gdLst/>
            <a:ahLst/>
            <a:cxnLst/>
            <a:rect l="l" t="t" r="r" b="b"/>
            <a:pathLst>
              <a:path w="2664537" h="2468027">
                <a:moveTo>
                  <a:pt x="0" y="0"/>
                </a:moveTo>
                <a:lnTo>
                  <a:pt x="2664537" y="0"/>
                </a:lnTo>
                <a:lnTo>
                  <a:pt x="2664537" y="2468028"/>
                </a:lnTo>
                <a:lnTo>
                  <a:pt x="0" y="2468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17373600" y="9463722"/>
            <a:ext cx="914400" cy="823278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51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88163" y="2661442"/>
            <a:ext cx="12275872" cy="897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88163" y="4113296"/>
            <a:ext cx="12275872" cy="897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88163" y="5635792"/>
            <a:ext cx="13716000" cy="897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8163" y="7044832"/>
            <a:ext cx="12455236" cy="897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8163" y="8496300"/>
            <a:ext cx="12275872" cy="897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90800" y="940135"/>
            <a:ext cx="13945814" cy="9588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-383802" y="992709"/>
            <a:ext cx="19895018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Chúng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mình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sẽ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gì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với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những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đồ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vật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gia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đình</a:t>
            </a:r>
            <a:r>
              <a:rPr lang="en-US" sz="45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?</a:t>
            </a:r>
          </a:p>
        </p:txBody>
      </p:sp>
      <p:sp>
        <p:nvSpPr>
          <p:cNvPr id="3" name="c"/>
          <p:cNvSpPr txBox="1"/>
          <p:nvPr/>
        </p:nvSpPr>
        <p:spPr>
          <a:xfrm>
            <a:off x="-1752600" y="5565150"/>
            <a:ext cx="1658829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C.Giữ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gìn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bảo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vệ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rửa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sạch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sau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khi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sử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dụng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xong</a:t>
            </a:r>
            <a:endParaRPr lang="en-US" sz="5000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r">
              <a:lnSpc>
                <a:spcPts val="7000"/>
              </a:lnSpc>
            </a:pPr>
            <a:endParaRPr lang="en-US" sz="5000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4" name="a"/>
          <p:cNvSpPr txBox="1"/>
          <p:nvPr/>
        </p:nvSpPr>
        <p:spPr>
          <a:xfrm>
            <a:off x="1503921" y="2681574"/>
            <a:ext cx="1531741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A.Cất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đồ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dùng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vào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tủ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sau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khi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sử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dụng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xong</a:t>
            </a:r>
            <a:endParaRPr lang="en-US" sz="5000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b"/>
          <p:cNvSpPr txBox="1"/>
          <p:nvPr/>
        </p:nvSpPr>
        <p:spPr>
          <a:xfrm>
            <a:off x="1531630" y="4155889"/>
            <a:ext cx="1550997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B.Không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làm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rơi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để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lung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tung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</a:p>
        </p:txBody>
      </p:sp>
      <p:sp>
        <p:nvSpPr>
          <p:cNvPr id="6" name="d"/>
          <p:cNvSpPr txBox="1"/>
          <p:nvPr/>
        </p:nvSpPr>
        <p:spPr>
          <a:xfrm>
            <a:off x="-1746142" y="7041368"/>
            <a:ext cx="1531741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D.Nghe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lời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bố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mẹ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không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nghịch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đồ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lung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tung</a:t>
            </a:r>
            <a:endParaRPr lang="en-US" sz="5000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7" name="e"/>
          <p:cNvSpPr txBox="1"/>
          <p:nvPr/>
        </p:nvSpPr>
        <p:spPr>
          <a:xfrm>
            <a:off x="687451" y="8553381"/>
            <a:ext cx="585409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E.Cả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4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đáp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án</a:t>
            </a:r>
            <a:r>
              <a:rPr lang="en-US" sz="5000" dirty="0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Sriracha"/>
                <a:ea typeface="Sriracha"/>
                <a:cs typeface="Sriracha"/>
                <a:sym typeface="Sriracha"/>
              </a:rPr>
              <a:t>trên</a:t>
            </a:r>
            <a:endParaRPr lang="en-US" sz="5000" dirty="0">
              <a:solidFill>
                <a:schemeClr val="bg1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0014" y="189839"/>
            <a:ext cx="2236298" cy="2071371"/>
          </a:xfrm>
          <a:custGeom>
            <a:avLst/>
            <a:gdLst/>
            <a:ahLst/>
            <a:cxnLst/>
            <a:rect l="l" t="t" r="r" b="b"/>
            <a:pathLst>
              <a:path w="2236298" h="2071371">
                <a:moveTo>
                  <a:pt x="0" y="0"/>
                </a:moveTo>
                <a:lnTo>
                  <a:pt x="2236299" y="0"/>
                </a:lnTo>
                <a:lnTo>
                  <a:pt x="2236299" y="2071372"/>
                </a:lnTo>
                <a:lnTo>
                  <a:pt x="0" y="207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7449800" y="9639300"/>
            <a:ext cx="838200" cy="6477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023" y="637767"/>
            <a:ext cx="16576277" cy="9011467"/>
          </a:xfrm>
          <a:custGeom>
            <a:avLst/>
            <a:gdLst/>
            <a:ahLst/>
            <a:cxnLst/>
            <a:rect l="l" t="t" r="r" b="b"/>
            <a:pathLst>
              <a:path w="16576277" h="9011467">
                <a:moveTo>
                  <a:pt x="0" y="0"/>
                </a:moveTo>
                <a:lnTo>
                  <a:pt x="16576277" y="0"/>
                </a:lnTo>
                <a:lnTo>
                  <a:pt x="16576277" y="9011466"/>
                </a:lnTo>
                <a:lnTo>
                  <a:pt x="0" y="9011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12218" y="5582415"/>
            <a:ext cx="3573103" cy="3247057"/>
          </a:xfrm>
          <a:custGeom>
            <a:avLst/>
            <a:gdLst/>
            <a:ahLst/>
            <a:cxnLst/>
            <a:rect l="l" t="t" r="r" b="b"/>
            <a:pathLst>
              <a:path w="3573103" h="3247057">
                <a:moveTo>
                  <a:pt x="0" y="0"/>
                </a:moveTo>
                <a:lnTo>
                  <a:pt x="3573103" y="0"/>
                </a:lnTo>
                <a:lnTo>
                  <a:pt x="3573103" y="3247057"/>
                </a:lnTo>
                <a:lnTo>
                  <a:pt x="0" y="324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9010" y="1703317"/>
            <a:ext cx="2315904" cy="2318803"/>
          </a:xfrm>
          <a:custGeom>
            <a:avLst/>
            <a:gdLst/>
            <a:ahLst/>
            <a:cxnLst/>
            <a:rect l="l" t="t" r="r" b="b"/>
            <a:pathLst>
              <a:path w="2315904" h="2318803">
                <a:moveTo>
                  <a:pt x="0" y="0"/>
                </a:moveTo>
                <a:lnTo>
                  <a:pt x="2315904" y="0"/>
                </a:lnTo>
                <a:lnTo>
                  <a:pt x="2315904" y="2318803"/>
                </a:lnTo>
                <a:lnTo>
                  <a:pt x="0" y="231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52874" y="7708093"/>
            <a:ext cx="2194984" cy="1550207"/>
          </a:xfrm>
          <a:custGeom>
            <a:avLst/>
            <a:gdLst/>
            <a:ahLst/>
            <a:cxnLst/>
            <a:rect l="l" t="t" r="r" b="b"/>
            <a:pathLst>
              <a:path w="2194984" h="1550207">
                <a:moveTo>
                  <a:pt x="0" y="0"/>
                </a:moveTo>
                <a:lnTo>
                  <a:pt x="2194984" y="0"/>
                </a:lnTo>
                <a:lnTo>
                  <a:pt x="2194984" y="1550207"/>
                </a:lnTo>
                <a:lnTo>
                  <a:pt x="0" y="1550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44743" y="637767"/>
            <a:ext cx="2588343" cy="2807059"/>
          </a:xfrm>
          <a:custGeom>
            <a:avLst/>
            <a:gdLst/>
            <a:ahLst/>
            <a:cxnLst/>
            <a:rect l="l" t="t" r="r" b="b"/>
            <a:pathLst>
              <a:path w="2588343" h="2807059">
                <a:moveTo>
                  <a:pt x="0" y="0"/>
                </a:moveTo>
                <a:lnTo>
                  <a:pt x="2588343" y="0"/>
                </a:lnTo>
                <a:lnTo>
                  <a:pt x="2588343" y="2807059"/>
                </a:lnTo>
                <a:lnTo>
                  <a:pt x="0" y="2807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4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147" y="5143500"/>
            <a:ext cx="2568767" cy="2807059"/>
          </a:xfrm>
          <a:custGeom>
            <a:avLst/>
            <a:gdLst/>
            <a:ahLst/>
            <a:cxnLst/>
            <a:rect l="l" t="t" r="r" b="b"/>
            <a:pathLst>
              <a:path w="2568767" h="2807059">
                <a:moveTo>
                  <a:pt x="0" y="0"/>
                </a:moveTo>
                <a:lnTo>
                  <a:pt x="2568767" y="0"/>
                </a:lnTo>
                <a:lnTo>
                  <a:pt x="2568767" y="2807059"/>
                </a:lnTo>
                <a:lnTo>
                  <a:pt x="0" y="2807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6459935"/>
            <a:ext cx="2249804" cy="2496315"/>
          </a:xfrm>
          <a:custGeom>
            <a:avLst/>
            <a:gdLst/>
            <a:ahLst/>
            <a:cxnLst/>
            <a:rect l="l" t="t" r="r" b="b"/>
            <a:pathLst>
              <a:path w="2249804" h="2496315">
                <a:moveTo>
                  <a:pt x="0" y="0"/>
                </a:moveTo>
                <a:lnTo>
                  <a:pt x="2249804" y="0"/>
                </a:lnTo>
                <a:lnTo>
                  <a:pt x="2249804" y="2496315"/>
                </a:lnTo>
                <a:lnTo>
                  <a:pt x="0" y="2496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9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7858" y="1146092"/>
            <a:ext cx="2849664" cy="2876028"/>
          </a:xfrm>
          <a:custGeom>
            <a:avLst/>
            <a:gdLst/>
            <a:ahLst/>
            <a:cxnLst/>
            <a:rect l="l" t="t" r="r" b="b"/>
            <a:pathLst>
              <a:path w="2849664" h="2876028">
                <a:moveTo>
                  <a:pt x="0" y="0"/>
                </a:moveTo>
                <a:lnTo>
                  <a:pt x="2849664" y="0"/>
                </a:lnTo>
                <a:lnTo>
                  <a:pt x="2849664" y="2876028"/>
                </a:lnTo>
                <a:lnTo>
                  <a:pt x="0" y="28760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3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47685" y="5454244"/>
            <a:ext cx="2496315" cy="2496315"/>
          </a:xfrm>
          <a:custGeom>
            <a:avLst/>
            <a:gdLst/>
            <a:ahLst/>
            <a:cxnLst/>
            <a:rect l="l" t="t" r="r" b="b"/>
            <a:pathLst>
              <a:path w="2496315" h="2496315">
                <a:moveTo>
                  <a:pt x="0" y="0"/>
                </a:moveTo>
                <a:lnTo>
                  <a:pt x="2496315" y="0"/>
                </a:lnTo>
                <a:lnTo>
                  <a:pt x="2496315" y="2496315"/>
                </a:lnTo>
                <a:lnTo>
                  <a:pt x="0" y="2496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5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99849">
            <a:off x="13841371" y="1818857"/>
            <a:ext cx="4147082" cy="2767235"/>
          </a:xfrm>
          <a:custGeom>
            <a:avLst/>
            <a:gdLst/>
            <a:ahLst/>
            <a:cxnLst/>
            <a:rect l="l" t="t" r="r" b="b"/>
            <a:pathLst>
              <a:path w="4147082" h="2767235">
                <a:moveTo>
                  <a:pt x="0" y="0"/>
                </a:moveTo>
                <a:lnTo>
                  <a:pt x="4147082" y="0"/>
                </a:lnTo>
                <a:lnTo>
                  <a:pt x="4147082" y="2767235"/>
                </a:lnTo>
                <a:lnTo>
                  <a:pt x="0" y="27672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9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154914" y="4022120"/>
            <a:ext cx="9978172" cy="2242760"/>
            <a:chOff x="0" y="0"/>
            <a:chExt cx="13304230" cy="299034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263271"/>
              <a:ext cx="13304230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6200"/>
              <a:ext cx="13304230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9000">
                  <a:solidFill>
                    <a:srgbClr val="FFA800"/>
                  </a:solidFill>
                  <a:latin typeface="Sriracha"/>
                  <a:ea typeface="Sriracha"/>
                  <a:cs typeface="Sriracha"/>
                  <a:sym typeface="Sriracha"/>
                </a:rPr>
                <a:t>Cảm ơn các bạn nhỏ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728832" y="1547981"/>
            <a:ext cx="15638291" cy="6723691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5"/>
                </a:lnTo>
                <a:lnTo>
                  <a:pt x="0" y="10658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979">
            <a:off x="405176" y="1602133"/>
            <a:ext cx="4712336" cy="5447788"/>
          </a:xfrm>
          <a:custGeom>
            <a:avLst/>
            <a:gdLst/>
            <a:ahLst/>
            <a:cxnLst/>
            <a:rect l="l" t="t" r="r" b="b"/>
            <a:pathLst>
              <a:path w="4712336" h="5447788">
                <a:moveTo>
                  <a:pt x="0" y="0"/>
                </a:moveTo>
                <a:lnTo>
                  <a:pt x="4712336" y="0"/>
                </a:lnTo>
                <a:lnTo>
                  <a:pt x="4712336" y="5447788"/>
                </a:lnTo>
                <a:lnTo>
                  <a:pt x="0" y="5447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34999" y="3654777"/>
            <a:ext cx="10030449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2.2 Phương pháp hình thức tổ chức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390" y="412370"/>
            <a:ext cx="17119220" cy="9462260"/>
          </a:xfrm>
          <a:custGeom>
            <a:avLst/>
            <a:gdLst/>
            <a:ahLst/>
            <a:cxnLst/>
            <a:rect l="l" t="t" r="r" b="b"/>
            <a:pathLst>
              <a:path w="17119220" h="9462260">
                <a:moveTo>
                  <a:pt x="0" y="0"/>
                </a:moveTo>
                <a:lnTo>
                  <a:pt x="17119220" y="0"/>
                </a:lnTo>
                <a:lnTo>
                  <a:pt x="17119220" y="9462260"/>
                </a:lnTo>
                <a:lnTo>
                  <a:pt x="0" y="946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8726" y="655133"/>
            <a:ext cx="2098516" cy="1984051"/>
          </a:xfrm>
          <a:custGeom>
            <a:avLst/>
            <a:gdLst/>
            <a:ahLst/>
            <a:cxnLst/>
            <a:rect l="l" t="t" r="r" b="b"/>
            <a:pathLst>
              <a:path w="2098516" h="1984051">
                <a:moveTo>
                  <a:pt x="0" y="0"/>
                </a:moveTo>
                <a:lnTo>
                  <a:pt x="2098515" y="0"/>
                </a:lnTo>
                <a:lnTo>
                  <a:pt x="2098515" y="1984051"/>
                </a:lnTo>
                <a:lnTo>
                  <a:pt x="0" y="1984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8747" y="7890579"/>
            <a:ext cx="2066720" cy="1984051"/>
          </a:xfrm>
          <a:custGeom>
            <a:avLst/>
            <a:gdLst/>
            <a:ahLst/>
            <a:cxnLst/>
            <a:rect l="l" t="t" r="r" b="b"/>
            <a:pathLst>
              <a:path w="2066720" h="1984051">
                <a:moveTo>
                  <a:pt x="0" y="0"/>
                </a:moveTo>
                <a:lnTo>
                  <a:pt x="2066719" y="0"/>
                </a:lnTo>
                <a:lnTo>
                  <a:pt x="2066719" y="1984051"/>
                </a:lnTo>
                <a:lnTo>
                  <a:pt x="0" y="1984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2848">
            <a:off x="16217382" y="853509"/>
            <a:ext cx="2180683" cy="693854"/>
          </a:xfrm>
          <a:custGeom>
            <a:avLst/>
            <a:gdLst/>
            <a:ahLst/>
            <a:cxnLst/>
            <a:rect l="l" t="t" r="r" b="b"/>
            <a:pathLst>
              <a:path w="2180683" h="693854">
                <a:moveTo>
                  <a:pt x="0" y="0"/>
                </a:moveTo>
                <a:lnTo>
                  <a:pt x="2180682" y="0"/>
                </a:lnTo>
                <a:lnTo>
                  <a:pt x="2180682" y="693854"/>
                </a:lnTo>
                <a:lnTo>
                  <a:pt x="0" y="693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36615">
            <a:off x="113002" y="8874937"/>
            <a:ext cx="2291841" cy="766725"/>
          </a:xfrm>
          <a:custGeom>
            <a:avLst/>
            <a:gdLst/>
            <a:ahLst/>
            <a:cxnLst/>
            <a:rect l="l" t="t" r="r" b="b"/>
            <a:pathLst>
              <a:path w="2291841" h="766725">
                <a:moveTo>
                  <a:pt x="0" y="0"/>
                </a:moveTo>
                <a:lnTo>
                  <a:pt x="2291841" y="0"/>
                </a:lnTo>
                <a:lnTo>
                  <a:pt x="2291841" y="766726"/>
                </a:lnTo>
                <a:lnTo>
                  <a:pt x="0" y="766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0638">
            <a:off x="12406172" y="5686569"/>
            <a:ext cx="2971228" cy="4114800"/>
          </a:xfrm>
          <a:custGeom>
            <a:avLst/>
            <a:gdLst/>
            <a:ahLst/>
            <a:cxnLst/>
            <a:rect l="l" t="t" r="r" b="b"/>
            <a:pathLst>
              <a:path w="2971228" h="4114800">
                <a:moveTo>
                  <a:pt x="0" y="0"/>
                </a:moveTo>
                <a:lnTo>
                  <a:pt x="2971228" y="0"/>
                </a:lnTo>
                <a:lnTo>
                  <a:pt x="2971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67456" y="7064042"/>
            <a:ext cx="3695525" cy="2608424"/>
          </a:xfrm>
          <a:custGeom>
            <a:avLst/>
            <a:gdLst/>
            <a:ahLst/>
            <a:cxnLst/>
            <a:rect l="l" t="t" r="r" b="b"/>
            <a:pathLst>
              <a:path w="3695525" h="2608424">
                <a:moveTo>
                  <a:pt x="0" y="0"/>
                </a:moveTo>
                <a:lnTo>
                  <a:pt x="3695525" y="0"/>
                </a:lnTo>
                <a:lnTo>
                  <a:pt x="3695525" y="2608424"/>
                </a:lnTo>
                <a:lnTo>
                  <a:pt x="0" y="2608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81698" y="3385642"/>
            <a:ext cx="1132460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92929"/>
                </a:solidFill>
                <a:latin typeface="Sriracha"/>
                <a:ea typeface="Sriracha"/>
                <a:cs typeface="Sriracha"/>
                <a:sym typeface="Sriracha"/>
              </a:rPr>
              <a:t>Miệng tròn lòng trắng phau phau đựng cơm , đựng thịt,đựng rau hàng ngày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6322" y="1713833"/>
            <a:ext cx="12875356" cy="103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2"/>
              </a:lnSpc>
            </a:pPr>
            <a:r>
              <a:rPr lang="en-US" sz="7275">
                <a:solidFill>
                  <a:srgbClr val="292929"/>
                </a:solidFill>
                <a:latin typeface="Sriracha"/>
                <a:ea typeface="Sriracha"/>
                <a:cs typeface="Sriracha"/>
                <a:sym typeface="Sriracha"/>
              </a:rPr>
              <a:t>Câu đố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7564" y="701543"/>
            <a:ext cx="16072872" cy="8883914"/>
          </a:xfrm>
          <a:custGeom>
            <a:avLst/>
            <a:gdLst/>
            <a:ahLst/>
            <a:cxnLst/>
            <a:rect l="l" t="t" r="r" b="b"/>
            <a:pathLst>
              <a:path w="16072872" h="8883914">
                <a:moveTo>
                  <a:pt x="0" y="0"/>
                </a:moveTo>
                <a:lnTo>
                  <a:pt x="16072872" y="0"/>
                </a:lnTo>
                <a:lnTo>
                  <a:pt x="16072872" y="8883914"/>
                </a:lnTo>
                <a:lnTo>
                  <a:pt x="0" y="8883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93027" y="7166562"/>
            <a:ext cx="1051416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FFA800"/>
                </a:solidFill>
                <a:latin typeface="Sriracha"/>
                <a:ea typeface="Sriracha"/>
                <a:cs typeface="Sriracha"/>
                <a:sym typeface="Sriracha"/>
              </a:rPr>
              <a:t>Cái bát</a:t>
            </a:r>
          </a:p>
        </p:txBody>
      </p:sp>
      <p:sp>
        <p:nvSpPr>
          <p:cNvPr id="4" name="Freeform 4"/>
          <p:cNvSpPr/>
          <p:nvPr/>
        </p:nvSpPr>
        <p:spPr>
          <a:xfrm>
            <a:off x="815127" y="5894719"/>
            <a:ext cx="3290815" cy="3762886"/>
          </a:xfrm>
          <a:custGeom>
            <a:avLst/>
            <a:gdLst/>
            <a:ahLst/>
            <a:cxnLst/>
            <a:rect l="l" t="t" r="r" b="b"/>
            <a:pathLst>
              <a:path w="3290815" h="3762886">
                <a:moveTo>
                  <a:pt x="0" y="0"/>
                </a:moveTo>
                <a:lnTo>
                  <a:pt x="3290815" y="0"/>
                </a:lnTo>
                <a:lnTo>
                  <a:pt x="3290815" y="3762886"/>
                </a:lnTo>
                <a:lnTo>
                  <a:pt x="0" y="3762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0502" flipH="1">
            <a:off x="14401085" y="899350"/>
            <a:ext cx="2763229" cy="1708178"/>
          </a:xfrm>
          <a:custGeom>
            <a:avLst/>
            <a:gdLst/>
            <a:ahLst/>
            <a:cxnLst/>
            <a:rect l="l" t="t" r="r" b="b"/>
            <a:pathLst>
              <a:path w="2763229" h="1708178">
                <a:moveTo>
                  <a:pt x="2763229" y="0"/>
                </a:moveTo>
                <a:lnTo>
                  <a:pt x="0" y="0"/>
                </a:lnTo>
                <a:lnTo>
                  <a:pt x="0" y="1708178"/>
                </a:lnTo>
                <a:lnTo>
                  <a:pt x="2763229" y="1708178"/>
                </a:lnTo>
                <a:lnTo>
                  <a:pt x="27632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36302" y="309667"/>
            <a:ext cx="8615395" cy="7466495"/>
            <a:chOff x="0" y="0"/>
            <a:chExt cx="8128000" cy="7044096"/>
          </a:xfrm>
        </p:grpSpPr>
        <p:sp>
          <p:nvSpPr>
            <p:cNvPr id="7" name="Freeform 7" descr="D:\ngoc linh\thao giang 2015\hình đồ dùng gia đình\221646.jpg"/>
            <p:cNvSpPr/>
            <p:nvPr/>
          </p:nvSpPr>
          <p:spPr>
            <a:xfrm>
              <a:off x="0" y="0"/>
              <a:ext cx="8128000" cy="7044055"/>
            </a:xfrm>
            <a:custGeom>
              <a:avLst/>
              <a:gdLst/>
              <a:ahLst/>
              <a:cxnLst/>
              <a:rect l="l" t="t" r="r" b="b"/>
              <a:pathLst>
                <a:path w="8128000" h="7044055">
                  <a:moveTo>
                    <a:pt x="0" y="0"/>
                  </a:moveTo>
                  <a:lnTo>
                    <a:pt x="8128000" y="0"/>
                  </a:lnTo>
                  <a:lnTo>
                    <a:pt x="8128000" y="7044055"/>
                  </a:lnTo>
                  <a:lnTo>
                    <a:pt x="0" y="70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693" b="-769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674" y="9538"/>
            <a:ext cx="17196219" cy="9504819"/>
          </a:xfrm>
          <a:custGeom>
            <a:avLst/>
            <a:gdLst/>
            <a:ahLst/>
            <a:cxnLst/>
            <a:rect l="l" t="t" r="r" b="b"/>
            <a:pathLst>
              <a:path w="17196219" h="9504819">
                <a:moveTo>
                  <a:pt x="0" y="0"/>
                </a:moveTo>
                <a:lnTo>
                  <a:pt x="17196219" y="0"/>
                </a:lnTo>
                <a:lnTo>
                  <a:pt x="17196219" y="9504819"/>
                </a:lnTo>
                <a:lnTo>
                  <a:pt x="0" y="950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3335" y="7701578"/>
            <a:ext cx="2664665" cy="2558078"/>
          </a:xfrm>
          <a:custGeom>
            <a:avLst/>
            <a:gdLst/>
            <a:ahLst/>
            <a:cxnLst/>
            <a:rect l="l" t="t" r="r" b="b"/>
            <a:pathLst>
              <a:path w="2664665" h="2558078">
                <a:moveTo>
                  <a:pt x="0" y="0"/>
                </a:moveTo>
                <a:lnTo>
                  <a:pt x="2664665" y="0"/>
                </a:lnTo>
                <a:lnTo>
                  <a:pt x="2664665" y="2558078"/>
                </a:lnTo>
                <a:lnTo>
                  <a:pt x="0" y="255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14871">
            <a:off x="122816" y="1042018"/>
            <a:ext cx="3666047" cy="1364353"/>
          </a:xfrm>
          <a:custGeom>
            <a:avLst/>
            <a:gdLst/>
            <a:ahLst/>
            <a:cxnLst/>
            <a:rect l="l" t="t" r="r" b="b"/>
            <a:pathLst>
              <a:path w="3695481" h="1195992">
                <a:moveTo>
                  <a:pt x="0" y="0"/>
                </a:moveTo>
                <a:lnTo>
                  <a:pt x="3695481" y="0"/>
                </a:lnTo>
                <a:lnTo>
                  <a:pt x="3695481" y="1195992"/>
                </a:lnTo>
                <a:lnTo>
                  <a:pt x="0" y="1195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06747" y="1286666"/>
            <a:ext cx="8020072" cy="6950561"/>
            <a:chOff x="0" y="0"/>
            <a:chExt cx="8128000" cy="7044096"/>
          </a:xfrm>
        </p:grpSpPr>
        <p:sp>
          <p:nvSpPr>
            <p:cNvPr id="6" name="Freeform 6" descr="D:\ngoc linh\thao giang 2015\hình đồ dùng gia đình\221646.jpg"/>
            <p:cNvSpPr/>
            <p:nvPr/>
          </p:nvSpPr>
          <p:spPr>
            <a:xfrm>
              <a:off x="0" y="0"/>
              <a:ext cx="8128000" cy="7044055"/>
            </a:xfrm>
            <a:custGeom>
              <a:avLst/>
              <a:gdLst/>
              <a:ahLst/>
              <a:cxnLst/>
              <a:rect l="l" t="t" r="r" b="b"/>
              <a:pathLst>
                <a:path w="8128000" h="7044055">
                  <a:moveTo>
                    <a:pt x="0" y="0"/>
                  </a:moveTo>
                  <a:lnTo>
                    <a:pt x="8128000" y="0"/>
                  </a:lnTo>
                  <a:lnTo>
                    <a:pt x="8128000" y="7044055"/>
                  </a:lnTo>
                  <a:lnTo>
                    <a:pt x="0" y="70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693" b="-76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38200" y="2968463"/>
            <a:ext cx="290423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Miệng</a:t>
            </a:r>
            <a:r>
              <a:rPr lang="en-US" sz="5199" dirty="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bát</a:t>
            </a:r>
            <a:endParaRPr lang="en-US" sz="5199" dirty="0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75730" y="4270775"/>
            <a:ext cx="33410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Thân bát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2881" y="6814483"/>
            <a:ext cx="33410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Đế bát</a:t>
            </a:r>
          </a:p>
        </p:txBody>
      </p:sp>
      <p:sp>
        <p:nvSpPr>
          <p:cNvPr id="10" name="Oval 9"/>
          <p:cNvSpPr/>
          <p:nvPr/>
        </p:nvSpPr>
        <p:spPr>
          <a:xfrm>
            <a:off x="5257800" y="2998592"/>
            <a:ext cx="6934200" cy="1078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Arrow Connector 11"/>
          <p:cNvCxnSpPr>
            <a:endCxn id="10" idx="2"/>
          </p:cNvCxnSpPr>
          <p:nvPr/>
        </p:nvCxnSpPr>
        <p:spPr>
          <a:xfrm>
            <a:off x="3933640" y="3390900"/>
            <a:ext cx="1324160" cy="1467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95720" y="7048500"/>
            <a:ext cx="287188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827433" y="4714322"/>
            <a:ext cx="127896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315725" y="6928778"/>
            <a:ext cx="2905559" cy="362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772" y="514283"/>
            <a:ext cx="16750456" cy="9258434"/>
          </a:xfrm>
          <a:custGeom>
            <a:avLst/>
            <a:gdLst/>
            <a:ahLst/>
            <a:cxnLst/>
            <a:rect l="l" t="t" r="r" b="b"/>
            <a:pathLst>
              <a:path w="16750456" h="9258434">
                <a:moveTo>
                  <a:pt x="0" y="0"/>
                </a:moveTo>
                <a:lnTo>
                  <a:pt x="16750456" y="0"/>
                </a:lnTo>
                <a:lnTo>
                  <a:pt x="16750456" y="9258434"/>
                </a:lnTo>
                <a:lnTo>
                  <a:pt x="0" y="9258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82699" y="1625402"/>
            <a:ext cx="1412260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Chiếc bát dùng để làm gì?</a:t>
            </a:r>
          </a:p>
        </p:txBody>
      </p:sp>
      <p:sp>
        <p:nvSpPr>
          <p:cNvPr id="4" name="Freeform 4"/>
          <p:cNvSpPr/>
          <p:nvPr/>
        </p:nvSpPr>
        <p:spPr>
          <a:xfrm rot="1552848">
            <a:off x="68782" y="8095902"/>
            <a:ext cx="3564719" cy="1134229"/>
          </a:xfrm>
          <a:custGeom>
            <a:avLst/>
            <a:gdLst/>
            <a:ahLst/>
            <a:cxnLst/>
            <a:rect l="l" t="t" r="r" b="b"/>
            <a:pathLst>
              <a:path w="3564719" h="1134229">
                <a:moveTo>
                  <a:pt x="0" y="0"/>
                </a:moveTo>
                <a:lnTo>
                  <a:pt x="3564719" y="0"/>
                </a:lnTo>
                <a:lnTo>
                  <a:pt x="3564719" y="1134229"/>
                </a:lnTo>
                <a:lnTo>
                  <a:pt x="0" y="1134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84864" y="0"/>
            <a:ext cx="3703136" cy="2740321"/>
          </a:xfrm>
          <a:custGeom>
            <a:avLst/>
            <a:gdLst/>
            <a:ahLst/>
            <a:cxnLst/>
            <a:rect l="l" t="t" r="r" b="b"/>
            <a:pathLst>
              <a:path w="3703136" h="2740321">
                <a:moveTo>
                  <a:pt x="0" y="0"/>
                </a:moveTo>
                <a:lnTo>
                  <a:pt x="3703136" y="0"/>
                </a:lnTo>
                <a:lnTo>
                  <a:pt x="3703136" y="2740321"/>
                </a:lnTo>
                <a:lnTo>
                  <a:pt x="0" y="274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82699" y="3307052"/>
            <a:ext cx="6097805" cy="5355965"/>
            <a:chOff x="0" y="0"/>
            <a:chExt cx="6068736" cy="53304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8695" cy="5330444"/>
            </a:xfrm>
            <a:custGeom>
              <a:avLst/>
              <a:gdLst/>
              <a:ahLst/>
              <a:cxnLst/>
              <a:rect l="l" t="t" r="r" b="b"/>
              <a:pathLst>
                <a:path w="6068695" h="5330444">
                  <a:moveTo>
                    <a:pt x="0" y="0"/>
                  </a:moveTo>
                  <a:lnTo>
                    <a:pt x="6068695" y="0"/>
                  </a:lnTo>
                  <a:lnTo>
                    <a:pt x="6068695" y="5330444"/>
                  </a:lnTo>
                  <a:lnTo>
                    <a:pt x="0" y="533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556" r="-855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12389" y="3477765"/>
            <a:ext cx="5692770" cy="5185252"/>
            <a:chOff x="0" y="0"/>
            <a:chExt cx="5852160" cy="53304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52160" cy="5330444"/>
            </a:xfrm>
            <a:custGeom>
              <a:avLst/>
              <a:gdLst/>
              <a:ahLst/>
              <a:cxnLst/>
              <a:rect l="l" t="t" r="r" b="b"/>
              <a:pathLst>
                <a:path w="5852160" h="5330444">
                  <a:moveTo>
                    <a:pt x="0" y="0"/>
                  </a:moveTo>
                  <a:lnTo>
                    <a:pt x="5852160" y="0"/>
                  </a:lnTo>
                  <a:lnTo>
                    <a:pt x="5852160" y="5330444"/>
                  </a:lnTo>
                  <a:lnTo>
                    <a:pt x="0" y="533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287" b="89842" l="3250" r="98250">
                            <a14:foregroundMark x1="98250" y1="68397" x2="98250" y2="683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t="-10794" b="-1079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570" y="435684"/>
            <a:ext cx="17034859" cy="9415631"/>
          </a:xfrm>
          <a:custGeom>
            <a:avLst/>
            <a:gdLst/>
            <a:ahLst/>
            <a:cxnLst/>
            <a:rect l="l" t="t" r="r" b="b"/>
            <a:pathLst>
              <a:path w="17034859" h="9415631">
                <a:moveTo>
                  <a:pt x="0" y="0"/>
                </a:moveTo>
                <a:lnTo>
                  <a:pt x="17034860" y="0"/>
                </a:lnTo>
                <a:lnTo>
                  <a:pt x="17034860" y="9415632"/>
                </a:lnTo>
                <a:lnTo>
                  <a:pt x="0" y="941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07593"/>
            <a:ext cx="17996951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Sriracha"/>
                <a:ea typeface="Sriracha"/>
                <a:cs typeface="Sriracha"/>
                <a:sym typeface="Sriracha"/>
              </a:rPr>
              <a:t>Bát được làm bằng chất liệu gì?</a:t>
            </a:r>
          </a:p>
        </p:txBody>
      </p:sp>
      <p:sp>
        <p:nvSpPr>
          <p:cNvPr id="4" name="Freeform 4"/>
          <p:cNvSpPr/>
          <p:nvPr/>
        </p:nvSpPr>
        <p:spPr>
          <a:xfrm rot="1587235">
            <a:off x="14564972" y="373178"/>
            <a:ext cx="3674331" cy="1082258"/>
          </a:xfrm>
          <a:custGeom>
            <a:avLst/>
            <a:gdLst/>
            <a:ahLst/>
            <a:cxnLst/>
            <a:rect l="l" t="t" r="r" b="b"/>
            <a:pathLst>
              <a:path w="3674331" h="1082258">
                <a:moveTo>
                  <a:pt x="0" y="0"/>
                </a:moveTo>
                <a:lnTo>
                  <a:pt x="3674331" y="0"/>
                </a:lnTo>
                <a:lnTo>
                  <a:pt x="3674331" y="1082258"/>
                </a:lnTo>
                <a:lnTo>
                  <a:pt x="0" y="108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3910" y="7116196"/>
            <a:ext cx="2773012" cy="3170804"/>
          </a:xfrm>
          <a:custGeom>
            <a:avLst/>
            <a:gdLst/>
            <a:ahLst/>
            <a:cxnLst/>
            <a:rect l="l" t="t" r="r" b="b"/>
            <a:pathLst>
              <a:path w="2773012" h="3170804">
                <a:moveTo>
                  <a:pt x="0" y="0"/>
                </a:moveTo>
                <a:lnTo>
                  <a:pt x="2773012" y="0"/>
                </a:lnTo>
                <a:lnTo>
                  <a:pt x="2773012" y="3170804"/>
                </a:lnTo>
                <a:lnTo>
                  <a:pt x="0" y="3170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83901" y="1791805"/>
            <a:ext cx="8615395" cy="7466495"/>
            <a:chOff x="0" y="0"/>
            <a:chExt cx="8128000" cy="7044096"/>
          </a:xfrm>
        </p:grpSpPr>
        <p:sp>
          <p:nvSpPr>
            <p:cNvPr id="7" name="Freeform 7" descr="D:\ngoc linh\thao giang 2015\hình đồ dùng gia đình\221646.jpg"/>
            <p:cNvSpPr/>
            <p:nvPr/>
          </p:nvSpPr>
          <p:spPr>
            <a:xfrm>
              <a:off x="0" y="0"/>
              <a:ext cx="8128000" cy="7044055"/>
            </a:xfrm>
            <a:custGeom>
              <a:avLst/>
              <a:gdLst/>
              <a:ahLst/>
              <a:cxnLst/>
              <a:rect l="l" t="t" r="r" b="b"/>
              <a:pathLst>
                <a:path w="8128000" h="7044055">
                  <a:moveTo>
                    <a:pt x="0" y="0"/>
                  </a:moveTo>
                  <a:lnTo>
                    <a:pt x="8128000" y="0"/>
                  </a:lnTo>
                  <a:lnTo>
                    <a:pt x="8128000" y="7044055"/>
                  </a:lnTo>
                  <a:lnTo>
                    <a:pt x="0" y="70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693" b="-769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519</Words>
  <Application>Microsoft Office PowerPoint</Application>
  <PresentationFormat>Custom</PresentationFormat>
  <Paragraphs>90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Sriracha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Vàng Viết tay Nội quy lớp học Trống Bản thuyết trình Giáo dục</dc:title>
  <dc:creator>Asus</dc:creator>
  <cp:lastModifiedBy>Minh Dang Thanh Binh</cp:lastModifiedBy>
  <cp:revision>40</cp:revision>
  <dcterms:created xsi:type="dcterms:W3CDTF">2006-08-16T00:00:00Z</dcterms:created>
  <dcterms:modified xsi:type="dcterms:W3CDTF">2025-12-25T06:21:27Z</dcterms:modified>
  <dc:identifier>DAG5QMvI4pI</dc:identifier>
</cp:coreProperties>
</file>