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59" r:id="rId3"/>
    <p:sldId id="266" r:id="rId4"/>
    <p:sldId id="265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80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4AB68B-35C1-4771-BF6A-1D34B4E191FC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299B2-9128-49CF-BE14-31E104CB7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58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22C16-94FD-46E4-8D29-FD29BD81652F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DF004-CE9D-45B8-B7E3-31B64D77C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15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22C16-94FD-46E4-8D29-FD29BD81652F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DF004-CE9D-45B8-B7E3-31B64D77C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43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22C16-94FD-46E4-8D29-FD29BD81652F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DF004-CE9D-45B8-B7E3-31B64D77C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259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22C16-94FD-46E4-8D29-FD29BD81652F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DF004-CE9D-45B8-B7E3-31B64D77C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55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22C16-94FD-46E4-8D29-FD29BD81652F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DF004-CE9D-45B8-B7E3-31B64D77C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965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22C16-94FD-46E4-8D29-FD29BD81652F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DF004-CE9D-45B8-B7E3-31B64D77C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332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22C16-94FD-46E4-8D29-FD29BD81652F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DF004-CE9D-45B8-B7E3-31B64D77C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797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22C16-94FD-46E4-8D29-FD29BD81652F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DF004-CE9D-45B8-B7E3-31B64D77C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70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22C16-94FD-46E4-8D29-FD29BD81652F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DF004-CE9D-45B8-B7E3-31B64D77C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602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22C16-94FD-46E4-8D29-FD29BD81652F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DF004-CE9D-45B8-B7E3-31B64D77C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548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22C16-94FD-46E4-8D29-FD29BD81652F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DF004-CE9D-45B8-B7E3-31B64D77C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696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22C16-94FD-46E4-8D29-FD29BD81652F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DF004-CE9D-45B8-B7E3-31B64D77C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4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514600"/>
            <a:ext cx="8382000" cy="4191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CÔ GIÁO ĐẾN DỰ TIẾT HỌC NGÀY HÔM NAY. 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6934200"/>
            <a:ext cx="6400800" cy="1752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3626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371600"/>
            <a:ext cx="7391400" cy="12954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ÁN LĨNH VỰC PHÁT TRIỂN NHẬN THỨC </a:t>
            </a:r>
            <a:br>
              <a:rPr lang="en-US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LÀM QUEN VỚI TOÁN</a:t>
            </a:r>
            <a:endParaRPr lang="en-US" sz="4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657600"/>
            <a:ext cx="8305800" cy="243840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endParaRPr lang="en-US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3222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" y="1851442"/>
            <a:ext cx="7772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TRẺ THỰC HÀNH ĐONG NƯỚC</a:t>
            </a:r>
          </a:p>
        </p:txBody>
      </p:sp>
      <p:pic>
        <p:nvPicPr>
          <p:cNvPr id="2" name="25 phut nhac khong loi tao hinh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8600" y="4114800"/>
            <a:ext cx="9144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9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5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191161" y="981670"/>
            <a:ext cx="6553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endParaRPr lang="en-US" sz="5400" b="1" cap="all" spc="0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-1522268" y="1524000"/>
            <a:ext cx="6477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-4651004" y="228600"/>
            <a:ext cx="2514600" cy="3124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ular Callout 19"/>
          <p:cNvSpPr/>
          <p:nvPr/>
        </p:nvSpPr>
        <p:spPr>
          <a:xfrm>
            <a:off x="840205" y="3773615"/>
            <a:ext cx="4038600" cy="838200"/>
          </a:xfrm>
          <a:prstGeom prst="wedgeRoundRectCallou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TRÒ CHƠI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5362039" y="3352800"/>
            <a:ext cx="3733801" cy="3276600"/>
          </a:xfrm>
          <a:prstGeom prst="cloud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i-Mi-Mi-Serebr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7947" y="5959826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69533" y="4113937"/>
            <a:ext cx="351881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urier New" pitchFamily="49" charset="0"/>
                <a:cs typeface="Courier New" pitchFamily="49" charset="0"/>
              </a:rPr>
              <a:t>CHUYỂN NƯỚC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21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84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48</Words>
  <Application>Microsoft Office PowerPoint</Application>
  <PresentationFormat>On-screen Show (4:3)</PresentationFormat>
  <Paragraphs>8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Courier New</vt:lpstr>
      <vt:lpstr>Times New Roman</vt:lpstr>
      <vt:lpstr>Office Theme</vt:lpstr>
      <vt:lpstr>CHÀO MỪNG CÁC CÔ GIÁO ĐẾN DỰ TIẾT HỌC NGÀY HÔM NAY. </vt:lpstr>
      <vt:lpstr>GIÁO ÁN LĨNH VỰC PHÁT TRIỂN NHẬN THỨC   LÀM QUEN VỚI TOÁN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CÔ GIÁO ĐẾN DỰ TIẾT HỌC NGÀY HÔM NAY</dc:title>
  <dc:creator>Windows User</dc:creator>
  <cp:lastModifiedBy>Admin</cp:lastModifiedBy>
  <cp:revision>19</cp:revision>
  <dcterms:created xsi:type="dcterms:W3CDTF">2018-04-05T15:47:03Z</dcterms:created>
  <dcterms:modified xsi:type="dcterms:W3CDTF">2025-03-19T00:45:30Z</dcterms:modified>
</cp:coreProperties>
</file>