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6"/>
  </p:notesMasterIdLst>
  <p:sldIdLst>
    <p:sldId id="323" r:id="rId3"/>
    <p:sldId id="324" r:id="rId4"/>
    <p:sldId id="325" r:id="rId5"/>
    <p:sldId id="326" r:id="rId6"/>
    <p:sldId id="358" r:id="rId7"/>
    <p:sldId id="359" r:id="rId8"/>
    <p:sldId id="360" r:id="rId9"/>
    <p:sldId id="361" r:id="rId10"/>
    <p:sldId id="362" r:id="rId11"/>
    <p:sldId id="363" r:id="rId12"/>
    <p:sldId id="327" r:id="rId13"/>
    <p:sldId id="296" r:id="rId14"/>
    <p:sldId id="298" r:id="rId15"/>
    <p:sldId id="300" r:id="rId16"/>
    <p:sldId id="304" r:id="rId17"/>
    <p:sldId id="305" r:id="rId18"/>
    <p:sldId id="333" r:id="rId19"/>
    <p:sldId id="328" r:id="rId20"/>
    <p:sldId id="329" r:id="rId21"/>
    <p:sldId id="330" r:id="rId22"/>
    <p:sldId id="335" r:id="rId23"/>
    <p:sldId id="336" r:id="rId24"/>
    <p:sldId id="337" r:id="rId25"/>
    <p:sldId id="338" r:id="rId26"/>
    <p:sldId id="339" r:id="rId27"/>
    <p:sldId id="341" r:id="rId28"/>
    <p:sldId id="345" r:id="rId29"/>
    <p:sldId id="347" r:id="rId30"/>
    <p:sldId id="348" r:id="rId31"/>
    <p:sldId id="350" r:id="rId32"/>
    <p:sldId id="351" r:id="rId33"/>
    <p:sldId id="356" r:id="rId34"/>
    <p:sldId id="332" r:id="rId35"/>
  </p:sldIdLst>
  <p:sldSz cx="9144000" cy="6858000" type="screen4x3"/>
  <p:notesSz cx="6858000" cy="9144000"/>
  <p:embeddedFontLst>
    <p:embeddedFont>
      <p:font typeface="Bryndan Write" panose="020B0604020202020204" charset="0"/>
      <p:regular r:id="rId37"/>
    </p:embeddedFont>
    <p:embeddedFont>
      <p:font typeface="Cherry Bomb One" panose="020B0604020202020204" charset="0"/>
      <p:regular r:id="rId38"/>
    </p:embeddedFont>
    <p:embeddedFont>
      <p:font typeface="More Sugar" panose="020B0604020202020204" charset="0"/>
      <p:regular r:id="rId39"/>
    </p:embeddedFont>
    <p:embeddedFont>
      <p:font typeface="More Sugar Thin" panose="020B0604020202020204" charset="0"/>
      <p:regular r:id="rId40"/>
    </p:embeddedFont>
    <p:embeddedFont>
      <p:font typeface="Mulled Wine Season" panose="020B0604020202020204" charset="0"/>
      <p:regular r:id="rId41"/>
    </p:embeddedFont>
    <p:embeddedFont>
      <p:font typeface="Nunito Bold" panose="020B0604020202020204" charset="0"/>
      <p:regular r:id="rId42"/>
      <p:bold r:id="rId43"/>
    </p:embeddedFont>
    <p:embeddedFont>
      <p:font typeface="Nunito Heavy" panose="020B0604020202020204" charset="0"/>
      <p:regular r:id="rId44"/>
    </p:embeddedFont>
    <p:embeddedFont>
      <p:font typeface="Nunito Ultra-Bold" panose="020B0604020202020204" charset="0"/>
      <p:regular r:id="rId45"/>
    </p:embeddedFont>
  </p:embeddedFont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6" userDrawn="1">
          <p15:clr>
            <a:srgbClr val="A4A3A4"/>
          </p15:clr>
        </p15:guide>
        <p15:guide id="2" pos="2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/>
    <p:restoredTop sz="94660"/>
  </p:normalViewPr>
  <p:slideViewPr>
    <p:cSldViewPr showGuides="1">
      <p:cViewPr varScale="1">
        <p:scale>
          <a:sx n="70" d="100"/>
          <a:sy n="70" d="100"/>
        </p:scale>
        <p:origin x="1180" y="52"/>
      </p:cViewPr>
      <p:guideLst>
        <p:guide orient="horz" pos="2166"/>
        <p:guide pos="28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90C2CC-D556-4E6F-AE96-4D087BCC1EF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Calibri" panose="020F0502020204030204" pitchFamily="34" charset="0"/>
              </a:rPr>
              <a:t>‹#›</a:t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A9B28-C634-4FB9-B048-3A473BC33D8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54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24D798A-9FD2-4CF1-9514-4EEB9761B0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2.svg"/><Relationship Id="rId3" Type="http://schemas.openxmlformats.org/officeDocument/2006/relationships/image" Target="../media/image40.svg"/><Relationship Id="rId7" Type="http://schemas.openxmlformats.org/officeDocument/2006/relationships/image" Target="../media/image48.svg"/><Relationship Id="rId12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44.svg"/><Relationship Id="rId5" Type="http://schemas.openxmlformats.org/officeDocument/2006/relationships/image" Target="../media/image46.svg"/><Relationship Id="rId10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3.xml"/><Relationship Id="rId18" Type="http://schemas.openxmlformats.org/officeDocument/2006/relationships/image" Target="../media/image56.png"/><Relationship Id="rId3" Type="http://schemas.openxmlformats.org/officeDocument/2006/relationships/image" Target="../media/image44.svg"/><Relationship Id="rId21" Type="http://schemas.openxmlformats.org/officeDocument/2006/relationships/image" Target="../media/image59.png"/><Relationship Id="rId7" Type="http://schemas.openxmlformats.org/officeDocument/2006/relationships/image" Target="../media/image52.svg"/><Relationship Id="rId12" Type="http://schemas.openxmlformats.org/officeDocument/2006/relationships/slide" Target="slide10.xml"/><Relationship Id="rId17" Type="http://schemas.openxmlformats.org/officeDocument/2006/relationships/image" Target="../media/image55.png"/><Relationship Id="rId2" Type="http://schemas.openxmlformats.org/officeDocument/2006/relationships/image" Target="../media/image43.png"/><Relationship Id="rId16" Type="http://schemas.openxmlformats.org/officeDocument/2006/relationships/slide" Target="slide3.xml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slide" Target="slide7.xml"/><Relationship Id="rId5" Type="http://schemas.openxmlformats.org/officeDocument/2006/relationships/image" Target="../media/image42.svg"/><Relationship Id="rId15" Type="http://schemas.openxmlformats.org/officeDocument/2006/relationships/image" Target="../media/image54.png"/><Relationship Id="rId10" Type="http://schemas.openxmlformats.org/officeDocument/2006/relationships/slide" Target="slide12.xml"/><Relationship Id="rId19" Type="http://schemas.openxmlformats.org/officeDocument/2006/relationships/image" Target="../media/image57.png"/><Relationship Id="rId4" Type="http://schemas.openxmlformats.org/officeDocument/2006/relationships/image" Target="../media/image41.png"/><Relationship Id="rId9" Type="http://schemas.openxmlformats.org/officeDocument/2006/relationships/image" Target="../media/image53.png"/><Relationship Id="rId14" Type="http://schemas.openxmlformats.org/officeDocument/2006/relationships/slide" Target="slide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67.jpeg"/><Relationship Id="rId3" Type="http://schemas.openxmlformats.org/officeDocument/2006/relationships/image" Target="../media/image61.svg"/><Relationship Id="rId7" Type="http://schemas.openxmlformats.org/officeDocument/2006/relationships/image" Target="../media/image63.svg"/><Relationship Id="rId12" Type="http://schemas.openxmlformats.org/officeDocument/2006/relationships/image" Target="../media/image66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svg"/><Relationship Id="rId5" Type="http://schemas.openxmlformats.org/officeDocument/2006/relationships/image" Target="../media/image48.svg"/><Relationship Id="rId10" Type="http://schemas.openxmlformats.org/officeDocument/2006/relationships/image" Target="../media/image64.png"/><Relationship Id="rId4" Type="http://schemas.openxmlformats.org/officeDocument/2006/relationships/image" Target="../media/image47.png"/><Relationship Id="rId9" Type="http://schemas.openxmlformats.org/officeDocument/2006/relationships/slide" Target="slide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2.svg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svg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audio" Target="../media/media2.mp3"/><Relationship Id="rId16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image" Target="../media/image64.png"/><Relationship Id="rId11" Type="http://schemas.openxmlformats.org/officeDocument/2006/relationships/image" Target="../media/image44.svg"/><Relationship Id="rId5" Type="http://schemas.openxmlformats.org/officeDocument/2006/relationships/image" Target="../media/image69.svg"/><Relationship Id="rId15" Type="http://schemas.openxmlformats.org/officeDocument/2006/relationships/image" Target="../media/image73.svg"/><Relationship Id="rId10" Type="http://schemas.openxmlformats.org/officeDocument/2006/relationships/image" Target="../media/image43.png"/><Relationship Id="rId4" Type="http://schemas.openxmlformats.org/officeDocument/2006/relationships/image" Target="../media/image68.png"/><Relationship Id="rId9" Type="http://schemas.openxmlformats.org/officeDocument/2006/relationships/image" Target="../media/image71.svg"/><Relationship Id="rId1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76.jpeg"/><Relationship Id="rId3" Type="http://schemas.openxmlformats.org/officeDocument/2006/relationships/image" Target="../media/image61.svg"/><Relationship Id="rId7" Type="http://schemas.openxmlformats.org/officeDocument/2006/relationships/image" Target="../media/image63.svg"/><Relationship Id="rId12" Type="http://schemas.openxmlformats.org/officeDocument/2006/relationships/image" Target="../media/image7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svg"/><Relationship Id="rId5" Type="http://schemas.openxmlformats.org/officeDocument/2006/relationships/image" Target="../media/image48.svg"/><Relationship Id="rId10" Type="http://schemas.openxmlformats.org/officeDocument/2006/relationships/image" Target="../media/image64.png"/><Relationship Id="rId4" Type="http://schemas.openxmlformats.org/officeDocument/2006/relationships/image" Target="../media/image47.png"/><Relationship Id="rId9" Type="http://schemas.openxmlformats.org/officeDocument/2006/relationships/slide" Target="slide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52.svg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svg"/><Relationship Id="rId12" Type="http://schemas.openxmlformats.org/officeDocument/2006/relationships/image" Target="../media/image51.png"/><Relationship Id="rId17" Type="http://schemas.openxmlformats.org/officeDocument/2006/relationships/image" Target="../media/image77.png"/><Relationship Id="rId2" Type="http://schemas.openxmlformats.org/officeDocument/2006/relationships/audio" Target="../media/media2.mp3"/><Relationship Id="rId16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image" Target="../media/image44.svg"/><Relationship Id="rId5" Type="http://schemas.openxmlformats.org/officeDocument/2006/relationships/image" Target="../media/image71.svg"/><Relationship Id="rId15" Type="http://schemas.openxmlformats.org/officeDocument/2006/relationships/image" Target="../media/image42.svg"/><Relationship Id="rId10" Type="http://schemas.openxmlformats.org/officeDocument/2006/relationships/image" Target="../media/image43.png"/><Relationship Id="rId4" Type="http://schemas.openxmlformats.org/officeDocument/2006/relationships/image" Target="../media/image70.png"/><Relationship Id="rId9" Type="http://schemas.openxmlformats.org/officeDocument/2006/relationships/image" Target="../media/image65.svg"/><Relationship Id="rId1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79.jpeg"/><Relationship Id="rId3" Type="http://schemas.openxmlformats.org/officeDocument/2006/relationships/image" Target="../media/image61.svg"/><Relationship Id="rId7" Type="http://schemas.openxmlformats.org/officeDocument/2006/relationships/image" Target="../media/image63.svg"/><Relationship Id="rId12" Type="http://schemas.openxmlformats.org/officeDocument/2006/relationships/image" Target="../media/image78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svg"/><Relationship Id="rId5" Type="http://schemas.openxmlformats.org/officeDocument/2006/relationships/image" Target="../media/image48.svg"/><Relationship Id="rId10" Type="http://schemas.openxmlformats.org/officeDocument/2006/relationships/image" Target="../media/image64.png"/><Relationship Id="rId4" Type="http://schemas.openxmlformats.org/officeDocument/2006/relationships/image" Target="../media/image47.png"/><Relationship Id="rId9" Type="http://schemas.openxmlformats.org/officeDocument/2006/relationships/slide" Target="slide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2.svg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svg"/><Relationship Id="rId12" Type="http://schemas.openxmlformats.org/officeDocument/2006/relationships/image" Target="../media/image51.png"/><Relationship Id="rId17" Type="http://schemas.openxmlformats.org/officeDocument/2006/relationships/image" Target="../media/image80.png"/><Relationship Id="rId2" Type="http://schemas.openxmlformats.org/officeDocument/2006/relationships/audio" Target="../media/media2.mp3"/><Relationship Id="rId16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image" Target="../media/image64.png"/><Relationship Id="rId11" Type="http://schemas.openxmlformats.org/officeDocument/2006/relationships/image" Target="../media/image44.svg"/><Relationship Id="rId5" Type="http://schemas.openxmlformats.org/officeDocument/2006/relationships/image" Target="../media/image69.svg"/><Relationship Id="rId15" Type="http://schemas.openxmlformats.org/officeDocument/2006/relationships/image" Target="../media/image73.svg"/><Relationship Id="rId10" Type="http://schemas.openxmlformats.org/officeDocument/2006/relationships/image" Target="../media/image43.png"/><Relationship Id="rId4" Type="http://schemas.openxmlformats.org/officeDocument/2006/relationships/image" Target="../media/image68.png"/><Relationship Id="rId9" Type="http://schemas.openxmlformats.org/officeDocument/2006/relationships/image" Target="../media/image71.svg"/><Relationship Id="rId1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81.jpe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64.png"/><Relationship Id="rId5" Type="http://schemas.openxmlformats.org/officeDocument/2006/relationships/image" Target="../media/image47.png"/><Relationship Id="rId10" Type="http://schemas.openxmlformats.org/officeDocument/2006/relationships/slide" Target="slide8.xml"/><Relationship Id="rId4" Type="http://schemas.openxmlformats.org/officeDocument/2006/relationships/image" Target="../media/image61.svg"/><Relationship Id="rId9" Type="http://schemas.openxmlformats.org/officeDocument/2006/relationships/slide" Target="slide9.xml"/><Relationship Id="rId1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2.svg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svg"/><Relationship Id="rId12" Type="http://schemas.openxmlformats.org/officeDocument/2006/relationships/image" Target="../media/image51.png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image" Target="../media/image64.png"/><Relationship Id="rId11" Type="http://schemas.openxmlformats.org/officeDocument/2006/relationships/image" Target="../media/image44.svg"/><Relationship Id="rId5" Type="http://schemas.openxmlformats.org/officeDocument/2006/relationships/image" Target="../media/image69.svg"/><Relationship Id="rId15" Type="http://schemas.openxmlformats.org/officeDocument/2006/relationships/image" Target="../media/image73.svg"/><Relationship Id="rId10" Type="http://schemas.openxmlformats.org/officeDocument/2006/relationships/image" Target="../media/image43.png"/><Relationship Id="rId4" Type="http://schemas.openxmlformats.org/officeDocument/2006/relationships/image" Target="../media/image68.png"/><Relationship Id="rId9" Type="http://schemas.openxmlformats.org/officeDocument/2006/relationships/image" Target="../media/image71.svg"/><Relationship Id="rId1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79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25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Title 5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  <a:ln/>
        </p:spPr>
        <p:txBody>
          <a:bodyPr vert="horz" wrap="square" lIns="91440" tIns="45720" rIns="91440" bIns="45720" anchor="ctr" anchorCtr="0"/>
          <a:lstStyle/>
          <a:p>
            <a:pPr>
              <a:buClrTx/>
              <a:buSzTx/>
              <a:buFontTx/>
              <a:buNone/>
            </a:pPr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  <a:b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76" name="Subtitle 6"/>
          <p:cNvSpPr>
            <a:spLocks noGrp="1"/>
          </p:cNvSpPr>
          <p:nvPr>
            <p:ph type="subTitle" idx="1"/>
          </p:nvPr>
        </p:nvSpPr>
        <p:spPr>
          <a:xfrm>
            <a:off x="914400" y="2308225"/>
            <a:ext cx="6553200" cy="2781300"/>
          </a:xfrm>
          <a:ln/>
        </p:spPr>
        <p:txBody>
          <a:bodyPr vert="horz" wrap="square" lIns="91440" tIns="45720" rIns="91440" bIns="45720" anchor="t" anchorCtr="0"/>
          <a:lstStyle/>
          <a:p>
            <a:pPr>
              <a:buClrTx/>
              <a:buSzTx/>
            </a:pPr>
            <a:r>
              <a:rPr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Đề t</a:t>
            </a:r>
            <a:r>
              <a:rPr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i: </a:t>
            </a:r>
            <a:r>
              <a:rPr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>
              <a:buClrTx/>
              <a:buSzTx/>
            </a:pPr>
            <a:r>
              <a:rPr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 tuổi: </a:t>
            </a:r>
            <a:r>
              <a:rPr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</a:t>
            </a:r>
            <a:r>
              <a:rPr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tuổi</a:t>
            </a:r>
          </a:p>
          <a:p>
            <a:pPr>
              <a:buClrTx/>
              <a:buSzTx/>
            </a:pPr>
            <a:r>
              <a:rPr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gian: 2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5-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phút</a:t>
            </a:r>
          </a:p>
          <a:p>
            <a:pPr>
              <a:buClrTx/>
              <a:buSzTx/>
            </a:pPr>
            <a:r>
              <a: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endParaRPr sz="240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01312" y="269820"/>
            <a:ext cx="4599432" cy="5841420"/>
          </a:xfrm>
          <a:custGeom>
            <a:avLst/>
            <a:gdLst/>
            <a:ahLst/>
            <a:cxnLst/>
            <a:rect l="l" t="t" r="r" b="b"/>
            <a:pathLst>
              <a:path w="21431250" h="21431250">
                <a:moveTo>
                  <a:pt x="0" y="0"/>
                </a:moveTo>
                <a:lnTo>
                  <a:pt x="21431250" y="0"/>
                </a:lnTo>
                <a:lnTo>
                  <a:pt x="21431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134112" y="259080"/>
            <a:ext cx="4047744" cy="659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912"/>
              </a:lnSpc>
            </a:pP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Xin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Mưa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Nói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rồi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Thỏ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phóng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mạch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Vừa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tới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khu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vườn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thì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mưa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giọt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nước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mưa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đang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tắm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mát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nụ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hoa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rồi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điều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kỳ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diệu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đang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dần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trước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mắt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Thỏ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con: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cánh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hoa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mỏng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manh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rực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rỡ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đang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xòe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rung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rinh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vẫy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algn="just">
              <a:lnSpc>
                <a:spcPts val="3912"/>
              </a:lnSpc>
            </a:pP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Thỏ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vô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cùng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sung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sướng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reo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lên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"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Ôi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mùa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mùa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rồi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!"</a:t>
            </a:r>
          </a:p>
          <a:p>
            <a:pPr algn="just">
              <a:lnSpc>
                <a:spcPts val="3912"/>
              </a:lnSpc>
            </a:pPr>
            <a:endParaRPr lang="en-US" sz="2112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2691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Oval 6"/>
          <p:cNvSpPr/>
          <p:nvPr/>
        </p:nvSpPr>
        <p:spPr>
          <a:xfrm>
            <a:off x="2857500" y="2552700"/>
            <a:ext cx="3505200" cy="17526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364" name="Title 7"/>
          <p:cNvSpPr>
            <a:spLocks noGrp="1"/>
          </p:cNvSpPr>
          <p:nvPr>
            <p:ph type="title"/>
          </p:nvPr>
        </p:nvSpPr>
        <p:spPr>
          <a:xfrm>
            <a:off x="3276600" y="2971800"/>
            <a:ext cx="2667000" cy="1028700"/>
          </a:xfrm>
          <a:ln/>
        </p:spPr>
        <p:txBody>
          <a:bodyPr vert="horz" wrap="square" lIns="91440" tIns="45720" rIns="91440" bIns="45720" anchor="ctr" anchorCtr="0"/>
          <a:lstStyle/>
          <a:p>
            <a:pPr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2.3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thoại</a:t>
            </a:r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AutoShape 5"/>
          <p:cNvSpPr/>
          <p:nvPr/>
        </p:nvSpPr>
        <p:spPr>
          <a:xfrm>
            <a:off x="2860964" y="304800"/>
            <a:ext cx="6283036" cy="2125807"/>
          </a:xfrm>
          <a:prstGeom prst="cloudCallout">
            <a:avLst>
              <a:gd name="adj1" fmla="val -9616"/>
              <a:gd name="adj2" fmla="val 3970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0422" name="Text Box 6"/>
          <p:cNvSpPr txBox="1"/>
          <p:nvPr/>
        </p:nvSpPr>
        <p:spPr>
          <a:xfrm>
            <a:off x="3930979" y="772390"/>
            <a:ext cx="53340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gì?</a:t>
            </a:r>
            <a:endParaRPr lang="en-US" altLang="en-US" sz="3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667000"/>
            <a:ext cx="6400800" cy="3820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 animBg="1"/>
      <p:bldP spid="604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Text Box 10"/>
          <p:cNvSpPr txBox="1"/>
          <p:nvPr/>
        </p:nvSpPr>
        <p:spPr>
          <a:xfrm>
            <a:off x="2590800" y="0"/>
            <a:ext cx="184731" cy="477054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25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419" name="AutoShape 13"/>
          <p:cNvSpPr/>
          <p:nvPr/>
        </p:nvSpPr>
        <p:spPr>
          <a:xfrm flipH="1" flipV="1">
            <a:off x="0" y="0"/>
            <a:ext cx="6019800" cy="1530493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endParaRPr lang="en-US" altLang="en-US" sz="25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478" name="Text Box 14"/>
          <p:cNvSpPr txBox="1"/>
          <p:nvPr/>
        </p:nvSpPr>
        <p:spPr>
          <a:xfrm>
            <a:off x="1380105" y="334359"/>
            <a:ext cx="4191000" cy="86177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câu chuyện có những nhân vật n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en-US" sz="25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238527"/>
            <a:ext cx="184731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9067"/>
            <a:ext cx="4512945" cy="26193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57478" y="3591228"/>
            <a:ext cx="1555467" cy="5175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1" hangingPunct="1">
              <a:lnSpc>
                <a:spcPct val="200000"/>
              </a:lnSpc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617" y="4187974"/>
            <a:ext cx="4630737" cy="25755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952986" y="6234545"/>
            <a:ext cx="2201295" cy="5636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>
              <a:lnSpc>
                <a:spcPct val="200000"/>
              </a:lnSpc>
            </a:pP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200000"/>
              </a:lnSpc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lnSpc>
                <a:spcPct val="200000"/>
              </a:lnSpc>
            </a:pP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986" y="1429670"/>
            <a:ext cx="3808498" cy="269002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127884" y="3670449"/>
            <a:ext cx="1555467" cy="5175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1" hangingPunct="1">
              <a:lnSpc>
                <a:spcPct val="200000"/>
              </a:lnSpc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9" grpId="0" animBg="1"/>
      <p:bldP spid="62478" grpId="0"/>
      <p:bldP spid="11" grpId="0" animBg="1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3"/>
          <p:cNvSpPr/>
          <p:nvPr/>
        </p:nvSpPr>
        <p:spPr>
          <a:xfrm flipH="1" flipV="1">
            <a:off x="152400" y="0"/>
            <a:ext cx="56388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endParaRPr lang="en-US" altLang="en-US" sz="25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435" name="Text Box 4"/>
          <p:cNvSpPr txBox="1"/>
          <p:nvPr/>
        </p:nvSpPr>
        <p:spPr>
          <a:xfrm>
            <a:off x="1381761" y="374670"/>
            <a:ext cx="3418840" cy="86177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  <a:endParaRPr lang="en-US" altLang="en-US" sz="25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624" y="1793838"/>
            <a:ext cx="6629400" cy="419415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34000" y="5285274"/>
            <a:ext cx="3048000" cy="11430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34" grpId="1" animBg="1"/>
      <p:bldP spid="18435" grpId="0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AutoShape 3"/>
          <p:cNvSpPr/>
          <p:nvPr/>
        </p:nvSpPr>
        <p:spPr>
          <a:xfrm flipH="1" flipV="1">
            <a:off x="34636" y="-13855"/>
            <a:ext cx="5451764" cy="1690255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endParaRPr lang="en-US" altLang="en-US" sz="25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304800" y="592745"/>
            <a:ext cx="4648200" cy="4770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082448"/>
            <a:ext cx="6324600" cy="375724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14400" y="5268191"/>
            <a:ext cx="3048000" cy="11430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0483" grpId="1" animBg="1"/>
      <p:bldP spid="20484" grpId="0"/>
      <p:bldP spid="20484" grpId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AutoShape 3"/>
          <p:cNvSpPr/>
          <p:nvPr/>
        </p:nvSpPr>
        <p:spPr>
          <a:xfrm flipH="1" flipV="1">
            <a:off x="38100" y="0"/>
            <a:ext cx="5867400" cy="15240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endParaRPr lang="en-US" altLang="en-US" sz="25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08" name="Text Box 4"/>
          <p:cNvSpPr txBox="1"/>
          <p:nvPr/>
        </p:nvSpPr>
        <p:spPr>
          <a:xfrm>
            <a:off x="457200" y="533400"/>
            <a:ext cx="5029200" cy="47705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altLang="en-US" sz="2500" dirty="0">
              <a:solidFill>
                <a:srgbClr val="FFFF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057400"/>
            <a:ext cx="6172199" cy="459936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34290" y="5334000"/>
            <a:ext cx="3685309" cy="132276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Xin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  <p:bldP spid="21507" grpId="1" animBg="1"/>
      <p:bldP spid="21508" grpId="0"/>
      <p:bldP spid="21508" grpId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9216"/>
            <a:ext cx="7848600" cy="485694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AutoShape 3"/>
          <p:cNvSpPr/>
          <p:nvPr/>
        </p:nvSpPr>
        <p:spPr>
          <a:xfrm flipH="1" flipV="1">
            <a:off x="38100" y="0"/>
            <a:ext cx="5867400" cy="15240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endParaRPr lang="en-US" altLang="en-US" sz="25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57200" y="533400"/>
            <a:ext cx="5029200" cy="86177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  <a:endParaRPr lang="en-US" altLang="en-US" sz="2500" dirty="0">
              <a:solidFill>
                <a:srgbClr val="FFFF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057400"/>
            <a:ext cx="6172199" cy="459936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34291" y="5334000"/>
            <a:ext cx="3532910" cy="132276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30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AutoShape 3"/>
          <p:cNvSpPr/>
          <p:nvPr/>
        </p:nvSpPr>
        <p:spPr>
          <a:xfrm flipH="1" flipV="1">
            <a:off x="228600" y="0"/>
            <a:ext cx="6400800" cy="16002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endParaRPr lang="en-US" altLang="en-US" sz="25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08" name="Text Box 4"/>
          <p:cNvSpPr txBox="1"/>
          <p:nvPr/>
        </p:nvSpPr>
        <p:spPr>
          <a:xfrm>
            <a:off x="1143000" y="368300"/>
            <a:ext cx="4876800" cy="86177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Thỏ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khu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vườn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kì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diệu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xảy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altLang="en-US" sz="25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altLang="en-US" sz="2500" dirty="0">
              <a:solidFill>
                <a:srgbClr val="FFFF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036607"/>
            <a:ext cx="5943600" cy="459279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28600" y="5306633"/>
            <a:ext cx="3532910" cy="132276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  <p:bldP spid="21507" grpId="1" animBg="1"/>
      <p:bldP spid="21508" grpId="0"/>
      <p:bldP spid="21508" grpId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653790" y="2505710"/>
            <a:ext cx="2508250" cy="1845945"/>
          </a:xfrm>
          <a:prstGeom prst="ellipse">
            <a:avLst/>
          </a:prstGeom>
        </p:spPr>
        <p:style>
          <a:lnRef idx="0">
            <a:srgbClr val="FFFFFF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3962400" y="3048000"/>
            <a:ext cx="2348865" cy="815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600">
                <a:solidFill>
                  <a:srgbClr val="0070C0"/>
                </a:solidFill>
              </a:rPr>
              <a:t>Giáo dục</a:t>
            </a:r>
          </a:p>
        </p:txBody>
      </p:sp>
      <p:pic>
        <p:nvPicPr>
          <p:cNvPr id="10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662940" y="914400"/>
            <a:ext cx="2934970" cy="194373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6162040" y="685800"/>
            <a:ext cx="2982595" cy="2553335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3124200" y="4518025"/>
            <a:ext cx="3714750" cy="2249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Title 7"/>
          <p:cNvSpPr>
            <a:spLocks noGrp="1"/>
          </p:cNvSpPr>
          <p:nvPr>
            <p:ph type="ctrTitle"/>
          </p:nvPr>
        </p:nvSpPr>
        <p:spPr>
          <a:xfrm>
            <a:off x="1905000" y="1066800"/>
            <a:ext cx="5105400" cy="1295400"/>
          </a:xfrm>
          <a:ln/>
        </p:spPr>
        <p:txBody>
          <a:bodyPr vert="horz" wrap="square" lIns="91440" tIns="45720" rIns="91440" bIns="45720" anchor="ctr" anchorCtr="0"/>
          <a:lstStyle/>
          <a:p>
            <a:pPr>
              <a:buClrTx/>
              <a:buSzTx/>
              <a:buFontTx/>
              <a:buNone/>
            </a:pPr>
            <a:r>
              <a:rPr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endParaRPr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00" name="Subtitle 8"/>
          <p:cNvSpPr>
            <a:spLocks noGrp="1"/>
          </p:cNvSpPr>
          <p:nvPr>
            <p:ph type="subTitle" idx="1"/>
          </p:nvPr>
        </p:nvSpPr>
        <p:spPr>
          <a:xfrm>
            <a:off x="1371600" y="2743200"/>
            <a:ext cx="6400800" cy="1752600"/>
          </a:xfrm>
          <a:ln/>
        </p:spPr>
        <p:txBody>
          <a:bodyPr vert="horz" wrap="square" lIns="91440" tIns="45720" rIns="91440" bIns="45720" anchor="t" anchorCtr="0"/>
          <a:lstStyle/>
          <a:p>
            <a:pPr>
              <a:buClrTx/>
              <a:buSzTx/>
            </a:pPr>
            <a:r>
              <a:rPr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lang="en-US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rẻ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lang="en-US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’</a:t>
            </a:r>
            <a:endParaRPr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MuaXuanOi-BaoAn-24159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231" end="144124.0612"/>
                  <p14:fade in="10000" out="4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38951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9143365" cy="685863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2081530"/>
            <a:ext cx="7081520" cy="1271270"/>
          </a:xfrm>
        </p:spPr>
        <p:txBody>
          <a:bodyPr/>
          <a:lstStyle/>
          <a:p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kể lần 3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11954">
            <a:off x="838931" y="269304"/>
            <a:ext cx="7232050" cy="6127519"/>
          </a:xfrm>
          <a:custGeom>
            <a:avLst/>
            <a:gdLst/>
            <a:ahLst/>
            <a:cxnLst/>
            <a:rect l="l" t="t" r="r" b="b"/>
            <a:pathLst>
              <a:path w="14464099" h="12255037">
                <a:moveTo>
                  <a:pt x="0" y="0"/>
                </a:moveTo>
                <a:lnTo>
                  <a:pt x="14464099" y="0"/>
                </a:lnTo>
                <a:lnTo>
                  <a:pt x="14464099" y="12255037"/>
                </a:lnTo>
                <a:lnTo>
                  <a:pt x="0" y="12255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67008" y="3177136"/>
            <a:ext cx="133881" cy="13388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5486400" y="4406933"/>
            <a:ext cx="133881" cy="13388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2B7C3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4084973" y="5416321"/>
            <a:ext cx="133881" cy="13388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391400" y="3846932"/>
            <a:ext cx="133881" cy="13388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026828" y="1371600"/>
            <a:ext cx="133881" cy="13388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334546" y="1036898"/>
            <a:ext cx="133881" cy="13388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382000" y="3231526"/>
            <a:ext cx="133881" cy="13388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D0F6C3-1A02-3D4C-59B2-93F6AB289DA3}"/>
              </a:ext>
            </a:extLst>
          </p:cNvPr>
          <p:cNvGrpSpPr/>
          <p:nvPr/>
        </p:nvGrpSpPr>
        <p:grpSpPr>
          <a:xfrm>
            <a:off x="-114300" y="798064"/>
            <a:ext cx="10263946" cy="1725019"/>
            <a:chOff x="-874972" y="-865927"/>
            <a:chExt cx="20527892" cy="3450037"/>
          </a:xfrm>
        </p:grpSpPr>
        <p:sp>
          <p:nvSpPr>
            <p:cNvPr id="30" name="Freeform 30"/>
            <p:cNvSpPr/>
            <p:nvPr/>
          </p:nvSpPr>
          <p:spPr>
            <a:xfrm flipH="1">
              <a:off x="13335000" y="-865927"/>
              <a:ext cx="6317920" cy="3253729"/>
            </a:xfrm>
            <a:custGeom>
              <a:avLst/>
              <a:gdLst/>
              <a:ahLst/>
              <a:cxnLst/>
              <a:rect l="l" t="t" r="r" b="b"/>
              <a:pathLst>
                <a:path w="6317920" h="3253729">
                  <a:moveTo>
                    <a:pt x="0" y="0"/>
                  </a:moveTo>
                  <a:lnTo>
                    <a:pt x="6317920" y="0"/>
                  </a:lnTo>
                  <a:lnTo>
                    <a:pt x="6317920" y="3253729"/>
                  </a:lnTo>
                  <a:lnTo>
                    <a:pt x="0" y="3253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FECDBFCD-F43E-D482-B9BC-9CF21EA4DA00}"/>
                </a:ext>
              </a:extLst>
            </p:cNvPr>
            <p:cNvSpPr/>
            <p:nvPr/>
          </p:nvSpPr>
          <p:spPr>
            <a:xfrm>
              <a:off x="-874972" y="-669619"/>
              <a:ext cx="6317920" cy="3253729"/>
            </a:xfrm>
            <a:custGeom>
              <a:avLst/>
              <a:gdLst/>
              <a:ahLst/>
              <a:cxnLst/>
              <a:rect l="l" t="t" r="r" b="b"/>
              <a:pathLst>
                <a:path w="6317920" h="3253729">
                  <a:moveTo>
                    <a:pt x="0" y="0"/>
                  </a:moveTo>
                  <a:lnTo>
                    <a:pt x="6317920" y="0"/>
                  </a:lnTo>
                  <a:lnTo>
                    <a:pt x="6317920" y="3253729"/>
                  </a:lnTo>
                  <a:lnTo>
                    <a:pt x="0" y="3253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18">
            <a:extLst>
              <a:ext uri="{FF2B5EF4-FFF2-40B4-BE49-F238E27FC236}">
                <a16:creationId xmlns:a16="http://schemas.microsoft.com/office/drawing/2014/main" id="{A6442201-0AD8-2FF6-8C1B-AAADFE13C2B5}"/>
              </a:ext>
            </a:extLst>
          </p:cNvPr>
          <p:cNvGrpSpPr/>
          <p:nvPr/>
        </p:nvGrpSpPr>
        <p:grpSpPr>
          <a:xfrm>
            <a:off x="4114800" y="2648481"/>
            <a:ext cx="133881" cy="133881"/>
            <a:chOff x="0" y="0"/>
            <a:chExt cx="812800" cy="812800"/>
          </a:xfrm>
        </p:grpSpPr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id="{B436634C-6CBC-DE22-F35F-D3B32B6D5C7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20">
              <a:extLst>
                <a:ext uri="{FF2B5EF4-FFF2-40B4-BE49-F238E27FC236}">
                  <a16:creationId xmlns:a16="http://schemas.microsoft.com/office/drawing/2014/main" id="{7B5DDA84-062C-2E8B-6E1C-E9E2C3A9236D}"/>
                </a:ext>
              </a:extLst>
            </p:cNvPr>
            <p:cNvSpPr txBox="1"/>
            <p:nvPr/>
          </p:nvSpPr>
          <p:spPr>
            <a:xfrm>
              <a:off x="76201" y="19051"/>
              <a:ext cx="660401" cy="71755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38" name="Group 18">
            <a:extLst>
              <a:ext uri="{FF2B5EF4-FFF2-40B4-BE49-F238E27FC236}">
                <a16:creationId xmlns:a16="http://schemas.microsoft.com/office/drawing/2014/main" id="{5D7D325D-E537-526B-4086-E57F97EAB4BA}"/>
              </a:ext>
            </a:extLst>
          </p:cNvPr>
          <p:cNvGrpSpPr/>
          <p:nvPr/>
        </p:nvGrpSpPr>
        <p:grpSpPr>
          <a:xfrm>
            <a:off x="6658551" y="2462938"/>
            <a:ext cx="133881" cy="133881"/>
            <a:chOff x="0" y="0"/>
            <a:chExt cx="812800" cy="812800"/>
          </a:xfrm>
        </p:grpSpPr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E2CA5BB2-3E78-20FD-C72D-6CB69048A9E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20">
              <a:extLst>
                <a:ext uri="{FF2B5EF4-FFF2-40B4-BE49-F238E27FC236}">
                  <a16:creationId xmlns:a16="http://schemas.microsoft.com/office/drawing/2014/main" id="{3B92DAF3-C263-7EBA-9F30-6791DD3D0C7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41" name="Group 18">
            <a:extLst>
              <a:ext uri="{FF2B5EF4-FFF2-40B4-BE49-F238E27FC236}">
                <a16:creationId xmlns:a16="http://schemas.microsoft.com/office/drawing/2014/main" id="{AB8AF386-F0BF-4888-4BAD-06C8F782EC10}"/>
              </a:ext>
            </a:extLst>
          </p:cNvPr>
          <p:cNvGrpSpPr/>
          <p:nvPr/>
        </p:nvGrpSpPr>
        <p:grpSpPr>
          <a:xfrm>
            <a:off x="2095500" y="3245766"/>
            <a:ext cx="133881" cy="133881"/>
            <a:chOff x="0" y="0"/>
            <a:chExt cx="812800" cy="812800"/>
          </a:xfrm>
        </p:grpSpPr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667EB878-633D-93BD-6764-7357D43D1E4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20">
              <a:extLst>
                <a:ext uri="{FF2B5EF4-FFF2-40B4-BE49-F238E27FC236}">
                  <a16:creationId xmlns:a16="http://schemas.microsoft.com/office/drawing/2014/main" id="{7688EA31-FAA4-11EF-98CB-917723BCA450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63C9E61-A9E3-3560-5154-197F58810E8F}"/>
              </a:ext>
            </a:extLst>
          </p:cNvPr>
          <p:cNvGrpSpPr/>
          <p:nvPr/>
        </p:nvGrpSpPr>
        <p:grpSpPr>
          <a:xfrm>
            <a:off x="-713129" y="4061245"/>
            <a:ext cx="10336167" cy="2844035"/>
            <a:chOff x="-1483955" y="6894648"/>
            <a:chExt cx="20672334" cy="5688069"/>
          </a:xfrm>
        </p:grpSpPr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8F080599-1701-EC61-0081-36DD28EE0709}"/>
                </a:ext>
              </a:extLst>
            </p:cNvPr>
            <p:cNvSpPr/>
            <p:nvPr/>
          </p:nvSpPr>
          <p:spPr>
            <a:xfrm rot="-1105828" flipH="1">
              <a:off x="11679376" y="6894648"/>
              <a:ext cx="7509003" cy="5688069"/>
            </a:xfrm>
            <a:custGeom>
              <a:avLst/>
              <a:gdLst/>
              <a:ahLst/>
              <a:cxnLst/>
              <a:rect l="l" t="t" r="r" b="b"/>
              <a:pathLst>
                <a:path w="7509003" h="5688069">
                  <a:moveTo>
                    <a:pt x="7509003" y="0"/>
                  </a:moveTo>
                  <a:lnTo>
                    <a:pt x="0" y="0"/>
                  </a:lnTo>
                  <a:lnTo>
                    <a:pt x="0" y="5688069"/>
                  </a:lnTo>
                  <a:lnTo>
                    <a:pt x="7509003" y="5688069"/>
                  </a:lnTo>
                  <a:lnTo>
                    <a:pt x="750900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419204D1-86F5-8037-7235-62078A3BF531}"/>
                </a:ext>
              </a:extLst>
            </p:cNvPr>
            <p:cNvSpPr/>
            <p:nvPr/>
          </p:nvSpPr>
          <p:spPr>
            <a:xfrm rot="1105828">
              <a:off x="-1483955" y="6894648"/>
              <a:ext cx="7509003" cy="5688069"/>
            </a:xfrm>
            <a:custGeom>
              <a:avLst/>
              <a:gdLst/>
              <a:ahLst/>
              <a:cxnLst/>
              <a:rect l="l" t="t" r="r" b="b"/>
              <a:pathLst>
                <a:path w="7509003" h="5688069">
                  <a:moveTo>
                    <a:pt x="7509003" y="0"/>
                  </a:moveTo>
                  <a:lnTo>
                    <a:pt x="0" y="0"/>
                  </a:lnTo>
                  <a:lnTo>
                    <a:pt x="0" y="5688069"/>
                  </a:lnTo>
                  <a:lnTo>
                    <a:pt x="7509003" y="5688069"/>
                  </a:lnTo>
                  <a:lnTo>
                    <a:pt x="750900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4879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128F7-F7DF-0827-2BBB-FD398E3FE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58C9BE3-C35E-BEE1-D9A8-A2BA9AC01AE5}"/>
              </a:ext>
            </a:extLst>
          </p:cNvPr>
          <p:cNvSpPr/>
          <p:nvPr/>
        </p:nvSpPr>
        <p:spPr>
          <a:xfrm rot="-1111954">
            <a:off x="1125670" y="305042"/>
            <a:ext cx="7232050" cy="6127519"/>
          </a:xfrm>
          <a:custGeom>
            <a:avLst/>
            <a:gdLst/>
            <a:ahLst/>
            <a:cxnLst/>
            <a:rect l="l" t="t" r="r" b="b"/>
            <a:pathLst>
              <a:path w="14464099" h="12255037">
                <a:moveTo>
                  <a:pt x="0" y="0"/>
                </a:moveTo>
                <a:lnTo>
                  <a:pt x="14464099" y="0"/>
                </a:lnTo>
                <a:lnTo>
                  <a:pt x="14464099" y="12255037"/>
                </a:lnTo>
                <a:lnTo>
                  <a:pt x="0" y="12255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6C95370-98C4-D9E6-A73A-6498418DF7C2}"/>
              </a:ext>
            </a:extLst>
          </p:cNvPr>
          <p:cNvSpPr/>
          <p:nvPr/>
        </p:nvSpPr>
        <p:spPr>
          <a:xfrm>
            <a:off x="685773" y="1437145"/>
            <a:ext cx="7772455" cy="3915374"/>
          </a:xfrm>
          <a:custGeom>
            <a:avLst/>
            <a:gdLst/>
            <a:ahLst/>
            <a:cxnLst/>
            <a:rect l="l" t="t" r="r" b="b"/>
            <a:pathLst>
              <a:path w="15544909" h="7830748">
                <a:moveTo>
                  <a:pt x="0" y="0"/>
                </a:moveTo>
                <a:lnTo>
                  <a:pt x="15544910" y="0"/>
                </a:lnTo>
                <a:lnTo>
                  <a:pt x="15544910" y="7830748"/>
                </a:lnTo>
                <a:lnTo>
                  <a:pt x="0" y="7830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ACF07E6-EC4C-CE16-FF6F-AD318D11B03D}"/>
              </a:ext>
            </a:extLst>
          </p:cNvPr>
          <p:cNvSpPr txBox="1"/>
          <p:nvPr/>
        </p:nvSpPr>
        <p:spPr>
          <a:xfrm>
            <a:off x="1440735" y="2166276"/>
            <a:ext cx="6262529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38"/>
              </a:lnSpc>
            </a:pPr>
            <a:r>
              <a:rPr lang="en-US" sz="7500" dirty="0">
                <a:ln w="127000">
                  <a:solidFill>
                    <a:srgbClr val="CE8686"/>
                  </a:solidFill>
                </a:ln>
                <a:solidFill>
                  <a:srgbClr val="FFFFF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HỘP MÙ</a:t>
            </a:r>
          </a:p>
          <a:p>
            <a:pPr algn="ctr">
              <a:lnSpc>
                <a:spcPts val="9438"/>
              </a:lnSpc>
            </a:pPr>
            <a:r>
              <a:rPr lang="en-US" sz="7500" dirty="0">
                <a:ln w="127000">
                  <a:solidFill>
                    <a:srgbClr val="CE8686"/>
                  </a:solidFill>
                </a:ln>
                <a:solidFill>
                  <a:srgbClr val="FFFFF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BABY THREE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0646DAB-60A6-5F17-1024-FE7A7F34C8C7}"/>
              </a:ext>
            </a:extLst>
          </p:cNvPr>
          <p:cNvSpPr/>
          <p:nvPr/>
        </p:nvSpPr>
        <p:spPr>
          <a:xfrm rot="-1617254">
            <a:off x="2833766" y="5729292"/>
            <a:ext cx="2060938" cy="1662822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515FD72-B71B-4930-2491-BC4962C1D361}"/>
              </a:ext>
            </a:extLst>
          </p:cNvPr>
          <p:cNvGrpSpPr/>
          <p:nvPr/>
        </p:nvGrpSpPr>
        <p:grpSpPr>
          <a:xfrm>
            <a:off x="167008" y="3177136"/>
            <a:ext cx="133881" cy="133881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C057170-28DB-BB6C-6C82-36E8DBA69E5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78A8089-3CA8-5340-B0D6-4B8F60DA7D5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C7D5F38F-2A04-F7DF-C613-1A1575B8B2BA}"/>
              </a:ext>
            </a:extLst>
          </p:cNvPr>
          <p:cNvGrpSpPr/>
          <p:nvPr/>
        </p:nvGrpSpPr>
        <p:grpSpPr>
          <a:xfrm>
            <a:off x="5483661" y="5687222"/>
            <a:ext cx="133881" cy="133881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60AB758-BA90-73CE-4F6F-7FD3B2D1BD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6B14B19-3209-45B0-0363-788AC3348135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CDD58CC0-8961-F454-71B6-943CFEDF03CA}"/>
              </a:ext>
            </a:extLst>
          </p:cNvPr>
          <p:cNvGrpSpPr/>
          <p:nvPr/>
        </p:nvGrpSpPr>
        <p:grpSpPr>
          <a:xfrm>
            <a:off x="3144299" y="5486400"/>
            <a:ext cx="133881" cy="133881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40D07AE-723B-7AAA-4883-65ED2DAF100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683E37E9-C965-390B-0CA9-2CBBB581269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97A4BAA5-7255-98A7-8DE5-692C976C9010}"/>
              </a:ext>
            </a:extLst>
          </p:cNvPr>
          <p:cNvGrpSpPr/>
          <p:nvPr/>
        </p:nvGrpSpPr>
        <p:grpSpPr>
          <a:xfrm>
            <a:off x="7052456" y="5553341"/>
            <a:ext cx="133881" cy="133881"/>
            <a:chOff x="0" y="0"/>
            <a:chExt cx="812800" cy="8128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E45414C-4274-3ACA-BE3E-90E15F29776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53105427-A464-7487-364B-62ABCE21F66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69069FD4-2D9B-1F5F-B968-67D26A56504F}"/>
              </a:ext>
            </a:extLst>
          </p:cNvPr>
          <p:cNvGrpSpPr/>
          <p:nvPr/>
        </p:nvGrpSpPr>
        <p:grpSpPr>
          <a:xfrm>
            <a:off x="3010418" y="1237719"/>
            <a:ext cx="133881" cy="133881"/>
            <a:chOff x="0" y="0"/>
            <a:chExt cx="812800" cy="8128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21852BB8-17C6-9A56-B5E9-FFD54F0D575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EBDE16A9-9CE3-84EA-1EE3-54D7F171D91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BB745335-BB48-5663-F562-668150680E65}"/>
              </a:ext>
            </a:extLst>
          </p:cNvPr>
          <p:cNvGrpSpPr/>
          <p:nvPr/>
        </p:nvGrpSpPr>
        <p:grpSpPr>
          <a:xfrm>
            <a:off x="6334546" y="1036898"/>
            <a:ext cx="133881" cy="133881"/>
            <a:chOff x="0" y="0"/>
            <a:chExt cx="812800" cy="812800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05667836-20AF-D69E-627F-7B148062CCD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1372E1C9-5232-EE00-D66D-CEFA2F60A35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66F9ED49-1B70-9272-789C-C2D3A9506E33}"/>
              </a:ext>
            </a:extLst>
          </p:cNvPr>
          <p:cNvGrpSpPr/>
          <p:nvPr/>
        </p:nvGrpSpPr>
        <p:grpSpPr>
          <a:xfrm>
            <a:off x="8730217" y="3798091"/>
            <a:ext cx="133881" cy="133881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45208667-1C34-69A7-A04C-14CA6665416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93DB015B-BEDB-E301-478F-25449782A885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BD258DCF-4BDA-F5DB-099B-BCC4CD9ABCB6}"/>
              </a:ext>
            </a:extLst>
          </p:cNvPr>
          <p:cNvSpPr/>
          <p:nvPr/>
        </p:nvSpPr>
        <p:spPr>
          <a:xfrm rot="739076">
            <a:off x="-211756" y="4064953"/>
            <a:ext cx="2100950" cy="2100950"/>
          </a:xfrm>
          <a:custGeom>
            <a:avLst/>
            <a:gdLst/>
            <a:ahLst/>
            <a:cxnLst/>
            <a:rect l="l" t="t" r="r" b="b"/>
            <a:pathLst>
              <a:path w="4201899" h="4201899">
                <a:moveTo>
                  <a:pt x="0" y="0"/>
                </a:moveTo>
                <a:lnTo>
                  <a:pt x="4201899" y="0"/>
                </a:lnTo>
                <a:lnTo>
                  <a:pt x="4201899" y="4201899"/>
                </a:lnTo>
                <a:lnTo>
                  <a:pt x="0" y="4201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3334D448-454F-AD53-6043-8DE6FD502A6B}"/>
              </a:ext>
            </a:extLst>
          </p:cNvPr>
          <p:cNvSpPr/>
          <p:nvPr/>
        </p:nvSpPr>
        <p:spPr>
          <a:xfrm rot="20783350">
            <a:off x="6537956" y="909086"/>
            <a:ext cx="2678406" cy="2678406"/>
          </a:xfrm>
          <a:custGeom>
            <a:avLst/>
            <a:gdLst/>
            <a:ahLst/>
            <a:cxnLst/>
            <a:rect l="l" t="t" r="r" b="b"/>
            <a:pathLst>
              <a:path w="5097978" h="5097978">
                <a:moveTo>
                  <a:pt x="0" y="0"/>
                </a:moveTo>
                <a:lnTo>
                  <a:pt x="5097978" y="0"/>
                </a:lnTo>
                <a:lnTo>
                  <a:pt x="5097978" y="5097978"/>
                </a:lnTo>
                <a:lnTo>
                  <a:pt x="0" y="50979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BB268232-9A9A-8A3E-547F-9EAC54BDAC94}"/>
              </a:ext>
            </a:extLst>
          </p:cNvPr>
          <p:cNvSpPr/>
          <p:nvPr/>
        </p:nvSpPr>
        <p:spPr>
          <a:xfrm rot="-1105828" flipH="1">
            <a:off x="5736014" y="4265204"/>
            <a:ext cx="3754502" cy="2844035"/>
          </a:xfrm>
          <a:custGeom>
            <a:avLst/>
            <a:gdLst/>
            <a:ahLst/>
            <a:cxnLst/>
            <a:rect l="l" t="t" r="r" b="b"/>
            <a:pathLst>
              <a:path w="7509003" h="5688069">
                <a:moveTo>
                  <a:pt x="7509003" y="0"/>
                </a:moveTo>
                <a:lnTo>
                  <a:pt x="0" y="0"/>
                </a:lnTo>
                <a:lnTo>
                  <a:pt x="0" y="5688069"/>
                </a:lnTo>
                <a:lnTo>
                  <a:pt x="7509003" y="5688069"/>
                </a:lnTo>
                <a:lnTo>
                  <a:pt x="750900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EBADAC70-9C61-B852-7C74-FEF4196D49C4}"/>
              </a:ext>
            </a:extLst>
          </p:cNvPr>
          <p:cNvSpPr/>
          <p:nvPr/>
        </p:nvSpPr>
        <p:spPr>
          <a:xfrm>
            <a:off x="-740762" y="424287"/>
            <a:ext cx="3158960" cy="1626865"/>
          </a:xfrm>
          <a:custGeom>
            <a:avLst/>
            <a:gdLst/>
            <a:ahLst/>
            <a:cxnLst/>
            <a:rect l="l" t="t" r="r" b="b"/>
            <a:pathLst>
              <a:path w="6317920" h="3253729">
                <a:moveTo>
                  <a:pt x="0" y="0"/>
                </a:moveTo>
                <a:lnTo>
                  <a:pt x="6317920" y="0"/>
                </a:lnTo>
                <a:lnTo>
                  <a:pt x="6317920" y="3253729"/>
                </a:lnTo>
                <a:lnTo>
                  <a:pt x="0" y="3253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53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0126" y="1213607"/>
            <a:ext cx="8343749" cy="4430787"/>
            <a:chOff x="0" y="0"/>
            <a:chExt cx="4395061" cy="23339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5061" cy="2333912"/>
            </a:xfrm>
            <a:custGeom>
              <a:avLst/>
              <a:gdLst/>
              <a:ahLst/>
              <a:cxnLst/>
              <a:rect l="l" t="t" r="r" b="b"/>
              <a:pathLst>
                <a:path w="4395061" h="2333912">
                  <a:moveTo>
                    <a:pt x="23661" y="0"/>
                  </a:moveTo>
                  <a:lnTo>
                    <a:pt x="4371400" y="0"/>
                  </a:lnTo>
                  <a:cubicBezTo>
                    <a:pt x="4377675" y="0"/>
                    <a:pt x="4383694" y="2493"/>
                    <a:pt x="4388131" y="6930"/>
                  </a:cubicBezTo>
                  <a:cubicBezTo>
                    <a:pt x="4392568" y="11367"/>
                    <a:pt x="4395061" y="17385"/>
                    <a:pt x="4395061" y="23661"/>
                  </a:cubicBezTo>
                  <a:lnTo>
                    <a:pt x="4395061" y="2310252"/>
                  </a:lnTo>
                  <a:cubicBezTo>
                    <a:pt x="4395061" y="2323319"/>
                    <a:pt x="4384468" y="2333912"/>
                    <a:pt x="4371400" y="2333912"/>
                  </a:cubicBezTo>
                  <a:lnTo>
                    <a:pt x="23661" y="2333912"/>
                  </a:lnTo>
                  <a:cubicBezTo>
                    <a:pt x="17385" y="2333912"/>
                    <a:pt x="11367" y="2331420"/>
                    <a:pt x="6930" y="2326982"/>
                  </a:cubicBezTo>
                  <a:cubicBezTo>
                    <a:pt x="2493" y="2322545"/>
                    <a:pt x="0" y="2316527"/>
                    <a:pt x="0" y="2310252"/>
                  </a:cubicBezTo>
                  <a:lnTo>
                    <a:pt x="0" y="23661"/>
                  </a:lnTo>
                  <a:cubicBezTo>
                    <a:pt x="0" y="17385"/>
                    <a:pt x="2493" y="11367"/>
                    <a:pt x="6930" y="6930"/>
                  </a:cubicBezTo>
                  <a:cubicBezTo>
                    <a:pt x="11367" y="2493"/>
                    <a:pt x="17385" y="0"/>
                    <a:pt x="23661" y="0"/>
                  </a:cubicBezTo>
                  <a:close/>
                </a:path>
              </a:pathLst>
            </a:custGeom>
            <a:solidFill>
              <a:srgbClr val="FFBC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395061" cy="239106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0809" y="1409700"/>
            <a:ext cx="8042382" cy="4145231"/>
            <a:chOff x="0" y="0"/>
            <a:chExt cx="4236316" cy="21834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36316" cy="2183496"/>
            </a:xfrm>
            <a:custGeom>
              <a:avLst/>
              <a:gdLst/>
              <a:ahLst/>
              <a:cxnLst/>
              <a:rect l="l" t="t" r="r" b="b"/>
              <a:pathLst>
                <a:path w="4236316" h="2183496">
                  <a:moveTo>
                    <a:pt x="24547" y="0"/>
                  </a:moveTo>
                  <a:lnTo>
                    <a:pt x="4211769" y="0"/>
                  </a:lnTo>
                  <a:cubicBezTo>
                    <a:pt x="4218279" y="0"/>
                    <a:pt x="4224523" y="2586"/>
                    <a:pt x="4229126" y="7190"/>
                  </a:cubicBezTo>
                  <a:cubicBezTo>
                    <a:pt x="4233730" y="11793"/>
                    <a:pt x="4236316" y="18037"/>
                    <a:pt x="4236316" y="24547"/>
                  </a:cubicBezTo>
                  <a:lnTo>
                    <a:pt x="4236316" y="2158949"/>
                  </a:lnTo>
                  <a:cubicBezTo>
                    <a:pt x="4236316" y="2165459"/>
                    <a:pt x="4233730" y="2171703"/>
                    <a:pt x="4229126" y="2176306"/>
                  </a:cubicBezTo>
                  <a:cubicBezTo>
                    <a:pt x="4224523" y="2180910"/>
                    <a:pt x="4218279" y="2183496"/>
                    <a:pt x="4211769" y="2183496"/>
                  </a:cubicBezTo>
                  <a:lnTo>
                    <a:pt x="24547" y="2183496"/>
                  </a:lnTo>
                  <a:cubicBezTo>
                    <a:pt x="18037" y="2183496"/>
                    <a:pt x="11793" y="2180910"/>
                    <a:pt x="7190" y="2176306"/>
                  </a:cubicBezTo>
                  <a:cubicBezTo>
                    <a:pt x="2586" y="2171703"/>
                    <a:pt x="0" y="2165459"/>
                    <a:pt x="0" y="2158949"/>
                  </a:cubicBezTo>
                  <a:lnTo>
                    <a:pt x="0" y="24547"/>
                  </a:lnTo>
                  <a:cubicBezTo>
                    <a:pt x="0" y="18037"/>
                    <a:pt x="2586" y="11793"/>
                    <a:pt x="7190" y="7190"/>
                  </a:cubicBezTo>
                  <a:cubicBezTo>
                    <a:pt x="11793" y="2586"/>
                    <a:pt x="18037" y="0"/>
                    <a:pt x="24547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236316" cy="224064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105828" flipH="1">
            <a:off x="7007942" y="4777060"/>
            <a:ext cx="2650099" cy="2007450"/>
          </a:xfrm>
          <a:custGeom>
            <a:avLst/>
            <a:gdLst/>
            <a:ahLst/>
            <a:cxnLst/>
            <a:rect l="l" t="t" r="r" b="b"/>
            <a:pathLst>
              <a:path w="5300197" h="4014899">
                <a:moveTo>
                  <a:pt x="5300197" y="0"/>
                </a:moveTo>
                <a:lnTo>
                  <a:pt x="0" y="0"/>
                </a:lnTo>
                <a:lnTo>
                  <a:pt x="0" y="4014900"/>
                </a:lnTo>
                <a:lnTo>
                  <a:pt x="5300197" y="4014900"/>
                </a:lnTo>
                <a:lnTo>
                  <a:pt x="53001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456234" y="554891"/>
            <a:ext cx="2558119" cy="1317432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0" y="0"/>
                </a:moveTo>
                <a:lnTo>
                  <a:pt x="5116238" y="0"/>
                </a:lnTo>
                <a:lnTo>
                  <a:pt x="5116238" y="2634863"/>
                </a:lnTo>
                <a:lnTo>
                  <a:pt x="0" y="26348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4505060" y="948348"/>
            <a:ext cx="133881" cy="13388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6047" y="2637273"/>
            <a:ext cx="133881" cy="13388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859687" y="2771154"/>
            <a:ext cx="133881" cy="13388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2988" y="4276841"/>
            <a:ext cx="133881" cy="13388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117724" y="5780785"/>
            <a:ext cx="133881" cy="13388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1045211" flipH="1">
            <a:off x="947999" y="5356248"/>
            <a:ext cx="736109" cy="1388884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1472217" y="0"/>
                </a:moveTo>
                <a:lnTo>
                  <a:pt x="0" y="0"/>
                </a:lnTo>
                <a:lnTo>
                  <a:pt x="0" y="2777768"/>
                </a:lnTo>
                <a:lnTo>
                  <a:pt x="1472217" y="2777768"/>
                </a:lnTo>
                <a:lnTo>
                  <a:pt x="14722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-681160" flipH="1">
            <a:off x="-70374" y="5026931"/>
            <a:ext cx="940999" cy="177547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1881998" y="0"/>
                </a:moveTo>
                <a:lnTo>
                  <a:pt x="0" y="0"/>
                </a:lnTo>
                <a:lnTo>
                  <a:pt x="0" y="3550941"/>
                </a:lnTo>
                <a:lnTo>
                  <a:pt x="1881998" y="3550941"/>
                </a:lnTo>
                <a:lnTo>
                  <a:pt x="188199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flipH="1">
            <a:off x="7175996" y="554891"/>
            <a:ext cx="2558119" cy="1317432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5116238" y="0"/>
                </a:moveTo>
                <a:lnTo>
                  <a:pt x="0" y="0"/>
                </a:lnTo>
                <a:lnTo>
                  <a:pt x="0" y="2634863"/>
                </a:lnTo>
                <a:lnTo>
                  <a:pt x="5116238" y="2634863"/>
                </a:lnTo>
                <a:lnTo>
                  <a:pt x="51162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3172902" y="2062507"/>
            <a:ext cx="293207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7"/>
              </a:lnSpc>
            </a:pPr>
            <a:r>
              <a:rPr lang="en-US" sz="2405" dirty="0">
                <a:solidFill>
                  <a:srgbClr val="2B0806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CHỌN 1 HỘP MÙ</a:t>
            </a:r>
          </a:p>
        </p:txBody>
      </p:sp>
      <p:sp>
        <p:nvSpPr>
          <p:cNvPr id="30" name="blind box 1">
            <a:hlinkClick r:id="rId8" action="ppaction://hlinksldjump"/>
          </p:cNvPr>
          <p:cNvSpPr/>
          <p:nvPr/>
        </p:nvSpPr>
        <p:spPr>
          <a:xfrm>
            <a:off x="817879" y="3005423"/>
            <a:ext cx="1129517" cy="1506655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864" r="-155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blind box 6">
            <a:hlinkClick r:id="rId10" action="ppaction://hlinksldjump"/>
          </p:cNvPr>
          <p:cNvSpPr/>
          <p:nvPr/>
        </p:nvSpPr>
        <p:spPr>
          <a:xfrm>
            <a:off x="7196605" y="3075492"/>
            <a:ext cx="1129517" cy="1506655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864" r="-155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2" name="Group 6">
            <a:extLst>
              <a:ext uri="{FF2B5EF4-FFF2-40B4-BE49-F238E27FC236}">
                <a16:creationId xmlns:a16="http://schemas.microsoft.com/office/drawing/2014/main" id="{85BB5AD9-3A5D-45D9-3C1C-9B84269FAAFC}"/>
              </a:ext>
            </a:extLst>
          </p:cNvPr>
          <p:cNvGrpSpPr/>
          <p:nvPr/>
        </p:nvGrpSpPr>
        <p:grpSpPr>
          <a:xfrm>
            <a:off x="7589481" y="2768171"/>
            <a:ext cx="470329" cy="470329"/>
            <a:chOff x="15178961" y="2578177"/>
            <a:chExt cx="940658" cy="940658"/>
          </a:xfrm>
        </p:grpSpPr>
        <p:grpSp>
          <p:nvGrpSpPr>
            <p:cNvPr id="37" name="Group 37"/>
            <p:cNvGrpSpPr/>
            <p:nvPr/>
          </p:nvGrpSpPr>
          <p:grpSpPr>
            <a:xfrm>
              <a:off x="15178961" y="2578177"/>
              <a:ext cx="940658" cy="940658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2B080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330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15283337" y="2597989"/>
              <a:ext cx="731908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0"/>
                </a:lnSpc>
              </a:pPr>
              <a:r>
                <a:rPr lang="en-US" sz="2336" dirty="0">
                  <a:solidFill>
                    <a:srgbClr val="2B0806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06</a:t>
              </a:r>
            </a:p>
          </p:txBody>
        </p:sp>
      </p:grpSp>
      <p:sp>
        <p:nvSpPr>
          <p:cNvPr id="42" name="blind box 2">
            <a:hlinkClick r:id="rId11" action="ppaction://hlinksldjump"/>
          </p:cNvPr>
          <p:cNvSpPr/>
          <p:nvPr/>
        </p:nvSpPr>
        <p:spPr>
          <a:xfrm>
            <a:off x="2093624" y="3005423"/>
            <a:ext cx="1129517" cy="1506655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864" r="-155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8" name="Group 2">
            <a:extLst>
              <a:ext uri="{FF2B5EF4-FFF2-40B4-BE49-F238E27FC236}">
                <a16:creationId xmlns:a16="http://schemas.microsoft.com/office/drawing/2014/main" id="{DF8962FA-C60E-5450-03FB-533DB1BB6CC1}"/>
              </a:ext>
            </a:extLst>
          </p:cNvPr>
          <p:cNvGrpSpPr/>
          <p:nvPr/>
        </p:nvGrpSpPr>
        <p:grpSpPr>
          <a:xfrm>
            <a:off x="2486500" y="2768171"/>
            <a:ext cx="470329" cy="470329"/>
            <a:chOff x="4972999" y="2578177"/>
            <a:chExt cx="940658" cy="940658"/>
          </a:xfrm>
        </p:grpSpPr>
        <p:grpSp>
          <p:nvGrpSpPr>
            <p:cNvPr id="43" name="Group 43"/>
            <p:cNvGrpSpPr/>
            <p:nvPr/>
          </p:nvGrpSpPr>
          <p:grpSpPr>
            <a:xfrm>
              <a:off x="4972999" y="2578177"/>
              <a:ext cx="940658" cy="940658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2B080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330"/>
                  </a:lnSpc>
                </a:pPr>
                <a:endParaRPr/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5077375" y="2597989"/>
              <a:ext cx="731908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0"/>
                </a:lnSpc>
              </a:pPr>
              <a:r>
                <a:rPr lang="en-US" sz="2336" dirty="0">
                  <a:solidFill>
                    <a:srgbClr val="2B0806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02</a:t>
              </a:r>
            </a:p>
          </p:txBody>
        </p:sp>
      </p:grpSp>
      <p:sp>
        <p:nvSpPr>
          <p:cNvPr id="48" name="blind box 3">
            <a:hlinkClick r:id="rId12" action="ppaction://hlinksldjump"/>
          </p:cNvPr>
          <p:cNvSpPr/>
          <p:nvPr/>
        </p:nvSpPr>
        <p:spPr>
          <a:xfrm>
            <a:off x="3369369" y="3065346"/>
            <a:ext cx="1129517" cy="1506655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864" r="-155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9" name="Group 3">
            <a:extLst>
              <a:ext uri="{FF2B5EF4-FFF2-40B4-BE49-F238E27FC236}">
                <a16:creationId xmlns:a16="http://schemas.microsoft.com/office/drawing/2014/main" id="{6A582265-BA38-1563-43E6-4EFE885934E5}"/>
              </a:ext>
            </a:extLst>
          </p:cNvPr>
          <p:cNvGrpSpPr/>
          <p:nvPr/>
        </p:nvGrpSpPr>
        <p:grpSpPr>
          <a:xfrm>
            <a:off x="3762245" y="2806271"/>
            <a:ext cx="470329" cy="470329"/>
            <a:chOff x="7524490" y="2578177"/>
            <a:chExt cx="940658" cy="940658"/>
          </a:xfrm>
        </p:grpSpPr>
        <p:grpSp>
          <p:nvGrpSpPr>
            <p:cNvPr id="49" name="Group 49"/>
            <p:cNvGrpSpPr/>
            <p:nvPr/>
          </p:nvGrpSpPr>
          <p:grpSpPr>
            <a:xfrm>
              <a:off x="7524490" y="2578177"/>
              <a:ext cx="940658" cy="940658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2B080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330"/>
                  </a:lnSpc>
                </a:pPr>
                <a:endParaRPr/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>
              <a:off x="7628866" y="2597989"/>
              <a:ext cx="731908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0"/>
                </a:lnSpc>
              </a:pPr>
              <a:r>
                <a:rPr lang="en-US" sz="2336" dirty="0">
                  <a:solidFill>
                    <a:srgbClr val="2B0806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03</a:t>
              </a:r>
            </a:p>
          </p:txBody>
        </p:sp>
      </p:grpSp>
      <p:sp>
        <p:nvSpPr>
          <p:cNvPr id="54" name="blind box 4">
            <a:hlinkClick r:id="rId13" action="ppaction://hlinksldjump"/>
          </p:cNvPr>
          <p:cNvSpPr/>
          <p:nvPr/>
        </p:nvSpPr>
        <p:spPr>
          <a:xfrm>
            <a:off x="4645114" y="3005423"/>
            <a:ext cx="1129517" cy="1506655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864" r="-155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0" name="Group 4">
            <a:extLst>
              <a:ext uri="{FF2B5EF4-FFF2-40B4-BE49-F238E27FC236}">
                <a16:creationId xmlns:a16="http://schemas.microsoft.com/office/drawing/2014/main" id="{F200663E-4708-C731-1804-868FCD557FA6}"/>
              </a:ext>
            </a:extLst>
          </p:cNvPr>
          <p:cNvGrpSpPr/>
          <p:nvPr/>
        </p:nvGrpSpPr>
        <p:grpSpPr>
          <a:xfrm>
            <a:off x="5037990" y="2778152"/>
            <a:ext cx="470329" cy="470329"/>
            <a:chOff x="10075980" y="2578177"/>
            <a:chExt cx="940658" cy="940658"/>
          </a:xfrm>
        </p:grpSpPr>
        <p:grpSp>
          <p:nvGrpSpPr>
            <p:cNvPr id="55" name="Group 55"/>
            <p:cNvGrpSpPr/>
            <p:nvPr/>
          </p:nvGrpSpPr>
          <p:grpSpPr>
            <a:xfrm>
              <a:off x="10075980" y="2578177"/>
              <a:ext cx="940658" cy="940658"/>
              <a:chOff x="0" y="0"/>
              <a:chExt cx="812800" cy="81280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2B080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330"/>
                  </a:lnSpc>
                </a:pPr>
                <a:endParaRPr/>
              </a:p>
            </p:txBody>
          </p:sp>
        </p:grpSp>
        <p:sp>
          <p:nvSpPr>
            <p:cNvPr id="58" name="TextBox 58"/>
            <p:cNvSpPr txBox="1"/>
            <p:nvPr/>
          </p:nvSpPr>
          <p:spPr>
            <a:xfrm>
              <a:off x="10180356" y="2597989"/>
              <a:ext cx="731908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0"/>
                </a:lnSpc>
              </a:pPr>
              <a:r>
                <a:rPr lang="en-US" sz="2336" dirty="0">
                  <a:solidFill>
                    <a:srgbClr val="2B0806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04</a:t>
              </a:r>
            </a:p>
          </p:txBody>
        </p:sp>
      </p:grpSp>
      <p:sp>
        <p:nvSpPr>
          <p:cNvPr id="60" name="blind box 5">
            <a:hlinkClick r:id="rId14" action="ppaction://hlinksldjump"/>
          </p:cNvPr>
          <p:cNvSpPr/>
          <p:nvPr/>
        </p:nvSpPr>
        <p:spPr>
          <a:xfrm>
            <a:off x="5920859" y="3005423"/>
            <a:ext cx="1129517" cy="1506655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864" r="-155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1" name="Group 5">
            <a:extLst>
              <a:ext uri="{FF2B5EF4-FFF2-40B4-BE49-F238E27FC236}">
                <a16:creationId xmlns:a16="http://schemas.microsoft.com/office/drawing/2014/main" id="{A50CDF9D-A2D8-9125-4910-2E06239AF828}"/>
              </a:ext>
            </a:extLst>
          </p:cNvPr>
          <p:cNvGrpSpPr/>
          <p:nvPr/>
        </p:nvGrpSpPr>
        <p:grpSpPr>
          <a:xfrm>
            <a:off x="6313735" y="2778152"/>
            <a:ext cx="470329" cy="470329"/>
            <a:chOff x="12627470" y="2578177"/>
            <a:chExt cx="940658" cy="940658"/>
          </a:xfrm>
        </p:grpSpPr>
        <p:grpSp>
          <p:nvGrpSpPr>
            <p:cNvPr id="61" name="Group 61"/>
            <p:cNvGrpSpPr/>
            <p:nvPr/>
          </p:nvGrpSpPr>
          <p:grpSpPr>
            <a:xfrm>
              <a:off x="12627470" y="2578177"/>
              <a:ext cx="940658" cy="940658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2B080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330"/>
                  </a:lnSpc>
                </a:pPr>
                <a:endParaRPr/>
              </a:p>
            </p:txBody>
          </p:sp>
        </p:grpSp>
        <p:sp>
          <p:nvSpPr>
            <p:cNvPr id="64" name="TextBox 64"/>
            <p:cNvSpPr txBox="1"/>
            <p:nvPr/>
          </p:nvSpPr>
          <p:spPr>
            <a:xfrm>
              <a:off x="12731846" y="2597989"/>
              <a:ext cx="731908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0"/>
                </a:lnSpc>
              </a:pPr>
              <a:r>
                <a:rPr lang="en-US" sz="2336" dirty="0">
                  <a:solidFill>
                    <a:srgbClr val="2B0806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05</a:t>
              </a:r>
            </a:p>
          </p:txBody>
        </p:sp>
      </p:grpSp>
      <p:sp>
        <p:nvSpPr>
          <p:cNvPr id="115" name="Freeform 2">
            <a:extLst>
              <a:ext uri="{FF2B5EF4-FFF2-40B4-BE49-F238E27FC236}">
                <a16:creationId xmlns:a16="http://schemas.microsoft.com/office/drawing/2014/main" id="{61B274BD-813E-2D12-B7DB-0A6B08F5CCC1}"/>
              </a:ext>
            </a:extLst>
          </p:cNvPr>
          <p:cNvSpPr/>
          <p:nvPr/>
        </p:nvSpPr>
        <p:spPr>
          <a:xfrm>
            <a:off x="5851877" y="3112023"/>
            <a:ext cx="1285171" cy="1285171"/>
          </a:xfrm>
          <a:custGeom>
            <a:avLst/>
            <a:gdLst/>
            <a:ahLst/>
            <a:cxnLst/>
            <a:rect l="l" t="t" r="r" b="b"/>
            <a:pathLst>
              <a:path w="3061498" h="3061498">
                <a:moveTo>
                  <a:pt x="0" y="0"/>
                </a:moveTo>
                <a:lnTo>
                  <a:pt x="3061498" y="0"/>
                </a:lnTo>
                <a:lnTo>
                  <a:pt x="3061498" y="3061498"/>
                </a:lnTo>
                <a:lnTo>
                  <a:pt x="0" y="30614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01" name="Group 1">
            <a:extLst>
              <a:ext uri="{FF2B5EF4-FFF2-40B4-BE49-F238E27FC236}">
                <a16:creationId xmlns:a16="http://schemas.microsoft.com/office/drawing/2014/main" id="{C548CF30-8B47-B453-A553-FC2CA690CCA0}"/>
              </a:ext>
            </a:extLst>
          </p:cNvPr>
          <p:cNvGrpSpPr/>
          <p:nvPr/>
        </p:nvGrpSpPr>
        <p:grpSpPr>
          <a:xfrm>
            <a:off x="1210755" y="2743200"/>
            <a:ext cx="470329" cy="470329"/>
            <a:chOff x="2421509" y="2578177"/>
            <a:chExt cx="940658" cy="940658"/>
          </a:xfrm>
        </p:grpSpPr>
        <p:grpSp>
          <p:nvGrpSpPr>
            <p:cNvPr id="31" name="Group 31"/>
            <p:cNvGrpSpPr/>
            <p:nvPr/>
          </p:nvGrpSpPr>
          <p:grpSpPr>
            <a:xfrm>
              <a:off x="2421509" y="2578177"/>
              <a:ext cx="940658" cy="940658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2B080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330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2525885" y="2597989"/>
              <a:ext cx="731908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0"/>
                </a:lnSpc>
              </a:pPr>
              <a:r>
                <a:rPr lang="en-US" sz="2336" dirty="0">
                  <a:solidFill>
                    <a:srgbClr val="2B0806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01</a:t>
              </a:r>
            </a:p>
          </p:txBody>
        </p:sp>
      </p:grpSp>
      <p:sp>
        <p:nvSpPr>
          <p:cNvPr id="102" name="Freeform 24">
            <a:hlinkClick r:id="rId16" action="ppaction://hlinksldjump"/>
            <a:extLst>
              <a:ext uri="{FF2B5EF4-FFF2-40B4-BE49-F238E27FC236}">
                <a16:creationId xmlns:a16="http://schemas.microsoft.com/office/drawing/2014/main" id="{AE0AEB83-E464-3539-07D0-F1CBEDE4BFB1}"/>
              </a:ext>
            </a:extLst>
          </p:cNvPr>
          <p:cNvSpPr/>
          <p:nvPr/>
        </p:nvSpPr>
        <p:spPr>
          <a:xfrm>
            <a:off x="779934" y="3128102"/>
            <a:ext cx="1289049" cy="1289049"/>
          </a:xfrm>
          <a:custGeom>
            <a:avLst/>
            <a:gdLst/>
            <a:ahLst/>
            <a:cxnLst/>
            <a:rect l="l" t="t" r="r" b="b"/>
            <a:pathLst>
              <a:path w="7630189" h="7630189">
                <a:moveTo>
                  <a:pt x="0" y="0"/>
                </a:moveTo>
                <a:lnTo>
                  <a:pt x="7630188" y="0"/>
                </a:lnTo>
                <a:lnTo>
                  <a:pt x="7630188" y="7630189"/>
                </a:lnTo>
                <a:lnTo>
                  <a:pt x="0" y="763018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5" name="Freeform 3">
            <a:extLst>
              <a:ext uri="{FF2B5EF4-FFF2-40B4-BE49-F238E27FC236}">
                <a16:creationId xmlns:a16="http://schemas.microsoft.com/office/drawing/2014/main" id="{2D3C0299-109D-2E48-5C3A-98312CFBD5FC}"/>
              </a:ext>
            </a:extLst>
          </p:cNvPr>
          <p:cNvSpPr/>
          <p:nvPr/>
        </p:nvSpPr>
        <p:spPr>
          <a:xfrm>
            <a:off x="3334306" y="3146218"/>
            <a:ext cx="1252819" cy="1252819"/>
          </a:xfrm>
          <a:custGeom>
            <a:avLst/>
            <a:gdLst/>
            <a:ahLst/>
            <a:cxnLst/>
            <a:rect l="l" t="t" r="r" b="b"/>
            <a:pathLst>
              <a:path w="3061498" h="3061498">
                <a:moveTo>
                  <a:pt x="0" y="0"/>
                </a:moveTo>
                <a:lnTo>
                  <a:pt x="3061498" y="0"/>
                </a:lnTo>
                <a:lnTo>
                  <a:pt x="3061498" y="3061498"/>
                </a:lnTo>
                <a:lnTo>
                  <a:pt x="0" y="306149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FA1D5675-2DF3-FF5A-C50D-9661BD5FF4A0}"/>
              </a:ext>
            </a:extLst>
          </p:cNvPr>
          <p:cNvSpPr/>
          <p:nvPr/>
        </p:nvSpPr>
        <p:spPr>
          <a:xfrm>
            <a:off x="2094504" y="3118782"/>
            <a:ext cx="1252819" cy="1252819"/>
          </a:xfrm>
          <a:custGeom>
            <a:avLst/>
            <a:gdLst/>
            <a:ahLst/>
            <a:cxnLst/>
            <a:rect l="l" t="t" r="r" b="b"/>
            <a:pathLst>
              <a:path w="3061498" h="3061498">
                <a:moveTo>
                  <a:pt x="0" y="0"/>
                </a:moveTo>
                <a:lnTo>
                  <a:pt x="3061498" y="0"/>
                </a:lnTo>
                <a:lnTo>
                  <a:pt x="3061498" y="3061498"/>
                </a:lnTo>
                <a:lnTo>
                  <a:pt x="0" y="306149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3" name="Freeform 6">
            <a:hlinkClick r:id="rId13" action="ppaction://hlinksldjump"/>
            <a:extLst>
              <a:ext uri="{FF2B5EF4-FFF2-40B4-BE49-F238E27FC236}">
                <a16:creationId xmlns:a16="http://schemas.microsoft.com/office/drawing/2014/main" id="{165CFFAA-18DF-8853-191E-FAB0B0CCFFDD}"/>
              </a:ext>
            </a:extLst>
          </p:cNvPr>
          <p:cNvSpPr/>
          <p:nvPr/>
        </p:nvSpPr>
        <p:spPr>
          <a:xfrm>
            <a:off x="4612965" y="3146218"/>
            <a:ext cx="1252819" cy="1252819"/>
          </a:xfrm>
          <a:custGeom>
            <a:avLst/>
            <a:gdLst/>
            <a:ahLst/>
            <a:cxnLst/>
            <a:rect l="l" t="t" r="r" b="b"/>
            <a:pathLst>
              <a:path w="3061498" h="3061498">
                <a:moveTo>
                  <a:pt x="0" y="0"/>
                </a:moveTo>
                <a:lnTo>
                  <a:pt x="3061498" y="0"/>
                </a:lnTo>
                <a:lnTo>
                  <a:pt x="3061498" y="3061498"/>
                </a:lnTo>
                <a:lnTo>
                  <a:pt x="0" y="306149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1" name="Freeform 9">
            <a:extLst>
              <a:ext uri="{FF2B5EF4-FFF2-40B4-BE49-F238E27FC236}">
                <a16:creationId xmlns:a16="http://schemas.microsoft.com/office/drawing/2014/main" id="{3DDFE53B-F7FD-3D11-5A56-8C8133362B40}"/>
              </a:ext>
            </a:extLst>
          </p:cNvPr>
          <p:cNvSpPr/>
          <p:nvPr/>
        </p:nvSpPr>
        <p:spPr>
          <a:xfrm>
            <a:off x="7156643" y="3146218"/>
            <a:ext cx="1252819" cy="1252819"/>
          </a:xfrm>
          <a:custGeom>
            <a:avLst/>
            <a:gdLst/>
            <a:ahLst/>
            <a:cxnLst/>
            <a:rect l="l" t="t" r="r" b="b"/>
            <a:pathLst>
              <a:path w="3061498" h="3061498">
                <a:moveTo>
                  <a:pt x="0" y="0"/>
                </a:moveTo>
                <a:lnTo>
                  <a:pt x="3061498" y="0"/>
                </a:lnTo>
                <a:lnTo>
                  <a:pt x="3061498" y="3061498"/>
                </a:lnTo>
                <a:lnTo>
                  <a:pt x="0" y="306149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49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6" grpId="0" animBg="1"/>
      <p:bldP spid="60" grpId="0" animBg="1"/>
      <p:bldP spid="115" grpId="0" animBg="1"/>
      <p:bldP spid="7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547" y="-269541"/>
            <a:ext cx="8594906" cy="4329684"/>
          </a:xfrm>
          <a:custGeom>
            <a:avLst/>
            <a:gdLst/>
            <a:ahLst/>
            <a:cxnLst/>
            <a:rect l="l" t="t" r="r" b="b"/>
            <a:pathLst>
              <a:path w="17189812" h="8659368">
                <a:moveTo>
                  <a:pt x="0" y="0"/>
                </a:moveTo>
                <a:lnTo>
                  <a:pt x="17189812" y="0"/>
                </a:lnTo>
                <a:lnTo>
                  <a:pt x="17189812" y="8659368"/>
                </a:lnTo>
                <a:lnTo>
                  <a:pt x="0" y="865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-1617254">
            <a:off x="7972876" y="540189"/>
            <a:ext cx="2060938" cy="1662822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634560">
            <a:off x="-376260" y="4963129"/>
            <a:ext cx="2060938" cy="1662822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54209" y="4286499"/>
            <a:ext cx="133881" cy="13388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2B7C3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66760" y="4289637"/>
            <a:ext cx="108779" cy="11819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9" name="Freeform 9"/>
          <p:cNvSpPr/>
          <p:nvPr/>
        </p:nvSpPr>
        <p:spPr>
          <a:xfrm>
            <a:off x="3150297" y="5727599"/>
            <a:ext cx="133881" cy="13388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2B7C3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162848" y="5730737"/>
            <a:ext cx="108779" cy="11819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12" name="Freeform 12"/>
          <p:cNvSpPr/>
          <p:nvPr/>
        </p:nvSpPr>
        <p:spPr>
          <a:xfrm>
            <a:off x="2098044" y="1103839"/>
            <a:ext cx="133881" cy="13388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2B7C3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110596" y="1106977"/>
            <a:ext cx="108779" cy="11819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15" name="Freeform 15"/>
          <p:cNvSpPr/>
          <p:nvPr/>
        </p:nvSpPr>
        <p:spPr>
          <a:xfrm>
            <a:off x="6434955" y="1036898"/>
            <a:ext cx="133881" cy="13388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2B7C3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447506" y="1040036"/>
            <a:ext cx="108779" cy="11819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18" name="Freeform 18"/>
          <p:cNvSpPr/>
          <p:nvPr/>
        </p:nvSpPr>
        <p:spPr>
          <a:xfrm>
            <a:off x="5705970" y="5727599"/>
            <a:ext cx="133881" cy="13388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2B7C3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5718521" y="5730737"/>
            <a:ext cx="108779" cy="11819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20" name="Freeform 20"/>
          <p:cNvSpPr/>
          <p:nvPr/>
        </p:nvSpPr>
        <p:spPr>
          <a:xfrm>
            <a:off x="7507187" y="4476327"/>
            <a:ext cx="1636814" cy="1385153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7" y="0"/>
                </a:lnTo>
                <a:lnTo>
                  <a:pt x="3273627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445161" y="2933301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25" name="Freeform 25"/>
          <p:cNvSpPr/>
          <p:nvPr/>
        </p:nvSpPr>
        <p:spPr>
          <a:xfrm>
            <a:off x="958924" y="1070248"/>
            <a:ext cx="729986" cy="72998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BCBC"/>
          </a:solidFill>
          <a:ln w="38100" cap="sq">
            <a:solidFill>
              <a:srgbClr val="000000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233357" y="2997685"/>
            <a:ext cx="593113" cy="64444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27" name="TextBox 27"/>
          <p:cNvSpPr txBox="1"/>
          <p:nvPr/>
        </p:nvSpPr>
        <p:spPr>
          <a:xfrm>
            <a:off x="602349" y="239562"/>
            <a:ext cx="8181174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Thỏ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con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có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thích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mùa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xuân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không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?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092320" y="2933301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32" name="Freeform 32"/>
          <p:cNvSpPr/>
          <p:nvPr/>
        </p:nvSpPr>
        <p:spPr>
          <a:xfrm>
            <a:off x="4692936" y="1034981"/>
            <a:ext cx="729986" cy="72998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BCBC"/>
          </a:solidFill>
          <a:ln w="38100" cap="sq">
            <a:solidFill>
              <a:srgbClr val="000000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4880515" y="2997685"/>
            <a:ext cx="593113" cy="64444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36" name="TextBox 36"/>
          <p:cNvSpPr txBox="1"/>
          <p:nvPr/>
        </p:nvSpPr>
        <p:spPr>
          <a:xfrm>
            <a:off x="1445161" y="3982374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39" name="TextBox 39"/>
          <p:cNvSpPr txBox="1"/>
          <p:nvPr/>
        </p:nvSpPr>
        <p:spPr>
          <a:xfrm>
            <a:off x="1233357" y="4046758"/>
            <a:ext cx="593113" cy="64444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42" name="TextBox 42"/>
          <p:cNvSpPr txBox="1"/>
          <p:nvPr/>
        </p:nvSpPr>
        <p:spPr>
          <a:xfrm>
            <a:off x="5092320" y="3982374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45" name="TextBox 45"/>
          <p:cNvSpPr txBox="1"/>
          <p:nvPr/>
        </p:nvSpPr>
        <p:spPr>
          <a:xfrm>
            <a:off x="4880515" y="4046758"/>
            <a:ext cx="593113" cy="64444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46" name="TextBox 46">
            <a:hlinkClick r:id="rId8" action="ppaction://hlinksldjump"/>
          </p:cNvPr>
          <p:cNvSpPr txBox="1"/>
          <p:nvPr/>
        </p:nvSpPr>
        <p:spPr>
          <a:xfrm>
            <a:off x="1065502" y="1056441"/>
            <a:ext cx="57241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6"/>
              </a:lnSpc>
            </a:pPr>
            <a:r>
              <a:rPr lang="en-US" sz="4176" b="1" dirty="0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A</a:t>
            </a:r>
          </a:p>
        </p:txBody>
      </p:sp>
      <p:sp>
        <p:nvSpPr>
          <p:cNvPr id="48" name="TextBox 48">
            <a:hlinkClick r:id="rId9" action="ppaction://hlinksldjump"/>
          </p:cNvPr>
          <p:cNvSpPr txBox="1"/>
          <p:nvPr/>
        </p:nvSpPr>
        <p:spPr>
          <a:xfrm>
            <a:off x="4769810" y="1042967"/>
            <a:ext cx="57241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6"/>
              </a:lnSpc>
            </a:pPr>
            <a:r>
              <a:rPr lang="en-US" sz="4176" b="1" dirty="0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B</a:t>
            </a:r>
          </a:p>
        </p:txBody>
      </p:sp>
      <p:sp>
        <p:nvSpPr>
          <p:cNvPr id="50" name="TextBox 50">
            <a:hlinkClick r:id="rId8" action="ppaction://hlinksldjump"/>
          </p:cNvPr>
          <p:cNvSpPr txBox="1"/>
          <p:nvPr/>
        </p:nvSpPr>
        <p:spPr>
          <a:xfrm>
            <a:off x="2336988" y="3092082"/>
            <a:ext cx="1181858" cy="479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9"/>
              </a:lnSpc>
            </a:pPr>
            <a:r>
              <a:rPr lang="en-US" sz="2928" b="1" dirty="0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</a:p>
        </p:txBody>
      </p:sp>
      <p:sp>
        <p:nvSpPr>
          <p:cNvPr id="51" name="TextBox 51">
            <a:hlinkClick r:id="rId9" action="ppaction://hlinksldjump"/>
          </p:cNvPr>
          <p:cNvSpPr txBox="1"/>
          <p:nvPr/>
        </p:nvSpPr>
        <p:spPr>
          <a:xfrm>
            <a:off x="2336988" y="4119882"/>
            <a:ext cx="1181858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9"/>
              </a:lnSpc>
            </a:pPr>
            <a:r>
              <a:rPr lang="en-US" sz="2928" b="1" dirty="0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4" name="Freeform 54"/>
          <p:cNvSpPr/>
          <p:nvPr/>
        </p:nvSpPr>
        <p:spPr>
          <a:xfrm rot="-2115520">
            <a:off x="-306912" y="484270"/>
            <a:ext cx="1162917" cy="1105256"/>
          </a:xfrm>
          <a:custGeom>
            <a:avLst/>
            <a:gdLst/>
            <a:ahLst/>
            <a:cxnLst/>
            <a:rect l="l" t="t" r="r" b="b"/>
            <a:pathLst>
              <a:path w="2325833" h="2210511">
                <a:moveTo>
                  <a:pt x="0" y="0"/>
                </a:moveTo>
                <a:lnTo>
                  <a:pt x="2325833" y="0"/>
                </a:lnTo>
                <a:lnTo>
                  <a:pt x="2325833" y="2210511"/>
                </a:lnTo>
                <a:lnTo>
                  <a:pt x="0" y="22105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Không có mô tả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05" y="2070106"/>
            <a:ext cx="3277816" cy="327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hông có mô tả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93" y="2070106"/>
            <a:ext cx="3566391" cy="327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527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9058" y="2172430"/>
            <a:ext cx="133881" cy="1338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7410" y="4144336"/>
            <a:ext cx="133881" cy="1338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68846" y="1237719"/>
            <a:ext cx="133881" cy="13388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64425" y="1207289"/>
            <a:ext cx="133881" cy="13388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778244" y="3720825"/>
            <a:ext cx="133881" cy="13388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206157">
            <a:off x="7552248" y="1207365"/>
            <a:ext cx="1316967" cy="1471472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091314">
            <a:off x="367681" y="4807929"/>
            <a:ext cx="1123810" cy="1068088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5501711">
            <a:off x="2600231" y="1288621"/>
            <a:ext cx="3943539" cy="4572220"/>
          </a:xfrm>
          <a:custGeom>
            <a:avLst/>
            <a:gdLst/>
            <a:ahLst/>
            <a:cxnLst/>
            <a:rect l="l" t="t" r="r" b="b"/>
            <a:pathLst>
              <a:path w="7887078" h="9144439">
                <a:moveTo>
                  <a:pt x="0" y="0"/>
                </a:moveTo>
                <a:lnTo>
                  <a:pt x="7887078" y="0"/>
                </a:lnTo>
                <a:lnTo>
                  <a:pt x="7887078" y="9144438"/>
                </a:lnTo>
                <a:lnTo>
                  <a:pt x="0" y="9144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105828" flipH="1">
            <a:off x="6722091" y="4337674"/>
            <a:ext cx="3073113" cy="2327883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104307" y="5316174"/>
            <a:ext cx="940999" cy="177547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241090">
            <a:off x="5260364" y="5306165"/>
            <a:ext cx="736109" cy="1388884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804646">
            <a:off x="-45659" y="998309"/>
            <a:ext cx="1525085" cy="2625684"/>
          </a:xfrm>
          <a:custGeom>
            <a:avLst/>
            <a:gdLst/>
            <a:ahLst/>
            <a:cxnLst/>
            <a:rect l="l" t="t" r="r" b="b"/>
            <a:pathLst>
              <a:path w="3050169" h="5251367">
                <a:moveTo>
                  <a:pt x="0" y="0"/>
                </a:moveTo>
                <a:lnTo>
                  <a:pt x="3050169" y="0"/>
                </a:lnTo>
                <a:lnTo>
                  <a:pt x="3050169" y="5251367"/>
                </a:lnTo>
                <a:lnTo>
                  <a:pt x="0" y="52513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>
            <a:hlinkClick r:id="rId16" action="ppaction://hlinksldjump"/>
          </p:cNvPr>
          <p:cNvSpPr/>
          <p:nvPr/>
        </p:nvSpPr>
        <p:spPr>
          <a:xfrm>
            <a:off x="2664453" y="857250"/>
            <a:ext cx="3815095" cy="3815095"/>
          </a:xfrm>
          <a:custGeom>
            <a:avLst/>
            <a:gdLst/>
            <a:ahLst/>
            <a:cxnLst/>
            <a:rect l="l" t="t" r="r" b="b"/>
            <a:pathLst>
              <a:path w="7630189" h="7630189">
                <a:moveTo>
                  <a:pt x="0" y="0"/>
                </a:moveTo>
                <a:lnTo>
                  <a:pt x="7630188" y="0"/>
                </a:lnTo>
                <a:lnTo>
                  <a:pt x="7630188" y="7630189"/>
                </a:lnTo>
                <a:lnTo>
                  <a:pt x="0" y="763018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 rot="-166916">
            <a:off x="3231503" y="4460466"/>
            <a:ext cx="267752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9"/>
              </a:lnSpc>
            </a:pPr>
            <a:r>
              <a:rPr lang="en-US" sz="3778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Đúng rồi</a:t>
            </a:r>
          </a:p>
        </p:txBody>
      </p:sp>
      <p:pic>
        <p:nvPicPr>
          <p:cNvPr id="26" name="ka-ching.mp3">
            <a:hlinkClick r:id="" action="ppaction://media"/>
            <a:extLst>
              <a:ext uri="{FF2B5EF4-FFF2-40B4-BE49-F238E27FC236}">
                <a16:creationId xmlns:a16="http://schemas.microsoft.com/office/drawing/2014/main" id="{6741E026-0978-F81D-2F65-72523378A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368453" y="228574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507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  <p:bldLst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507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  <p:bldLst>
          <p:bldP spid="25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C3ED0-5352-50B1-EA91-D05A96800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18CDA64-ADBC-D59C-E20A-9862A806C69C}"/>
              </a:ext>
            </a:extLst>
          </p:cNvPr>
          <p:cNvSpPr/>
          <p:nvPr/>
        </p:nvSpPr>
        <p:spPr>
          <a:xfrm>
            <a:off x="408439" y="-40047"/>
            <a:ext cx="8594906" cy="4329684"/>
          </a:xfrm>
          <a:custGeom>
            <a:avLst/>
            <a:gdLst/>
            <a:ahLst/>
            <a:cxnLst/>
            <a:rect l="l" t="t" r="r" b="b"/>
            <a:pathLst>
              <a:path w="17189812" h="8659368">
                <a:moveTo>
                  <a:pt x="0" y="0"/>
                </a:moveTo>
                <a:lnTo>
                  <a:pt x="17189812" y="0"/>
                </a:lnTo>
                <a:lnTo>
                  <a:pt x="17189812" y="8659368"/>
                </a:lnTo>
                <a:lnTo>
                  <a:pt x="0" y="865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5413A1E-44FA-70AF-B791-31E09C75369F}"/>
              </a:ext>
            </a:extLst>
          </p:cNvPr>
          <p:cNvSpPr/>
          <p:nvPr/>
        </p:nvSpPr>
        <p:spPr>
          <a:xfrm rot="-1617254">
            <a:off x="7972876" y="540189"/>
            <a:ext cx="2060938" cy="1662822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8F175D8-FF0B-7CC7-B1CD-322976135DD4}"/>
              </a:ext>
            </a:extLst>
          </p:cNvPr>
          <p:cNvSpPr/>
          <p:nvPr/>
        </p:nvSpPr>
        <p:spPr>
          <a:xfrm rot="-1634560">
            <a:off x="-376260" y="4963129"/>
            <a:ext cx="2060938" cy="1662822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C85B36AC-92E2-AA34-917D-C2FDEFE06154}"/>
              </a:ext>
            </a:extLst>
          </p:cNvPr>
          <p:cNvGrpSpPr/>
          <p:nvPr/>
        </p:nvGrpSpPr>
        <p:grpSpPr>
          <a:xfrm>
            <a:off x="654209" y="4286499"/>
            <a:ext cx="133881" cy="133881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2EF94F5-32C9-A0AF-60A3-7FF41C0879C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B48E9BA-D65C-42E3-C869-ADCB4D03BE4D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BE85EBF-EB84-C8CA-A53A-EFD1547EABCF}"/>
              </a:ext>
            </a:extLst>
          </p:cNvPr>
          <p:cNvGrpSpPr/>
          <p:nvPr/>
        </p:nvGrpSpPr>
        <p:grpSpPr>
          <a:xfrm>
            <a:off x="3150297" y="5727599"/>
            <a:ext cx="133881" cy="133881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72AF10F-51AF-3D47-0B26-3AC7589A42C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5194C000-853B-FEA0-0A28-C083B433DD2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BCE17B7D-15BA-319A-7903-81CAFFE13E74}"/>
              </a:ext>
            </a:extLst>
          </p:cNvPr>
          <p:cNvGrpSpPr/>
          <p:nvPr/>
        </p:nvGrpSpPr>
        <p:grpSpPr>
          <a:xfrm>
            <a:off x="2098044" y="1103839"/>
            <a:ext cx="133881" cy="133881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7D1C0D5-DC78-D156-9D5C-997F870BD26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3B3D225-EC38-5F95-39B5-951A8AD2310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A160F720-0C76-22BF-B0BD-29799FAFABBB}"/>
              </a:ext>
            </a:extLst>
          </p:cNvPr>
          <p:cNvGrpSpPr/>
          <p:nvPr/>
        </p:nvGrpSpPr>
        <p:grpSpPr>
          <a:xfrm>
            <a:off x="6434955" y="1036898"/>
            <a:ext cx="133881" cy="133881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A7F9986-C4EA-EF97-9031-26FB566B18B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DDDD1346-AE7D-BF11-6996-EBD39066A1F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15BC7AC8-65A5-38A4-0243-D14BD6978725}"/>
              </a:ext>
            </a:extLst>
          </p:cNvPr>
          <p:cNvGrpSpPr/>
          <p:nvPr/>
        </p:nvGrpSpPr>
        <p:grpSpPr>
          <a:xfrm>
            <a:off x="5705970" y="5727599"/>
            <a:ext cx="133881" cy="133881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18E6602-D5CA-C5CD-4ED6-74792CC6174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642B1725-43E2-FCCE-C15E-230213F9524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3002ED45-4FD2-69AE-E110-6A155CA35FF9}"/>
              </a:ext>
            </a:extLst>
          </p:cNvPr>
          <p:cNvSpPr/>
          <p:nvPr/>
        </p:nvSpPr>
        <p:spPr>
          <a:xfrm>
            <a:off x="7507187" y="4476327"/>
            <a:ext cx="1636814" cy="1385153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7" y="0"/>
                </a:lnTo>
                <a:lnTo>
                  <a:pt x="3273627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17ED8AB1-F821-A044-76D4-3E4E05A4C1B9}"/>
              </a:ext>
            </a:extLst>
          </p:cNvPr>
          <p:cNvSpPr txBox="1"/>
          <p:nvPr/>
        </p:nvSpPr>
        <p:spPr>
          <a:xfrm>
            <a:off x="1445161" y="2933301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A7383231-165C-4BFC-2803-5F74BF621820}"/>
              </a:ext>
            </a:extLst>
          </p:cNvPr>
          <p:cNvGrpSpPr/>
          <p:nvPr/>
        </p:nvGrpSpPr>
        <p:grpSpPr>
          <a:xfrm>
            <a:off x="1150632" y="1933785"/>
            <a:ext cx="729986" cy="729986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17B81AF0-2D1B-DF21-7F2B-3E7C2882E80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5763B5E7-B4DE-A906-C189-542D2E51C7B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27" name="TextBox 27">
            <a:extLst>
              <a:ext uri="{FF2B5EF4-FFF2-40B4-BE49-F238E27FC236}">
                <a16:creationId xmlns:a16="http://schemas.microsoft.com/office/drawing/2014/main" id="{78AF0668-4177-0F45-ED93-DC438A424790}"/>
              </a:ext>
            </a:extLst>
          </p:cNvPr>
          <p:cNvSpPr txBox="1"/>
          <p:nvPr/>
        </p:nvSpPr>
        <p:spPr>
          <a:xfrm>
            <a:off x="1243708" y="524248"/>
            <a:ext cx="6662240" cy="2039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400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Mùa</a:t>
            </a:r>
            <a:r>
              <a:rPr lang="en-US" sz="400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400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hè</a:t>
            </a:r>
            <a:r>
              <a:rPr lang="en-US" sz="400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400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đến</a:t>
            </a:r>
            <a:r>
              <a:rPr lang="en-US" sz="400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400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thì</a:t>
            </a:r>
            <a:r>
              <a:rPr lang="en-US" sz="400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400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khu</a:t>
            </a:r>
            <a:r>
              <a:rPr lang="en-US" sz="400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400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vườn</a:t>
            </a:r>
            <a:r>
              <a:rPr lang="en-US" sz="400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400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của</a:t>
            </a:r>
            <a:r>
              <a:rPr lang="en-US" sz="400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400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thỏ</a:t>
            </a:r>
            <a:r>
              <a:rPr lang="en-US" sz="400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con </a:t>
            </a:r>
            <a:r>
              <a:rPr lang="en-US" sz="400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như</a:t>
            </a:r>
            <a:r>
              <a:rPr lang="en-US" sz="400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400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thế</a:t>
            </a:r>
            <a:r>
              <a:rPr lang="en-US" sz="400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400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nào</a:t>
            </a:r>
            <a:r>
              <a:rPr lang="en-US" sz="400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?</a:t>
            </a:r>
          </a:p>
          <a:p>
            <a:pPr algn="ctr">
              <a:lnSpc>
                <a:spcPts val="5250"/>
              </a:lnSpc>
            </a:pPr>
            <a:endParaRPr lang="en-US" sz="3750" b="1" dirty="0">
              <a:solidFill>
                <a:srgbClr val="D57070"/>
              </a:solidFill>
              <a:latin typeface="Nunito Ultra-Bold"/>
              <a:ea typeface="Nunito Ultra-Bold"/>
              <a:cs typeface="Nunito Ultra-Bold"/>
              <a:sym typeface="Nunito Ultra-Bold"/>
            </a:endParaRP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39F3D8EB-C537-9809-C19B-FDB6485D9686}"/>
              </a:ext>
            </a:extLst>
          </p:cNvPr>
          <p:cNvSpPr txBox="1"/>
          <p:nvPr/>
        </p:nvSpPr>
        <p:spPr>
          <a:xfrm>
            <a:off x="5092320" y="2933301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grpSp>
        <p:nvGrpSpPr>
          <p:cNvPr id="31" name="Group 31">
            <a:extLst>
              <a:ext uri="{FF2B5EF4-FFF2-40B4-BE49-F238E27FC236}">
                <a16:creationId xmlns:a16="http://schemas.microsoft.com/office/drawing/2014/main" id="{C684BF5C-74A0-8C22-7CCF-558B6935F08F}"/>
              </a:ext>
            </a:extLst>
          </p:cNvPr>
          <p:cNvGrpSpPr/>
          <p:nvPr/>
        </p:nvGrpSpPr>
        <p:grpSpPr>
          <a:xfrm>
            <a:off x="4820950" y="1933149"/>
            <a:ext cx="729986" cy="729986"/>
            <a:chOff x="0" y="0"/>
            <a:chExt cx="812800" cy="8128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D005C769-7DF2-D2B1-C461-B4794DE103C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6C47880A-D475-4686-382F-846A98D2D483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36" name="TextBox 36">
            <a:extLst>
              <a:ext uri="{FF2B5EF4-FFF2-40B4-BE49-F238E27FC236}">
                <a16:creationId xmlns:a16="http://schemas.microsoft.com/office/drawing/2014/main" id="{1B4137E8-7C5A-7911-291D-835F432292BE}"/>
              </a:ext>
            </a:extLst>
          </p:cNvPr>
          <p:cNvSpPr txBox="1"/>
          <p:nvPr/>
        </p:nvSpPr>
        <p:spPr>
          <a:xfrm>
            <a:off x="1445161" y="3982374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A02660B5-2418-E7C9-3F9E-C1F2B1AA49BB}"/>
              </a:ext>
            </a:extLst>
          </p:cNvPr>
          <p:cNvSpPr txBox="1"/>
          <p:nvPr/>
        </p:nvSpPr>
        <p:spPr>
          <a:xfrm>
            <a:off x="1233357" y="4046758"/>
            <a:ext cx="593114" cy="64444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46" name="TextBox 46">
            <a:hlinkClick r:id="rId8" action="ppaction://hlinksldjump"/>
            <a:extLst>
              <a:ext uri="{FF2B5EF4-FFF2-40B4-BE49-F238E27FC236}">
                <a16:creationId xmlns:a16="http://schemas.microsoft.com/office/drawing/2014/main" id="{28BA1EC1-4E1B-43B0-9EC4-69761010E312}"/>
              </a:ext>
            </a:extLst>
          </p:cNvPr>
          <p:cNvSpPr txBox="1"/>
          <p:nvPr/>
        </p:nvSpPr>
        <p:spPr>
          <a:xfrm>
            <a:off x="1243708" y="1944316"/>
            <a:ext cx="57241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6"/>
              </a:lnSpc>
            </a:pPr>
            <a:r>
              <a:rPr lang="en-US" sz="4176" b="1" dirty="0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A</a:t>
            </a:r>
          </a:p>
        </p:txBody>
      </p:sp>
      <p:sp>
        <p:nvSpPr>
          <p:cNvPr id="47" name="TextBox 47">
            <a:hlinkClick r:id="rId8" action="ppaction://hlinksldjump"/>
            <a:extLst>
              <a:ext uri="{FF2B5EF4-FFF2-40B4-BE49-F238E27FC236}">
                <a16:creationId xmlns:a16="http://schemas.microsoft.com/office/drawing/2014/main" id="{64DDEE9C-9ADD-2A6C-A05A-C76F33FDE348}"/>
              </a:ext>
            </a:extLst>
          </p:cNvPr>
          <p:cNvSpPr txBox="1"/>
          <p:nvPr/>
        </p:nvSpPr>
        <p:spPr>
          <a:xfrm>
            <a:off x="1229420" y="4014295"/>
            <a:ext cx="57241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6"/>
              </a:lnSpc>
            </a:pPr>
            <a:r>
              <a:rPr lang="en-US" sz="4176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C</a:t>
            </a:r>
          </a:p>
        </p:txBody>
      </p:sp>
      <p:sp>
        <p:nvSpPr>
          <p:cNvPr id="48" name="TextBox 48">
            <a:hlinkClick r:id="rId9" action="ppaction://hlinksldjump"/>
            <a:extLst>
              <a:ext uri="{FF2B5EF4-FFF2-40B4-BE49-F238E27FC236}">
                <a16:creationId xmlns:a16="http://schemas.microsoft.com/office/drawing/2014/main" id="{D2014631-4A0A-EECC-DE97-963FC3CB4EA8}"/>
              </a:ext>
            </a:extLst>
          </p:cNvPr>
          <p:cNvSpPr txBox="1"/>
          <p:nvPr/>
        </p:nvSpPr>
        <p:spPr>
          <a:xfrm>
            <a:off x="4899738" y="1895500"/>
            <a:ext cx="57241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6"/>
              </a:lnSpc>
            </a:pPr>
            <a:r>
              <a:rPr lang="en-US" sz="4176" b="1" dirty="0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B</a:t>
            </a:r>
          </a:p>
        </p:txBody>
      </p:sp>
      <p:sp>
        <p:nvSpPr>
          <p:cNvPr id="50" name="TextBox 50">
            <a:hlinkClick r:id="rId8" action="ppaction://hlinksldjump"/>
            <a:extLst>
              <a:ext uri="{FF2B5EF4-FFF2-40B4-BE49-F238E27FC236}">
                <a16:creationId xmlns:a16="http://schemas.microsoft.com/office/drawing/2014/main" id="{B264EC07-CFA5-38CF-8B47-BCDFC1800739}"/>
              </a:ext>
            </a:extLst>
          </p:cNvPr>
          <p:cNvSpPr txBox="1"/>
          <p:nvPr/>
        </p:nvSpPr>
        <p:spPr>
          <a:xfrm>
            <a:off x="2336988" y="3070809"/>
            <a:ext cx="1181858" cy="479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9"/>
              </a:lnSpc>
            </a:pPr>
            <a:r>
              <a:rPr lang="en-US" sz="2928" b="1" dirty="0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</a:p>
        </p:txBody>
      </p:sp>
      <p:sp>
        <p:nvSpPr>
          <p:cNvPr id="52" name="TextBox 52">
            <a:hlinkClick r:id="rId9" action="ppaction://hlinksldjump"/>
            <a:extLst>
              <a:ext uri="{FF2B5EF4-FFF2-40B4-BE49-F238E27FC236}">
                <a16:creationId xmlns:a16="http://schemas.microsoft.com/office/drawing/2014/main" id="{C67EA77E-CBBC-B25E-49B9-6D225C491978}"/>
              </a:ext>
            </a:extLst>
          </p:cNvPr>
          <p:cNvSpPr txBox="1"/>
          <p:nvPr/>
        </p:nvSpPr>
        <p:spPr>
          <a:xfrm>
            <a:off x="6027022" y="3092085"/>
            <a:ext cx="1181858" cy="479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9"/>
              </a:lnSpc>
            </a:pPr>
            <a:r>
              <a:rPr lang="en-US" sz="2928" b="1" dirty="0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</a:p>
        </p:txBody>
      </p:sp>
      <p:sp>
        <p:nvSpPr>
          <p:cNvPr id="54" name="Freeform 54">
            <a:extLst>
              <a:ext uri="{FF2B5EF4-FFF2-40B4-BE49-F238E27FC236}">
                <a16:creationId xmlns:a16="http://schemas.microsoft.com/office/drawing/2014/main" id="{2D6A7F0A-0301-A733-DA84-2630C272D5E5}"/>
              </a:ext>
            </a:extLst>
          </p:cNvPr>
          <p:cNvSpPr/>
          <p:nvPr/>
        </p:nvSpPr>
        <p:spPr>
          <a:xfrm rot="-2115520">
            <a:off x="-306912" y="484270"/>
            <a:ext cx="1162917" cy="1105256"/>
          </a:xfrm>
          <a:custGeom>
            <a:avLst/>
            <a:gdLst/>
            <a:ahLst/>
            <a:cxnLst/>
            <a:rect l="l" t="t" r="r" b="b"/>
            <a:pathLst>
              <a:path w="2325833" h="2210511">
                <a:moveTo>
                  <a:pt x="0" y="0"/>
                </a:moveTo>
                <a:lnTo>
                  <a:pt x="2325833" y="0"/>
                </a:lnTo>
                <a:lnTo>
                  <a:pt x="2325833" y="2210511"/>
                </a:lnTo>
                <a:lnTo>
                  <a:pt x="0" y="22105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4" name="Picture 2" descr="Không có mô tả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901" y="2790740"/>
            <a:ext cx="3537991" cy="353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hông có mô tả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81" y="2798234"/>
            <a:ext cx="3678736" cy="352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626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9058" y="2172430"/>
            <a:ext cx="133881" cy="1338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7410" y="4144336"/>
            <a:ext cx="133881" cy="1338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501711">
            <a:off x="2600231" y="1288621"/>
            <a:ext cx="3943539" cy="4572220"/>
          </a:xfrm>
          <a:custGeom>
            <a:avLst/>
            <a:gdLst/>
            <a:ahLst/>
            <a:cxnLst/>
            <a:rect l="l" t="t" r="r" b="b"/>
            <a:pathLst>
              <a:path w="7887078" h="9144439">
                <a:moveTo>
                  <a:pt x="0" y="0"/>
                </a:moveTo>
                <a:lnTo>
                  <a:pt x="7887078" y="0"/>
                </a:lnTo>
                <a:lnTo>
                  <a:pt x="7887078" y="9144438"/>
                </a:lnTo>
                <a:lnTo>
                  <a:pt x="0" y="914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568846" y="1237719"/>
            <a:ext cx="133881" cy="13388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201354" y="1073408"/>
            <a:ext cx="133881" cy="13388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276878" y="2694948"/>
            <a:ext cx="133881" cy="13388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931468">
            <a:off x="172896" y="1141016"/>
            <a:ext cx="1316967" cy="1471472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4" y="0"/>
                </a:lnTo>
                <a:lnTo>
                  <a:pt x="2633934" y="2942943"/>
                </a:lnTo>
                <a:lnTo>
                  <a:pt x="0" y="29429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091314">
            <a:off x="7250962" y="4836110"/>
            <a:ext cx="1123810" cy="1068088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20" y="0"/>
                </a:lnTo>
                <a:lnTo>
                  <a:pt x="2247620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848698">
            <a:off x="-205424" y="4206212"/>
            <a:ext cx="3073113" cy="2327883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0" y="0"/>
                </a:moveTo>
                <a:lnTo>
                  <a:pt x="6146226" y="0"/>
                </a:lnTo>
                <a:lnTo>
                  <a:pt x="6146226" y="4655766"/>
                </a:lnTo>
                <a:lnTo>
                  <a:pt x="0" y="4655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441852" y="5293020"/>
            <a:ext cx="940999" cy="177547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8" y="0"/>
                </a:lnTo>
                <a:lnTo>
                  <a:pt x="1881998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2110949">
            <a:off x="3438431" y="5306308"/>
            <a:ext cx="736109" cy="1388884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flipH="1">
            <a:off x="6698306" y="712885"/>
            <a:ext cx="2558119" cy="1317432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5116238" y="0"/>
                </a:moveTo>
                <a:lnTo>
                  <a:pt x="0" y="0"/>
                </a:lnTo>
                <a:lnTo>
                  <a:pt x="0" y="2634862"/>
                </a:lnTo>
                <a:lnTo>
                  <a:pt x="5116238" y="2634862"/>
                </a:lnTo>
                <a:lnTo>
                  <a:pt x="511623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8629650" y="4528551"/>
            <a:ext cx="133881" cy="13388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27" name="Freeform 27">
            <a:hlinkClick r:id="rId16" action="ppaction://hlinksldjump"/>
          </p:cNvPr>
          <p:cNvSpPr/>
          <p:nvPr/>
        </p:nvSpPr>
        <p:spPr>
          <a:xfrm>
            <a:off x="2651447" y="905906"/>
            <a:ext cx="3711965" cy="3711965"/>
          </a:xfrm>
          <a:custGeom>
            <a:avLst/>
            <a:gdLst/>
            <a:ahLst/>
            <a:cxnLst/>
            <a:rect l="l" t="t" r="r" b="b"/>
            <a:pathLst>
              <a:path w="7423930" h="7423930">
                <a:moveTo>
                  <a:pt x="0" y="0"/>
                </a:moveTo>
                <a:lnTo>
                  <a:pt x="7423930" y="0"/>
                </a:lnTo>
                <a:lnTo>
                  <a:pt x="7423930" y="7423929"/>
                </a:lnTo>
                <a:lnTo>
                  <a:pt x="0" y="742392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AF604A84-0E1A-28DB-BDD2-4F161C9886F2}"/>
              </a:ext>
            </a:extLst>
          </p:cNvPr>
          <p:cNvSpPr txBox="1"/>
          <p:nvPr/>
        </p:nvSpPr>
        <p:spPr>
          <a:xfrm rot="-166916">
            <a:off x="3226492" y="4469609"/>
            <a:ext cx="267752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9"/>
              </a:lnSpc>
            </a:pPr>
            <a:r>
              <a:rPr lang="en-US" sz="3778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Đúng rồi</a:t>
            </a:r>
          </a:p>
        </p:txBody>
      </p:sp>
      <p:pic>
        <p:nvPicPr>
          <p:cNvPr id="28" name="ka-ching.mp3">
            <a:hlinkClick r:id="" action="ppaction://media"/>
            <a:extLst>
              <a:ext uri="{FF2B5EF4-FFF2-40B4-BE49-F238E27FC236}">
                <a16:creationId xmlns:a16="http://schemas.microsoft.com/office/drawing/2014/main" id="{F6AE0E7C-1381-7EC8-DD4C-56B1451B9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368453" y="228574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5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507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507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30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EC5E5-45E1-0E70-4EA9-1C82456FE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2">
            <a:extLst>
              <a:ext uri="{FF2B5EF4-FFF2-40B4-BE49-F238E27FC236}">
                <a16:creationId xmlns:a16="http://schemas.microsoft.com/office/drawing/2014/main" id="{C18CDA64-ADBC-D59C-E20A-9862A806C69C}"/>
              </a:ext>
            </a:extLst>
          </p:cNvPr>
          <p:cNvSpPr/>
          <p:nvPr/>
        </p:nvSpPr>
        <p:spPr>
          <a:xfrm>
            <a:off x="408439" y="-40047"/>
            <a:ext cx="8594906" cy="4329684"/>
          </a:xfrm>
          <a:custGeom>
            <a:avLst/>
            <a:gdLst/>
            <a:ahLst/>
            <a:cxnLst/>
            <a:rect l="l" t="t" r="r" b="b"/>
            <a:pathLst>
              <a:path w="17189812" h="8659368">
                <a:moveTo>
                  <a:pt x="0" y="0"/>
                </a:moveTo>
                <a:lnTo>
                  <a:pt x="17189812" y="0"/>
                </a:lnTo>
                <a:lnTo>
                  <a:pt x="17189812" y="8659368"/>
                </a:lnTo>
                <a:lnTo>
                  <a:pt x="0" y="865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6" name="Freeform 3">
            <a:extLst>
              <a:ext uri="{FF2B5EF4-FFF2-40B4-BE49-F238E27FC236}">
                <a16:creationId xmlns:a16="http://schemas.microsoft.com/office/drawing/2014/main" id="{C5413A1E-44FA-70AF-B791-31E09C75369F}"/>
              </a:ext>
            </a:extLst>
          </p:cNvPr>
          <p:cNvSpPr/>
          <p:nvPr/>
        </p:nvSpPr>
        <p:spPr>
          <a:xfrm rot="-1617254">
            <a:off x="7972876" y="540189"/>
            <a:ext cx="2060938" cy="1662822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4">
            <a:extLst>
              <a:ext uri="{FF2B5EF4-FFF2-40B4-BE49-F238E27FC236}">
                <a16:creationId xmlns:a16="http://schemas.microsoft.com/office/drawing/2014/main" id="{F8F175D8-FF0B-7CC7-B1CD-322976135DD4}"/>
              </a:ext>
            </a:extLst>
          </p:cNvPr>
          <p:cNvSpPr/>
          <p:nvPr/>
        </p:nvSpPr>
        <p:spPr>
          <a:xfrm rot="-1634560">
            <a:off x="-376260" y="4963129"/>
            <a:ext cx="2060938" cy="1662822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8" name="Group 5">
            <a:extLst>
              <a:ext uri="{FF2B5EF4-FFF2-40B4-BE49-F238E27FC236}">
                <a16:creationId xmlns:a16="http://schemas.microsoft.com/office/drawing/2014/main" id="{C85B36AC-92E2-AA34-917D-C2FDEFE06154}"/>
              </a:ext>
            </a:extLst>
          </p:cNvPr>
          <p:cNvGrpSpPr/>
          <p:nvPr/>
        </p:nvGrpSpPr>
        <p:grpSpPr>
          <a:xfrm>
            <a:off x="654209" y="4286499"/>
            <a:ext cx="133881" cy="133881"/>
            <a:chOff x="0" y="0"/>
            <a:chExt cx="812800" cy="812800"/>
          </a:xfrm>
        </p:grpSpPr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72EF94F5-32C9-A0AF-60A3-7FF41C0879C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7">
              <a:extLst>
                <a:ext uri="{FF2B5EF4-FFF2-40B4-BE49-F238E27FC236}">
                  <a16:creationId xmlns:a16="http://schemas.microsoft.com/office/drawing/2014/main" id="{2B48E9BA-D65C-42E3-C869-ADCB4D03BE4D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61" name="Group 8">
            <a:extLst>
              <a:ext uri="{FF2B5EF4-FFF2-40B4-BE49-F238E27FC236}">
                <a16:creationId xmlns:a16="http://schemas.microsoft.com/office/drawing/2014/main" id="{9BE85EBF-EB84-C8CA-A53A-EFD1547EABCF}"/>
              </a:ext>
            </a:extLst>
          </p:cNvPr>
          <p:cNvGrpSpPr/>
          <p:nvPr/>
        </p:nvGrpSpPr>
        <p:grpSpPr>
          <a:xfrm>
            <a:off x="3150297" y="5727599"/>
            <a:ext cx="133881" cy="133881"/>
            <a:chOff x="0" y="0"/>
            <a:chExt cx="812800" cy="812800"/>
          </a:xfrm>
        </p:grpSpPr>
        <p:sp>
          <p:nvSpPr>
            <p:cNvPr id="62" name="Freeform 9">
              <a:extLst>
                <a:ext uri="{FF2B5EF4-FFF2-40B4-BE49-F238E27FC236}">
                  <a16:creationId xmlns:a16="http://schemas.microsoft.com/office/drawing/2014/main" id="{E72AF10F-51AF-3D47-0B26-3AC7589A42C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10">
              <a:extLst>
                <a:ext uri="{FF2B5EF4-FFF2-40B4-BE49-F238E27FC236}">
                  <a16:creationId xmlns:a16="http://schemas.microsoft.com/office/drawing/2014/main" id="{5194C000-853B-FEA0-0A28-C083B433DD2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64" name="Group 11">
            <a:extLst>
              <a:ext uri="{FF2B5EF4-FFF2-40B4-BE49-F238E27FC236}">
                <a16:creationId xmlns:a16="http://schemas.microsoft.com/office/drawing/2014/main" id="{BCE17B7D-15BA-319A-7903-81CAFFE13E74}"/>
              </a:ext>
            </a:extLst>
          </p:cNvPr>
          <p:cNvGrpSpPr/>
          <p:nvPr/>
        </p:nvGrpSpPr>
        <p:grpSpPr>
          <a:xfrm>
            <a:off x="2098044" y="1103839"/>
            <a:ext cx="133881" cy="133881"/>
            <a:chOff x="0" y="0"/>
            <a:chExt cx="812800" cy="812800"/>
          </a:xfrm>
        </p:grpSpPr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E7D1C0D5-DC78-D156-9D5C-997F870BD26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13">
              <a:extLst>
                <a:ext uri="{FF2B5EF4-FFF2-40B4-BE49-F238E27FC236}">
                  <a16:creationId xmlns:a16="http://schemas.microsoft.com/office/drawing/2014/main" id="{23B3D225-EC38-5F95-39B5-951A8AD2310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67" name="Group 14">
            <a:extLst>
              <a:ext uri="{FF2B5EF4-FFF2-40B4-BE49-F238E27FC236}">
                <a16:creationId xmlns:a16="http://schemas.microsoft.com/office/drawing/2014/main" id="{A160F720-0C76-22BF-B0BD-29799FAFABBB}"/>
              </a:ext>
            </a:extLst>
          </p:cNvPr>
          <p:cNvGrpSpPr/>
          <p:nvPr/>
        </p:nvGrpSpPr>
        <p:grpSpPr>
          <a:xfrm>
            <a:off x="6434955" y="1036898"/>
            <a:ext cx="133881" cy="133881"/>
            <a:chOff x="0" y="0"/>
            <a:chExt cx="812800" cy="812800"/>
          </a:xfrm>
        </p:grpSpPr>
        <p:sp>
          <p:nvSpPr>
            <p:cNvPr id="68" name="Freeform 15">
              <a:extLst>
                <a:ext uri="{FF2B5EF4-FFF2-40B4-BE49-F238E27FC236}">
                  <a16:creationId xmlns:a16="http://schemas.microsoft.com/office/drawing/2014/main" id="{DA7F9986-C4EA-EF97-9031-26FB566B18B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Box 16">
              <a:extLst>
                <a:ext uri="{FF2B5EF4-FFF2-40B4-BE49-F238E27FC236}">
                  <a16:creationId xmlns:a16="http://schemas.microsoft.com/office/drawing/2014/main" id="{DDDD1346-AE7D-BF11-6996-EBD39066A1F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70" name="Group 17">
            <a:extLst>
              <a:ext uri="{FF2B5EF4-FFF2-40B4-BE49-F238E27FC236}">
                <a16:creationId xmlns:a16="http://schemas.microsoft.com/office/drawing/2014/main" id="{15BC7AC8-65A5-38A4-0243-D14BD6978725}"/>
              </a:ext>
            </a:extLst>
          </p:cNvPr>
          <p:cNvGrpSpPr/>
          <p:nvPr/>
        </p:nvGrpSpPr>
        <p:grpSpPr>
          <a:xfrm>
            <a:off x="5705970" y="5727599"/>
            <a:ext cx="133881" cy="133881"/>
            <a:chOff x="0" y="0"/>
            <a:chExt cx="812800" cy="812800"/>
          </a:xfrm>
        </p:grpSpPr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C18E6602-D5CA-C5CD-4ED6-74792CC6174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TextBox 19">
              <a:extLst>
                <a:ext uri="{FF2B5EF4-FFF2-40B4-BE49-F238E27FC236}">
                  <a16:creationId xmlns:a16="http://schemas.microsoft.com/office/drawing/2014/main" id="{642B1725-43E2-FCCE-C15E-230213F9524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73" name="Freeform 20">
            <a:extLst>
              <a:ext uri="{FF2B5EF4-FFF2-40B4-BE49-F238E27FC236}">
                <a16:creationId xmlns:a16="http://schemas.microsoft.com/office/drawing/2014/main" id="{3002ED45-4FD2-69AE-E110-6A155CA35FF9}"/>
              </a:ext>
            </a:extLst>
          </p:cNvPr>
          <p:cNvSpPr/>
          <p:nvPr/>
        </p:nvSpPr>
        <p:spPr>
          <a:xfrm>
            <a:off x="7507187" y="4476327"/>
            <a:ext cx="1636814" cy="1385153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7" y="0"/>
                </a:lnTo>
                <a:lnTo>
                  <a:pt x="3273627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TextBox 23">
            <a:extLst>
              <a:ext uri="{FF2B5EF4-FFF2-40B4-BE49-F238E27FC236}">
                <a16:creationId xmlns:a16="http://schemas.microsoft.com/office/drawing/2014/main" id="{17ED8AB1-F821-A044-76D4-3E4E05A4C1B9}"/>
              </a:ext>
            </a:extLst>
          </p:cNvPr>
          <p:cNvSpPr txBox="1"/>
          <p:nvPr/>
        </p:nvSpPr>
        <p:spPr>
          <a:xfrm>
            <a:off x="1445161" y="2933301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grpSp>
        <p:nvGrpSpPr>
          <p:cNvPr id="75" name="Group 24">
            <a:extLst>
              <a:ext uri="{FF2B5EF4-FFF2-40B4-BE49-F238E27FC236}">
                <a16:creationId xmlns:a16="http://schemas.microsoft.com/office/drawing/2014/main" id="{A7383231-165C-4BFC-2803-5F74BF621820}"/>
              </a:ext>
            </a:extLst>
          </p:cNvPr>
          <p:cNvGrpSpPr/>
          <p:nvPr/>
        </p:nvGrpSpPr>
        <p:grpSpPr>
          <a:xfrm>
            <a:off x="1150632" y="1933785"/>
            <a:ext cx="729986" cy="729986"/>
            <a:chOff x="0" y="0"/>
            <a:chExt cx="812800" cy="812800"/>
          </a:xfrm>
        </p:grpSpPr>
        <p:sp>
          <p:nvSpPr>
            <p:cNvPr id="76" name="Freeform 25">
              <a:extLst>
                <a:ext uri="{FF2B5EF4-FFF2-40B4-BE49-F238E27FC236}">
                  <a16:creationId xmlns:a16="http://schemas.microsoft.com/office/drawing/2014/main" id="{17B81AF0-2D1B-DF21-7F2B-3E7C2882E80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Box 26">
              <a:extLst>
                <a:ext uri="{FF2B5EF4-FFF2-40B4-BE49-F238E27FC236}">
                  <a16:creationId xmlns:a16="http://schemas.microsoft.com/office/drawing/2014/main" id="{5763B5E7-B4DE-A906-C189-542D2E51C7B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78" name="TextBox 27">
            <a:extLst>
              <a:ext uri="{FF2B5EF4-FFF2-40B4-BE49-F238E27FC236}">
                <a16:creationId xmlns:a16="http://schemas.microsoft.com/office/drawing/2014/main" id="{78AF0668-4177-0F45-ED93-DC438A424790}"/>
              </a:ext>
            </a:extLst>
          </p:cNvPr>
          <p:cNvSpPr txBox="1"/>
          <p:nvPr/>
        </p:nvSpPr>
        <p:spPr>
          <a:xfrm>
            <a:off x="1243708" y="524248"/>
            <a:ext cx="6662240" cy="2039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Thỏ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con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có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tìm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được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thần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mưa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không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?</a:t>
            </a:r>
            <a:endParaRPr lang="en-US" sz="4000" b="1" dirty="0">
              <a:solidFill>
                <a:srgbClr val="D57070"/>
              </a:solidFill>
              <a:latin typeface="Nunito Ultra-Bold"/>
              <a:ea typeface="Nunito Ultra-Bold"/>
              <a:cs typeface="Nunito Ultra-Bold"/>
              <a:sym typeface="Nunito Ultra-Bold"/>
            </a:endParaRPr>
          </a:p>
          <a:p>
            <a:pPr algn="ctr">
              <a:lnSpc>
                <a:spcPts val="5250"/>
              </a:lnSpc>
            </a:pPr>
            <a:endParaRPr lang="en-US" sz="3750" b="1" dirty="0">
              <a:solidFill>
                <a:srgbClr val="D57070"/>
              </a:solidFill>
              <a:latin typeface="Nunito Ultra-Bold"/>
              <a:ea typeface="Nunito Ultra-Bold"/>
              <a:cs typeface="Nunito Ultra-Bold"/>
              <a:sym typeface="Nunito Ultra-Bold"/>
            </a:endParaRPr>
          </a:p>
        </p:txBody>
      </p:sp>
      <p:sp>
        <p:nvSpPr>
          <p:cNvPr id="79" name="TextBox 30">
            <a:extLst>
              <a:ext uri="{FF2B5EF4-FFF2-40B4-BE49-F238E27FC236}">
                <a16:creationId xmlns:a16="http://schemas.microsoft.com/office/drawing/2014/main" id="{39F3D8EB-C537-9809-C19B-FDB6485D9686}"/>
              </a:ext>
            </a:extLst>
          </p:cNvPr>
          <p:cNvSpPr txBox="1"/>
          <p:nvPr/>
        </p:nvSpPr>
        <p:spPr>
          <a:xfrm>
            <a:off x="5092320" y="2933301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grpSp>
        <p:nvGrpSpPr>
          <p:cNvPr id="80" name="Group 31">
            <a:extLst>
              <a:ext uri="{FF2B5EF4-FFF2-40B4-BE49-F238E27FC236}">
                <a16:creationId xmlns:a16="http://schemas.microsoft.com/office/drawing/2014/main" id="{C684BF5C-74A0-8C22-7CCF-558B6935F08F}"/>
              </a:ext>
            </a:extLst>
          </p:cNvPr>
          <p:cNvGrpSpPr/>
          <p:nvPr/>
        </p:nvGrpSpPr>
        <p:grpSpPr>
          <a:xfrm>
            <a:off x="4820950" y="1933149"/>
            <a:ext cx="729986" cy="729986"/>
            <a:chOff x="0" y="0"/>
            <a:chExt cx="812800" cy="812800"/>
          </a:xfrm>
        </p:grpSpPr>
        <p:sp>
          <p:nvSpPr>
            <p:cNvPr id="81" name="Freeform 32">
              <a:extLst>
                <a:ext uri="{FF2B5EF4-FFF2-40B4-BE49-F238E27FC236}">
                  <a16:creationId xmlns:a16="http://schemas.microsoft.com/office/drawing/2014/main" id="{D005C769-7DF2-D2B1-C461-B4794DE103C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33">
              <a:extLst>
                <a:ext uri="{FF2B5EF4-FFF2-40B4-BE49-F238E27FC236}">
                  <a16:creationId xmlns:a16="http://schemas.microsoft.com/office/drawing/2014/main" id="{6C47880A-D475-4686-382F-846A98D2D483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83" name="TextBox 36">
            <a:extLst>
              <a:ext uri="{FF2B5EF4-FFF2-40B4-BE49-F238E27FC236}">
                <a16:creationId xmlns:a16="http://schemas.microsoft.com/office/drawing/2014/main" id="{1B4137E8-7C5A-7911-291D-835F432292BE}"/>
              </a:ext>
            </a:extLst>
          </p:cNvPr>
          <p:cNvSpPr txBox="1"/>
          <p:nvPr/>
        </p:nvSpPr>
        <p:spPr>
          <a:xfrm>
            <a:off x="1445161" y="3982374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84" name="TextBox 39">
            <a:extLst>
              <a:ext uri="{FF2B5EF4-FFF2-40B4-BE49-F238E27FC236}">
                <a16:creationId xmlns:a16="http://schemas.microsoft.com/office/drawing/2014/main" id="{A02660B5-2418-E7C9-3F9E-C1F2B1AA49BB}"/>
              </a:ext>
            </a:extLst>
          </p:cNvPr>
          <p:cNvSpPr txBox="1"/>
          <p:nvPr/>
        </p:nvSpPr>
        <p:spPr>
          <a:xfrm>
            <a:off x="1233357" y="4046758"/>
            <a:ext cx="593114" cy="64444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85" name="TextBox 46">
            <a:hlinkClick r:id="rId8" action="ppaction://hlinksldjump"/>
            <a:extLst>
              <a:ext uri="{FF2B5EF4-FFF2-40B4-BE49-F238E27FC236}">
                <a16:creationId xmlns:a16="http://schemas.microsoft.com/office/drawing/2014/main" id="{28BA1EC1-4E1B-43B0-9EC4-69761010E312}"/>
              </a:ext>
            </a:extLst>
          </p:cNvPr>
          <p:cNvSpPr txBox="1"/>
          <p:nvPr/>
        </p:nvSpPr>
        <p:spPr>
          <a:xfrm>
            <a:off x="1243708" y="1944316"/>
            <a:ext cx="57241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6"/>
              </a:lnSpc>
            </a:pPr>
            <a:r>
              <a:rPr lang="en-US" sz="4176" b="1" dirty="0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A</a:t>
            </a:r>
          </a:p>
        </p:txBody>
      </p:sp>
      <p:sp>
        <p:nvSpPr>
          <p:cNvPr id="86" name="TextBox 47">
            <a:hlinkClick r:id="rId8" action="ppaction://hlinksldjump"/>
            <a:extLst>
              <a:ext uri="{FF2B5EF4-FFF2-40B4-BE49-F238E27FC236}">
                <a16:creationId xmlns:a16="http://schemas.microsoft.com/office/drawing/2014/main" id="{64DDEE9C-9ADD-2A6C-A05A-C76F33FDE348}"/>
              </a:ext>
            </a:extLst>
          </p:cNvPr>
          <p:cNvSpPr txBox="1"/>
          <p:nvPr/>
        </p:nvSpPr>
        <p:spPr>
          <a:xfrm>
            <a:off x="1229420" y="4014295"/>
            <a:ext cx="57241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6"/>
              </a:lnSpc>
            </a:pPr>
            <a:r>
              <a:rPr lang="en-US" sz="4176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C</a:t>
            </a:r>
          </a:p>
        </p:txBody>
      </p:sp>
      <p:sp>
        <p:nvSpPr>
          <p:cNvPr id="87" name="TextBox 48">
            <a:hlinkClick r:id="rId9" action="ppaction://hlinksldjump"/>
            <a:extLst>
              <a:ext uri="{FF2B5EF4-FFF2-40B4-BE49-F238E27FC236}">
                <a16:creationId xmlns:a16="http://schemas.microsoft.com/office/drawing/2014/main" id="{D2014631-4A0A-EECC-DE97-963FC3CB4EA8}"/>
              </a:ext>
            </a:extLst>
          </p:cNvPr>
          <p:cNvSpPr txBox="1"/>
          <p:nvPr/>
        </p:nvSpPr>
        <p:spPr>
          <a:xfrm>
            <a:off x="4899738" y="1895500"/>
            <a:ext cx="57241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6"/>
              </a:lnSpc>
            </a:pPr>
            <a:r>
              <a:rPr lang="en-US" sz="4176" b="1" dirty="0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B</a:t>
            </a:r>
          </a:p>
        </p:txBody>
      </p:sp>
      <p:sp>
        <p:nvSpPr>
          <p:cNvPr id="88" name="TextBox 50">
            <a:hlinkClick r:id="rId8" action="ppaction://hlinksldjump"/>
            <a:extLst>
              <a:ext uri="{FF2B5EF4-FFF2-40B4-BE49-F238E27FC236}">
                <a16:creationId xmlns:a16="http://schemas.microsoft.com/office/drawing/2014/main" id="{B264EC07-CFA5-38CF-8B47-BCDFC1800739}"/>
              </a:ext>
            </a:extLst>
          </p:cNvPr>
          <p:cNvSpPr txBox="1"/>
          <p:nvPr/>
        </p:nvSpPr>
        <p:spPr>
          <a:xfrm>
            <a:off x="2336988" y="3070809"/>
            <a:ext cx="1181858" cy="479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9"/>
              </a:lnSpc>
            </a:pPr>
            <a:r>
              <a:rPr lang="en-US" sz="2928" b="1" dirty="0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</a:p>
        </p:txBody>
      </p:sp>
      <p:sp>
        <p:nvSpPr>
          <p:cNvPr id="89" name="TextBox 52">
            <a:hlinkClick r:id="rId9" action="ppaction://hlinksldjump"/>
            <a:extLst>
              <a:ext uri="{FF2B5EF4-FFF2-40B4-BE49-F238E27FC236}">
                <a16:creationId xmlns:a16="http://schemas.microsoft.com/office/drawing/2014/main" id="{C67EA77E-CBBC-B25E-49B9-6D225C491978}"/>
              </a:ext>
            </a:extLst>
          </p:cNvPr>
          <p:cNvSpPr txBox="1"/>
          <p:nvPr/>
        </p:nvSpPr>
        <p:spPr>
          <a:xfrm>
            <a:off x="6027022" y="3092085"/>
            <a:ext cx="1181858" cy="479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9"/>
              </a:lnSpc>
            </a:pPr>
            <a:r>
              <a:rPr lang="en-US" sz="2928" b="1" dirty="0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</a:p>
        </p:txBody>
      </p:sp>
      <p:sp>
        <p:nvSpPr>
          <p:cNvPr id="90" name="Freeform 54">
            <a:extLst>
              <a:ext uri="{FF2B5EF4-FFF2-40B4-BE49-F238E27FC236}">
                <a16:creationId xmlns:a16="http://schemas.microsoft.com/office/drawing/2014/main" id="{2D6A7F0A-0301-A733-DA84-2630C272D5E5}"/>
              </a:ext>
            </a:extLst>
          </p:cNvPr>
          <p:cNvSpPr/>
          <p:nvPr/>
        </p:nvSpPr>
        <p:spPr>
          <a:xfrm rot="-2115520">
            <a:off x="-306912" y="484270"/>
            <a:ext cx="1162917" cy="1105256"/>
          </a:xfrm>
          <a:custGeom>
            <a:avLst/>
            <a:gdLst/>
            <a:ahLst/>
            <a:cxnLst/>
            <a:rect l="l" t="t" r="r" b="b"/>
            <a:pathLst>
              <a:path w="2325833" h="2210511">
                <a:moveTo>
                  <a:pt x="0" y="0"/>
                </a:moveTo>
                <a:lnTo>
                  <a:pt x="2325833" y="0"/>
                </a:lnTo>
                <a:lnTo>
                  <a:pt x="2325833" y="2210511"/>
                </a:lnTo>
                <a:lnTo>
                  <a:pt x="0" y="22105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22" name="Picture 2" descr="Không có mô tả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321" y="2771845"/>
            <a:ext cx="3904448" cy="381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hông có mô tả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32" y="2747761"/>
            <a:ext cx="4177794" cy="379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86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rush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9058" y="2172430"/>
            <a:ext cx="133881" cy="1338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7410" y="4144336"/>
            <a:ext cx="133881" cy="1338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68846" y="1237719"/>
            <a:ext cx="133881" cy="13388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64425" y="1207289"/>
            <a:ext cx="133881" cy="13388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778244" y="3720825"/>
            <a:ext cx="133881" cy="13388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206157">
            <a:off x="7552248" y="1207365"/>
            <a:ext cx="1316967" cy="1471472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091314">
            <a:off x="367681" y="4807929"/>
            <a:ext cx="1123810" cy="1068088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5501711">
            <a:off x="2600231" y="1288621"/>
            <a:ext cx="3943539" cy="4572220"/>
          </a:xfrm>
          <a:custGeom>
            <a:avLst/>
            <a:gdLst/>
            <a:ahLst/>
            <a:cxnLst/>
            <a:rect l="l" t="t" r="r" b="b"/>
            <a:pathLst>
              <a:path w="7887078" h="9144439">
                <a:moveTo>
                  <a:pt x="0" y="0"/>
                </a:moveTo>
                <a:lnTo>
                  <a:pt x="7887078" y="0"/>
                </a:lnTo>
                <a:lnTo>
                  <a:pt x="7887078" y="9144438"/>
                </a:lnTo>
                <a:lnTo>
                  <a:pt x="0" y="9144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105828" flipH="1">
            <a:off x="6722091" y="4337674"/>
            <a:ext cx="3073113" cy="2327883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104307" y="5316174"/>
            <a:ext cx="940999" cy="177547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241090">
            <a:off x="5260364" y="5306165"/>
            <a:ext cx="736109" cy="1388884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804646">
            <a:off x="-45659" y="998309"/>
            <a:ext cx="1525085" cy="2625684"/>
          </a:xfrm>
          <a:custGeom>
            <a:avLst/>
            <a:gdLst/>
            <a:ahLst/>
            <a:cxnLst/>
            <a:rect l="l" t="t" r="r" b="b"/>
            <a:pathLst>
              <a:path w="3050169" h="5251367">
                <a:moveTo>
                  <a:pt x="0" y="0"/>
                </a:moveTo>
                <a:lnTo>
                  <a:pt x="3050169" y="0"/>
                </a:lnTo>
                <a:lnTo>
                  <a:pt x="3050169" y="5251367"/>
                </a:lnTo>
                <a:lnTo>
                  <a:pt x="0" y="52513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>
            <a:hlinkClick r:id="rId16" action="ppaction://hlinksldjump"/>
          </p:cNvPr>
          <p:cNvSpPr/>
          <p:nvPr/>
        </p:nvSpPr>
        <p:spPr>
          <a:xfrm>
            <a:off x="2702727" y="929451"/>
            <a:ext cx="3729766" cy="3729766"/>
          </a:xfrm>
          <a:custGeom>
            <a:avLst/>
            <a:gdLst/>
            <a:ahLst/>
            <a:cxnLst/>
            <a:rect l="l" t="t" r="r" b="b"/>
            <a:pathLst>
              <a:path w="7459532" h="7459532">
                <a:moveTo>
                  <a:pt x="0" y="0"/>
                </a:moveTo>
                <a:lnTo>
                  <a:pt x="7459532" y="0"/>
                </a:lnTo>
                <a:lnTo>
                  <a:pt x="7459532" y="7459532"/>
                </a:lnTo>
                <a:lnTo>
                  <a:pt x="0" y="745953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FC75FB-FE80-7406-18ED-BE41F2095BB3}"/>
              </a:ext>
            </a:extLst>
          </p:cNvPr>
          <p:cNvSpPr txBox="1"/>
          <p:nvPr/>
        </p:nvSpPr>
        <p:spPr>
          <a:xfrm rot="-166916">
            <a:off x="3226492" y="4469609"/>
            <a:ext cx="267752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9"/>
              </a:lnSpc>
            </a:pPr>
            <a:r>
              <a:rPr lang="en-US" sz="3778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Đúng rồi</a:t>
            </a:r>
          </a:p>
        </p:txBody>
      </p:sp>
      <p:pic>
        <p:nvPicPr>
          <p:cNvPr id="25" name="ka-ching.mp3">
            <a:hlinkClick r:id="" action="ppaction://media"/>
            <a:extLst>
              <a:ext uri="{FF2B5EF4-FFF2-40B4-BE49-F238E27FC236}">
                <a16:creationId xmlns:a16="http://schemas.microsoft.com/office/drawing/2014/main" id="{DA5F8E65-1CD2-723C-9772-45AA3B005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368453" y="228574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9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507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507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2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Title 5"/>
          <p:cNvSpPr>
            <a:spLocks noGrp="1"/>
          </p:cNvSpPr>
          <p:nvPr>
            <p:ph type="ctrTitle"/>
          </p:nvPr>
        </p:nvSpPr>
        <p:spPr>
          <a:xfrm>
            <a:off x="457200" y="1657350"/>
            <a:ext cx="7086600" cy="1771650"/>
          </a:xfrm>
          <a:ln/>
        </p:spPr>
        <p:txBody>
          <a:bodyPr vert="horz" wrap="square" lIns="91440" tIns="45720" rIns="91440" bIns="45720" anchor="ctr" anchorCtr="0"/>
          <a:lstStyle/>
          <a:p>
            <a:pPr>
              <a:buClrTx/>
              <a:buSzTx/>
              <a:buFontTx/>
              <a:buNone/>
            </a:pP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Phương pháp, hình thức </a:t>
            </a:r>
            <a:b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chức</a:t>
            </a:r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24" name="Subtitle 6"/>
          <p:cNvSpPr>
            <a:spLocks noGrp="1"/>
          </p:cNvSpPr>
          <p:nvPr>
            <p:ph type="subTitle" idx="1"/>
          </p:nvPr>
        </p:nvSpPr>
        <p:spPr>
          <a:xfrm>
            <a:off x="990600" y="3429000"/>
            <a:ext cx="6400800" cy="1504950"/>
          </a:xfrm>
          <a:ln/>
        </p:spPr>
        <p:txBody>
          <a:bodyPr vert="horz" wrap="square" lIns="91440" tIns="45720" rIns="91440" bIns="45720" anchor="t" anchorCtr="0"/>
          <a:lstStyle/>
          <a:p>
            <a:pPr>
              <a:buClrTx/>
              <a:buSzTx/>
            </a:pP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2.1 </a:t>
            </a:r>
            <a:r>
              <a:rPr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kể diễn cảm lần 1</a:t>
            </a:r>
            <a:endParaRPr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BB34B-E1F2-3E2D-5BBF-5EE038281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2">
            <a:extLst>
              <a:ext uri="{FF2B5EF4-FFF2-40B4-BE49-F238E27FC236}">
                <a16:creationId xmlns:a16="http://schemas.microsoft.com/office/drawing/2014/main" id="{C18CDA64-ADBC-D59C-E20A-9862A806C69C}"/>
              </a:ext>
            </a:extLst>
          </p:cNvPr>
          <p:cNvSpPr/>
          <p:nvPr/>
        </p:nvSpPr>
        <p:spPr>
          <a:xfrm>
            <a:off x="408439" y="-40047"/>
            <a:ext cx="8594906" cy="4329684"/>
          </a:xfrm>
          <a:custGeom>
            <a:avLst/>
            <a:gdLst/>
            <a:ahLst/>
            <a:cxnLst/>
            <a:rect l="l" t="t" r="r" b="b"/>
            <a:pathLst>
              <a:path w="17189812" h="8659368">
                <a:moveTo>
                  <a:pt x="0" y="0"/>
                </a:moveTo>
                <a:lnTo>
                  <a:pt x="17189812" y="0"/>
                </a:lnTo>
                <a:lnTo>
                  <a:pt x="17189812" y="8659368"/>
                </a:lnTo>
                <a:lnTo>
                  <a:pt x="0" y="8659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3">
            <a:extLst>
              <a:ext uri="{FF2B5EF4-FFF2-40B4-BE49-F238E27FC236}">
                <a16:creationId xmlns:a16="http://schemas.microsoft.com/office/drawing/2014/main" id="{C5413A1E-44FA-70AF-B791-31E09C75369F}"/>
              </a:ext>
            </a:extLst>
          </p:cNvPr>
          <p:cNvSpPr/>
          <p:nvPr/>
        </p:nvSpPr>
        <p:spPr>
          <a:xfrm rot="-1617254">
            <a:off x="7972876" y="540189"/>
            <a:ext cx="2060938" cy="1662822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4">
            <a:extLst>
              <a:ext uri="{FF2B5EF4-FFF2-40B4-BE49-F238E27FC236}">
                <a16:creationId xmlns:a16="http://schemas.microsoft.com/office/drawing/2014/main" id="{F8F175D8-FF0B-7CC7-B1CD-322976135DD4}"/>
              </a:ext>
            </a:extLst>
          </p:cNvPr>
          <p:cNvSpPr/>
          <p:nvPr/>
        </p:nvSpPr>
        <p:spPr>
          <a:xfrm rot="-1634560">
            <a:off x="-376260" y="4963129"/>
            <a:ext cx="2060938" cy="1662822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8" name="Group 5">
            <a:extLst>
              <a:ext uri="{FF2B5EF4-FFF2-40B4-BE49-F238E27FC236}">
                <a16:creationId xmlns:a16="http://schemas.microsoft.com/office/drawing/2014/main" id="{C85B36AC-92E2-AA34-917D-C2FDEFE06154}"/>
              </a:ext>
            </a:extLst>
          </p:cNvPr>
          <p:cNvGrpSpPr/>
          <p:nvPr/>
        </p:nvGrpSpPr>
        <p:grpSpPr>
          <a:xfrm>
            <a:off x="654209" y="4286499"/>
            <a:ext cx="133881" cy="133881"/>
            <a:chOff x="0" y="0"/>
            <a:chExt cx="812800" cy="812800"/>
          </a:xfrm>
        </p:grpSpPr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72EF94F5-32C9-A0AF-60A3-7FF41C0879C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7">
              <a:extLst>
                <a:ext uri="{FF2B5EF4-FFF2-40B4-BE49-F238E27FC236}">
                  <a16:creationId xmlns:a16="http://schemas.microsoft.com/office/drawing/2014/main" id="{2B48E9BA-D65C-42E3-C869-ADCB4D03BE4D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61" name="Group 8">
            <a:extLst>
              <a:ext uri="{FF2B5EF4-FFF2-40B4-BE49-F238E27FC236}">
                <a16:creationId xmlns:a16="http://schemas.microsoft.com/office/drawing/2014/main" id="{9BE85EBF-EB84-C8CA-A53A-EFD1547EABCF}"/>
              </a:ext>
            </a:extLst>
          </p:cNvPr>
          <p:cNvGrpSpPr/>
          <p:nvPr/>
        </p:nvGrpSpPr>
        <p:grpSpPr>
          <a:xfrm>
            <a:off x="3150297" y="5727599"/>
            <a:ext cx="133881" cy="133881"/>
            <a:chOff x="0" y="0"/>
            <a:chExt cx="812800" cy="812800"/>
          </a:xfrm>
        </p:grpSpPr>
        <p:sp>
          <p:nvSpPr>
            <p:cNvPr id="62" name="Freeform 9">
              <a:extLst>
                <a:ext uri="{FF2B5EF4-FFF2-40B4-BE49-F238E27FC236}">
                  <a16:creationId xmlns:a16="http://schemas.microsoft.com/office/drawing/2014/main" id="{E72AF10F-51AF-3D47-0B26-3AC7589A42C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10">
              <a:extLst>
                <a:ext uri="{FF2B5EF4-FFF2-40B4-BE49-F238E27FC236}">
                  <a16:creationId xmlns:a16="http://schemas.microsoft.com/office/drawing/2014/main" id="{5194C000-853B-FEA0-0A28-C083B433DD2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64" name="Group 11">
            <a:extLst>
              <a:ext uri="{FF2B5EF4-FFF2-40B4-BE49-F238E27FC236}">
                <a16:creationId xmlns:a16="http://schemas.microsoft.com/office/drawing/2014/main" id="{BCE17B7D-15BA-319A-7903-81CAFFE13E74}"/>
              </a:ext>
            </a:extLst>
          </p:cNvPr>
          <p:cNvGrpSpPr/>
          <p:nvPr/>
        </p:nvGrpSpPr>
        <p:grpSpPr>
          <a:xfrm>
            <a:off x="2098044" y="1103839"/>
            <a:ext cx="133881" cy="133881"/>
            <a:chOff x="0" y="0"/>
            <a:chExt cx="812800" cy="812800"/>
          </a:xfrm>
        </p:grpSpPr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E7D1C0D5-DC78-D156-9D5C-997F870BD26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13">
              <a:extLst>
                <a:ext uri="{FF2B5EF4-FFF2-40B4-BE49-F238E27FC236}">
                  <a16:creationId xmlns:a16="http://schemas.microsoft.com/office/drawing/2014/main" id="{23B3D225-EC38-5F95-39B5-951A8AD2310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67" name="Group 14">
            <a:extLst>
              <a:ext uri="{FF2B5EF4-FFF2-40B4-BE49-F238E27FC236}">
                <a16:creationId xmlns:a16="http://schemas.microsoft.com/office/drawing/2014/main" id="{A160F720-0C76-22BF-B0BD-29799FAFABBB}"/>
              </a:ext>
            </a:extLst>
          </p:cNvPr>
          <p:cNvGrpSpPr/>
          <p:nvPr/>
        </p:nvGrpSpPr>
        <p:grpSpPr>
          <a:xfrm>
            <a:off x="6434955" y="1036898"/>
            <a:ext cx="133881" cy="133881"/>
            <a:chOff x="0" y="0"/>
            <a:chExt cx="812800" cy="812800"/>
          </a:xfrm>
        </p:grpSpPr>
        <p:sp>
          <p:nvSpPr>
            <p:cNvPr id="68" name="Freeform 15">
              <a:extLst>
                <a:ext uri="{FF2B5EF4-FFF2-40B4-BE49-F238E27FC236}">
                  <a16:creationId xmlns:a16="http://schemas.microsoft.com/office/drawing/2014/main" id="{DA7F9986-C4EA-EF97-9031-26FB566B18B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Box 16">
              <a:extLst>
                <a:ext uri="{FF2B5EF4-FFF2-40B4-BE49-F238E27FC236}">
                  <a16:creationId xmlns:a16="http://schemas.microsoft.com/office/drawing/2014/main" id="{DDDD1346-AE7D-BF11-6996-EBD39066A1F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70" name="Group 17">
            <a:extLst>
              <a:ext uri="{FF2B5EF4-FFF2-40B4-BE49-F238E27FC236}">
                <a16:creationId xmlns:a16="http://schemas.microsoft.com/office/drawing/2014/main" id="{15BC7AC8-65A5-38A4-0243-D14BD6978725}"/>
              </a:ext>
            </a:extLst>
          </p:cNvPr>
          <p:cNvGrpSpPr/>
          <p:nvPr/>
        </p:nvGrpSpPr>
        <p:grpSpPr>
          <a:xfrm>
            <a:off x="5705970" y="5727599"/>
            <a:ext cx="133881" cy="133881"/>
            <a:chOff x="0" y="0"/>
            <a:chExt cx="812800" cy="812800"/>
          </a:xfrm>
        </p:grpSpPr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C18E6602-D5CA-C5CD-4ED6-74792CC6174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TextBox 19">
              <a:extLst>
                <a:ext uri="{FF2B5EF4-FFF2-40B4-BE49-F238E27FC236}">
                  <a16:creationId xmlns:a16="http://schemas.microsoft.com/office/drawing/2014/main" id="{642B1725-43E2-FCCE-C15E-230213F9524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73" name="Freeform 20">
            <a:extLst>
              <a:ext uri="{FF2B5EF4-FFF2-40B4-BE49-F238E27FC236}">
                <a16:creationId xmlns:a16="http://schemas.microsoft.com/office/drawing/2014/main" id="{3002ED45-4FD2-69AE-E110-6A155CA35FF9}"/>
              </a:ext>
            </a:extLst>
          </p:cNvPr>
          <p:cNvSpPr/>
          <p:nvPr/>
        </p:nvSpPr>
        <p:spPr>
          <a:xfrm>
            <a:off x="7507187" y="4476327"/>
            <a:ext cx="1636814" cy="1385153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7" y="0"/>
                </a:lnTo>
                <a:lnTo>
                  <a:pt x="3273627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TextBox 23">
            <a:extLst>
              <a:ext uri="{FF2B5EF4-FFF2-40B4-BE49-F238E27FC236}">
                <a16:creationId xmlns:a16="http://schemas.microsoft.com/office/drawing/2014/main" id="{17ED8AB1-F821-A044-76D4-3E4E05A4C1B9}"/>
              </a:ext>
            </a:extLst>
          </p:cNvPr>
          <p:cNvSpPr txBox="1"/>
          <p:nvPr/>
        </p:nvSpPr>
        <p:spPr>
          <a:xfrm>
            <a:off x="1445161" y="2933301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grpSp>
        <p:nvGrpSpPr>
          <p:cNvPr id="75" name="Group 24">
            <a:extLst>
              <a:ext uri="{FF2B5EF4-FFF2-40B4-BE49-F238E27FC236}">
                <a16:creationId xmlns:a16="http://schemas.microsoft.com/office/drawing/2014/main" id="{A7383231-165C-4BFC-2803-5F74BF621820}"/>
              </a:ext>
            </a:extLst>
          </p:cNvPr>
          <p:cNvGrpSpPr/>
          <p:nvPr/>
        </p:nvGrpSpPr>
        <p:grpSpPr>
          <a:xfrm>
            <a:off x="1150632" y="1933785"/>
            <a:ext cx="729986" cy="729986"/>
            <a:chOff x="0" y="0"/>
            <a:chExt cx="812800" cy="812800"/>
          </a:xfrm>
        </p:grpSpPr>
        <p:sp>
          <p:nvSpPr>
            <p:cNvPr id="76" name="Freeform 25">
              <a:extLst>
                <a:ext uri="{FF2B5EF4-FFF2-40B4-BE49-F238E27FC236}">
                  <a16:creationId xmlns:a16="http://schemas.microsoft.com/office/drawing/2014/main" id="{17B81AF0-2D1B-DF21-7F2B-3E7C2882E80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Box 26">
              <a:extLst>
                <a:ext uri="{FF2B5EF4-FFF2-40B4-BE49-F238E27FC236}">
                  <a16:creationId xmlns:a16="http://schemas.microsoft.com/office/drawing/2014/main" id="{5763B5E7-B4DE-A906-C189-542D2E51C7B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78" name="TextBox 27">
            <a:extLst>
              <a:ext uri="{FF2B5EF4-FFF2-40B4-BE49-F238E27FC236}">
                <a16:creationId xmlns:a16="http://schemas.microsoft.com/office/drawing/2014/main" id="{78AF0668-4177-0F45-ED93-DC438A424790}"/>
              </a:ext>
            </a:extLst>
          </p:cNvPr>
          <p:cNvSpPr txBox="1"/>
          <p:nvPr/>
        </p:nvSpPr>
        <p:spPr>
          <a:xfrm>
            <a:off x="1243708" y="524248"/>
            <a:ext cx="6662240" cy="2039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Thần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mưa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đã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làm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gì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sau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khi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Thỏ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con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nhờ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giúp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 </a:t>
            </a:r>
            <a:r>
              <a:rPr lang="en-US" sz="3750" b="1" dirty="0" err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đỡ</a:t>
            </a:r>
            <a:r>
              <a:rPr lang="en-US" sz="3750" b="1" dirty="0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?</a:t>
            </a:r>
            <a:endParaRPr lang="en-US" sz="4000" b="1" dirty="0">
              <a:solidFill>
                <a:srgbClr val="D57070"/>
              </a:solidFill>
              <a:latin typeface="Nunito Ultra-Bold"/>
              <a:ea typeface="Nunito Ultra-Bold"/>
              <a:cs typeface="Nunito Ultra-Bold"/>
              <a:sym typeface="Nunito Ultra-Bold"/>
            </a:endParaRPr>
          </a:p>
          <a:p>
            <a:pPr algn="ctr">
              <a:lnSpc>
                <a:spcPts val="5250"/>
              </a:lnSpc>
            </a:pPr>
            <a:endParaRPr lang="en-US" sz="3750" b="1" dirty="0">
              <a:solidFill>
                <a:srgbClr val="D57070"/>
              </a:solidFill>
              <a:latin typeface="Nunito Ultra-Bold"/>
              <a:ea typeface="Nunito Ultra-Bold"/>
              <a:cs typeface="Nunito Ultra-Bold"/>
              <a:sym typeface="Nunito Ultra-Bold"/>
            </a:endParaRPr>
          </a:p>
        </p:txBody>
      </p:sp>
      <p:sp>
        <p:nvSpPr>
          <p:cNvPr id="79" name="TextBox 30">
            <a:extLst>
              <a:ext uri="{FF2B5EF4-FFF2-40B4-BE49-F238E27FC236}">
                <a16:creationId xmlns:a16="http://schemas.microsoft.com/office/drawing/2014/main" id="{39F3D8EB-C537-9809-C19B-FDB6485D9686}"/>
              </a:ext>
            </a:extLst>
          </p:cNvPr>
          <p:cNvSpPr txBox="1"/>
          <p:nvPr/>
        </p:nvSpPr>
        <p:spPr>
          <a:xfrm>
            <a:off x="5092320" y="2933301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grpSp>
        <p:nvGrpSpPr>
          <p:cNvPr id="80" name="Group 31">
            <a:extLst>
              <a:ext uri="{FF2B5EF4-FFF2-40B4-BE49-F238E27FC236}">
                <a16:creationId xmlns:a16="http://schemas.microsoft.com/office/drawing/2014/main" id="{C684BF5C-74A0-8C22-7CCF-558B6935F08F}"/>
              </a:ext>
            </a:extLst>
          </p:cNvPr>
          <p:cNvGrpSpPr/>
          <p:nvPr/>
        </p:nvGrpSpPr>
        <p:grpSpPr>
          <a:xfrm>
            <a:off x="4820950" y="1933149"/>
            <a:ext cx="729986" cy="729986"/>
            <a:chOff x="0" y="0"/>
            <a:chExt cx="812800" cy="812800"/>
          </a:xfrm>
        </p:grpSpPr>
        <p:sp>
          <p:nvSpPr>
            <p:cNvPr id="81" name="Freeform 32">
              <a:extLst>
                <a:ext uri="{FF2B5EF4-FFF2-40B4-BE49-F238E27FC236}">
                  <a16:creationId xmlns:a16="http://schemas.microsoft.com/office/drawing/2014/main" id="{D005C769-7DF2-D2B1-C461-B4794DE103C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33">
              <a:extLst>
                <a:ext uri="{FF2B5EF4-FFF2-40B4-BE49-F238E27FC236}">
                  <a16:creationId xmlns:a16="http://schemas.microsoft.com/office/drawing/2014/main" id="{6C47880A-D475-4686-382F-846A98D2D483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83" name="TextBox 36">
            <a:extLst>
              <a:ext uri="{FF2B5EF4-FFF2-40B4-BE49-F238E27FC236}">
                <a16:creationId xmlns:a16="http://schemas.microsoft.com/office/drawing/2014/main" id="{1B4137E8-7C5A-7911-291D-835F432292BE}"/>
              </a:ext>
            </a:extLst>
          </p:cNvPr>
          <p:cNvSpPr txBox="1"/>
          <p:nvPr/>
        </p:nvSpPr>
        <p:spPr>
          <a:xfrm>
            <a:off x="1445161" y="3982374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84" name="TextBox 39">
            <a:extLst>
              <a:ext uri="{FF2B5EF4-FFF2-40B4-BE49-F238E27FC236}">
                <a16:creationId xmlns:a16="http://schemas.microsoft.com/office/drawing/2014/main" id="{A02660B5-2418-E7C9-3F9E-C1F2B1AA49BB}"/>
              </a:ext>
            </a:extLst>
          </p:cNvPr>
          <p:cNvSpPr txBox="1"/>
          <p:nvPr/>
        </p:nvSpPr>
        <p:spPr>
          <a:xfrm>
            <a:off x="1233357" y="4046758"/>
            <a:ext cx="593114" cy="64444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85" name="TextBox 46">
            <a:hlinkClick r:id="rId9" action="ppaction://hlinksldjump"/>
            <a:extLst>
              <a:ext uri="{FF2B5EF4-FFF2-40B4-BE49-F238E27FC236}">
                <a16:creationId xmlns:a16="http://schemas.microsoft.com/office/drawing/2014/main" id="{28BA1EC1-4E1B-43B0-9EC4-69761010E312}"/>
              </a:ext>
            </a:extLst>
          </p:cNvPr>
          <p:cNvSpPr txBox="1"/>
          <p:nvPr/>
        </p:nvSpPr>
        <p:spPr>
          <a:xfrm>
            <a:off x="1243708" y="1944316"/>
            <a:ext cx="57241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6"/>
              </a:lnSpc>
            </a:pPr>
            <a:r>
              <a:rPr lang="en-US" sz="4176" b="1" dirty="0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A</a:t>
            </a:r>
          </a:p>
        </p:txBody>
      </p:sp>
      <p:sp>
        <p:nvSpPr>
          <p:cNvPr id="86" name="TextBox 47">
            <a:hlinkClick r:id="rId9" action="ppaction://hlinksldjump"/>
            <a:extLst>
              <a:ext uri="{FF2B5EF4-FFF2-40B4-BE49-F238E27FC236}">
                <a16:creationId xmlns:a16="http://schemas.microsoft.com/office/drawing/2014/main" id="{64DDEE9C-9ADD-2A6C-A05A-C76F33FDE348}"/>
              </a:ext>
            </a:extLst>
          </p:cNvPr>
          <p:cNvSpPr txBox="1"/>
          <p:nvPr/>
        </p:nvSpPr>
        <p:spPr>
          <a:xfrm>
            <a:off x="1229420" y="4014295"/>
            <a:ext cx="57241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6"/>
              </a:lnSpc>
            </a:pPr>
            <a:r>
              <a:rPr lang="en-US" sz="4176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C</a:t>
            </a:r>
          </a:p>
        </p:txBody>
      </p:sp>
      <p:sp>
        <p:nvSpPr>
          <p:cNvPr id="87" name="TextBox 48">
            <a:hlinkClick r:id="rId10" action="ppaction://hlinksldjump"/>
            <a:extLst>
              <a:ext uri="{FF2B5EF4-FFF2-40B4-BE49-F238E27FC236}">
                <a16:creationId xmlns:a16="http://schemas.microsoft.com/office/drawing/2014/main" id="{D2014631-4A0A-EECC-DE97-963FC3CB4EA8}"/>
              </a:ext>
            </a:extLst>
          </p:cNvPr>
          <p:cNvSpPr txBox="1"/>
          <p:nvPr/>
        </p:nvSpPr>
        <p:spPr>
          <a:xfrm>
            <a:off x="4899738" y="1895500"/>
            <a:ext cx="57241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6"/>
              </a:lnSpc>
            </a:pPr>
            <a:r>
              <a:rPr lang="en-US" sz="4176" b="1" dirty="0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B</a:t>
            </a:r>
          </a:p>
        </p:txBody>
      </p:sp>
      <p:sp>
        <p:nvSpPr>
          <p:cNvPr id="88" name="TextBox 50">
            <a:hlinkClick r:id="rId9" action="ppaction://hlinksldjump"/>
            <a:extLst>
              <a:ext uri="{FF2B5EF4-FFF2-40B4-BE49-F238E27FC236}">
                <a16:creationId xmlns:a16="http://schemas.microsoft.com/office/drawing/2014/main" id="{B264EC07-CFA5-38CF-8B47-BCDFC1800739}"/>
              </a:ext>
            </a:extLst>
          </p:cNvPr>
          <p:cNvSpPr txBox="1"/>
          <p:nvPr/>
        </p:nvSpPr>
        <p:spPr>
          <a:xfrm>
            <a:off x="2336988" y="3070809"/>
            <a:ext cx="1181858" cy="479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9"/>
              </a:lnSpc>
            </a:pPr>
            <a:r>
              <a:rPr lang="en-US" sz="2928" b="1" dirty="0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</a:p>
        </p:txBody>
      </p:sp>
      <p:sp>
        <p:nvSpPr>
          <p:cNvPr id="89" name="TextBox 52">
            <a:hlinkClick r:id="rId10" action="ppaction://hlinksldjump"/>
            <a:extLst>
              <a:ext uri="{FF2B5EF4-FFF2-40B4-BE49-F238E27FC236}">
                <a16:creationId xmlns:a16="http://schemas.microsoft.com/office/drawing/2014/main" id="{C67EA77E-CBBC-B25E-49B9-6D225C491978}"/>
              </a:ext>
            </a:extLst>
          </p:cNvPr>
          <p:cNvSpPr txBox="1"/>
          <p:nvPr/>
        </p:nvSpPr>
        <p:spPr>
          <a:xfrm>
            <a:off x="6027022" y="3092085"/>
            <a:ext cx="1181858" cy="479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9"/>
              </a:lnSpc>
            </a:pPr>
            <a:r>
              <a:rPr lang="en-US" sz="2928" b="1" dirty="0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</a:p>
        </p:txBody>
      </p:sp>
      <p:sp>
        <p:nvSpPr>
          <p:cNvPr id="90" name="Freeform 54">
            <a:extLst>
              <a:ext uri="{FF2B5EF4-FFF2-40B4-BE49-F238E27FC236}">
                <a16:creationId xmlns:a16="http://schemas.microsoft.com/office/drawing/2014/main" id="{2D6A7F0A-0301-A733-DA84-2630C272D5E5}"/>
              </a:ext>
            </a:extLst>
          </p:cNvPr>
          <p:cNvSpPr/>
          <p:nvPr/>
        </p:nvSpPr>
        <p:spPr>
          <a:xfrm rot="-2115520">
            <a:off x="-306912" y="484270"/>
            <a:ext cx="1162917" cy="1105256"/>
          </a:xfrm>
          <a:custGeom>
            <a:avLst/>
            <a:gdLst/>
            <a:ahLst/>
            <a:cxnLst/>
            <a:rect l="l" t="t" r="r" b="b"/>
            <a:pathLst>
              <a:path w="2325833" h="2210511">
                <a:moveTo>
                  <a:pt x="0" y="0"/>
                </a:moveTo>
                <a:lnTo>
                  <a:pt x="2325833" y="0"/>
                </a:lnTo>
                <a:lnTo>
                  <a:pt x="2325833" y="2210511"/>
                </a:lnTo>
                <a:lnTo>
                  <a:pt x="0" y="22105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146" name="Picture 2" descr="Không có mô tả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10" y="2783949"/>
            <a:ext cx="3823702" cy="359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hông có mô tả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320" y="2783247"/>
            <a:ext cx="3752734" cy="359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440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9058" y="2172430"/>
            <a:ext cx="133881" cy="1338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7410" y="4144336"/>
            <a:ext cx="133881" cy="1338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68846" y="1237719"/>
            <a:ext cx="133881" cy="13388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64425" y="1207289"/>
            <a:ext cx="133881" cy="13388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778244" y="3720825"/>
            <a:ext cx="133881" cy="13388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206157">
            <a:off x="7552248" y="1207365"/>
            <a:ext cx="1316967" cy="1471472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091314">
            <a:off x="367681" y="4807929"/>
            <a:ext cx="1123810" cy="1068088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5501711">
            <a:off x="2600231" y="1288621"/>
            <a:ext cx="3943539" cy="4572220"/>
          </a:xfrm>
          <a:custGeom>
            <a:avLst/>
            <a:gdLst/>
            <a:ahLst/>
            <a:cxnLst/>
            <a:rect l="l" t="t" r="r" b="b"/>
            <a:pathLst>
              <a:path w="7887078" h="9144439">
                <a:moveTo>
                  <a:pt x="0" y="0"/>
                </a:moveTo>
                <a:lnTo>
                  <a:pt x="7887078" y="0"/>
                </a:lnTo>
                <a:lnTo>
                  <a:pt x="7887078" y="9144438"/>
                </a:lnTo>
                <a:lnTo>
                  <a:pt x="0" y="9144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105828" flipH="1">
            <a:off x="6722091" y="4337674"/>
            <a:ext cx="3073113" cy="2327883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104307" y="5316174"/>
            <a:ext cx="940999" cy="177547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241090">
            <a:off x="5260364" y="5306165"/>
            <a:ext cx="736109" cy="1388884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804646">
            <a:off x="-45659" y="998309"/>
            <a:ext cx="1525085" cy="2625684"/>
          </a:xfrm>
          <a:custGeom>
            <a:avLst/>
            <a:gdLst/>
            <a:ahLst/>
            <a:cxnLst/>
            <a:rect l="l" t="t" r="r" b="b"/>
            <a:pathLst>
              <a:path w="3050169" h="5251367">
                <a:moveTo>
                  <a:pt x="0" y="0"/>
                </a:moveTo>
                <a:lnTo>
                  <a:pt x="3050169" y="0"/>
                </a:lnTo>
                <a:lnTo>
                  <a:pt x="3050169" y="5251367"/>
                </a:lnTo>
                <a:lnTo>
                  <a:pt x="0" y="52513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>
            <a:hlinkClick r:id="rId16" action="ppaction://hlinksldjump"/>
          </p:cNvPr>
          <p:cNvSpPr/>
          <p:nvPr/>
        </p:nvSpPr>
        <p:spPr>
          <a:xfrm>
            <a:off x="2629762" y="774739"/>
            <a:ext cx="3884478" cy="3884478"/>
          </a:xfrm>
          <a:custGeom>
            <a:avLst/>
            <a:gdLst/>
            <a:ahLst/>
            <a:cxnLst/>
            <a:rect l="l" t="t" r="r" b="b"/>
            <a:pathLst>
              <a:path w="7768955" h="7768955">
                <a:moveTo>
                  <a:pt x="0" y="0"/>
                </a:moveTo>
                <a:lnTo>
                  <a:pt x="7768954" y="0"/>
                </a:lnTo>
                <a:lnTo>
                  <a:pt x="7768954" y="7768955"/>
                </a:lnTo>
                <a:lnTo>
                  <a:pt x="0" y="776895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95A6E6-AB47-9752-21D2-24C5DE8B6983}"/>
              </a:ext>
            </a:extLst>
          </p:cNvPr>
          <p:cNvSpPr txBox="1"/>
          <p:nvPr/>
        </p:nvSpPr>
        <p:spPr>
          <a:xfrm rot="-166916">
            <a:off x="3226492" y="4469609"/>
            <a:ext cx="267752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9"/>
              </a:lnSpc>
            </a:pPr>
            <a:r>
              <a:rPr lang="en-US" sz="3778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Đúng rồi</a:t>
            </a:r>
          </a:p>
        </p:txBody>
      </p:sp>
      <p:pic>
        <p:nvPicPr>
          <p:cNvPr id="25" name="ka-ching.mp3">
            <a:hlinkClick r:id="" action="ppaction://media"/>
            <a:extLst>
              <a:ext uri="{FF2B5EF4-FFF2-40B4-BE49-F238E27FC236}">
                <a16:creationId xmlns:a16="http://schemas.microsoft.com/office/drawing/2014/main" id="{0A1B7685-108F-7F59-A96A-3A196E1A9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368453" y="228574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507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507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26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hông có mô tả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3094"/>
            <a:ext cx="3048000" cy="324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hông có mô tả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117" y="80682"/>
            <a:ext cx="2895600" cy="327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hông có mô tả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3824"/>
            <a:ext cx="2895600" cy="34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Không có mô tả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036" y="3439179"/>
            <a:ext cx="2986881" cy="341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Không có mô tả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354" y="3439179"/>
            <a:ext cx="3088647" cy="341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8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27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0" y="2667000"/>
            <a:ext cx="3975735" cy="814070"/>
          </a:xfrm>
        </p:spPr>
        <p:txBody>
          <a:bodyPr/>
          <a:lstStyle/>
          <a:p>
            <a:r>
              <a:rPr lang="vi-VN" altLang="en-US"/>
              <a:t>3. Kết thúc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itle 5"/>
          <p:cNvSpPr>
            <a:spLocks noGrp="1"/>
          </p:cNvSpPr>
          <p:nvPr>
            <p:ph type="ctrTitle"/>
          </p:nvPr>
        </p:nvSpPr>
        <p:spPr>
          <a:xfrm>
            <a:off x="1676400" y="2895600"/>
            <a:ext cx="5638800" cy="1470025"/>
          </a:xfrm>
          <a:ln/>
        </p:spPr>
        <p:txBody>
          <a:bodyPr vert="horz" wrap="square" lIns="91440" tIns="45720" rIns="91440" bIns="45720" anchor="ctr" anchorCtr="0"/>
          <a:lstStyle/>
          <a:p>
            <a:pPr>
              <a:buClrTx/>
              <a:buSzTx/>
              <a:buFontTx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kể lần 2 kết </a:t>
            </a:r>
            <a:r>
              <a:rPr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2930" y="3892543"/>
            <a:ext cx="13528310" cy="4644720"/>
          </a:xfrm>
          <a:custGeom>
            <a:avLst/>
            <a:gdLst/>
            <a:ahLst/>
            <a:cxnLst/>
            <a:rect l="l" t="t" r="r" b="b"/>
            <a:pathLst>
              <a:path w="42275969" h="14514749">
                <a:moveTo>
                  <a:pt x="0" y="0"/>
                </a:moveTo>
                <a:lnTo>
                  <a:pt x="42275969" y="0"/>
                </a:lnTo>
                <a:lnTo>
                  <a:pt x="42275969" y="14514749"/>
                </a:lnTo>
                <a:lnTo>
                  <a:pt x="0" y="14514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06197" y="2219034"/>
            <a:ext cx="1803341" cy="2943139"/>
          </a:xfrm>
          <a:custGeom>
            <a:avLst/>
            <a:gdLst/>
            <a:ahLst/>
            <a:cxnLst/>
            <a:rect l="l" t="t" r="r" b="b"/>
            <a:pathLst>
              <a:path w="5635442" h="9197308">
                <a:moveTo>
                  <a:pt x="0" y="0"/>
                </a:moveTo>
                <a:lnTo>
                  <a:pt x="5635442" y="0"/>
                </a:lnTo>
                <a:lnTo>
                  <a:pt x="5635442" y="9197309"/>
                </a:lnTo>
                <a:lnTo>
                  <a:pt x="0" y="9197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09113" y="1016"/>
            <a:ext cx="2436093" cy="166495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0" y="5029788"/>
            <a:ext cx="2563645" cy="2743200"/>
          </a:xfrm>
          <a:custGeom>
            <a:avLst/>
            <a:gdLst/>
            <a:ahLst/>
            <a:cxnLst/>
            <a:rect l="l" t="t" r="r" b="b"/>
            <a:pathLst>
              <a:path w="8011391" h="8572500">
                <a:moveTo>
                  <a:pt x="0" y="0"/>
                </a:moveTo>
                <a:lnTo>
                  <a:pt x="8011391" y="0"/>
                </a:lnTo>
                <a:lnTo>
                  <a:pt x="8011391" y="8572500"/>
                </a:lnTo>
                <a:lnTo>
                  <a:pt x="0" y="8572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27290" y="5029788"/>
            <a:ext cx="2563645" cy="2743200"/>
          </a:xfrm>
          <a:custGeom>
            <a:avLst/>
            <a:gdLst/>
            <a:ahLst/>
            <a:cxnLst/>
            <a:rect l="l" t="t" r="r" b="b"/>
            <a:pathLst>
              <a:path w="8011391" h="8572500">
                <a:moveTo>
                  <a:pt x="0" y="0"/>
                </a:moveTo>
                <a:lnTo>
                  <a:pt x="8011391" y="0"/>
                </a:lnTo>
                <a:lnTo>
                  <a:pt x="8011391" y="8572500"/>
                </a:lnTo>
                <a:lnTo>
                  <a:pt x="0" y="85725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63645" y="5029788"/>
            <a:ext cx="2563645" cy="2743200"/>
          </a:xfrm>
          <a:custGeom>
            <a:avLst/>
            <a:gdLst/>
            <a:ahLst/>
            <a:cxnLst/>
            <a:rect l="l" t="t" r="r" b="b"/>
            <a:pathLst>
              <a:path w="8011391" h="8572500">
                <a:moveTo>
                  <a:pt x="0" y="0"/>
                </a:moveTo>
                <a:lnTo>
                  <a:pt x="8011391" y="0"/>
                </a:lnTo>
                <a:lnTo>
                  <a:pt x="8011391" y="8572500"/>
                </a:lnTo>
                <a:lnTo>
                  <a:pt x="0" y="8572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445040" y="4518994"/>
            <a:ext cx="964073" cy="760413"/>
          </a:xfrm>
          <a:custGeom>
            <a:avLst/>
            <a:gdLst/>
            <a:ahLst/>
            <a:cxnLst/>
            <a:rect l="l" t="t" r="r" b="b"/>
            <a:pathLst>
              <a:path w="3012729" h="2376290">
                <a:moveTo>
                  <a:pt x="0" y="0"/>
                </a:moveTo>
                <a:lnTo>
                  <a:pt x="3012728" y="0"/>
                </a:lnTo>
                <a:lnTo>
                  <a:pt x="3012728" y="2376290"/>
                </a:lnTo>
                <a:lnTo>
                  <a:pt x="0" y="237629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3028274"/>
            <a:ext cx="2016338" cy="2084071"/>
          </a:xfrm>
          <a:custGeom>
            <a:avLst/>
            <a:gdLst/>
            <a:ahLst/>
            <a:cxnLst/>
            <a:rect l="l" t="t" r="r" b="b"/>
            <a:pathLst>
              <a:path w="6301057" h="6512721">
                <a:moveTo>
                  <a:pt x="0" y="0"/>
                </a:moveTo>
                <a:lnTo>
                  <a:pt x="6301057" y="0"/>
                </a:lnTo>
                <a:lnTo>
                  <a:pt x="6301057" y="6512720"/>
                </a:lnTo>
                <a:lnTo>
                  <a:pt x="0" y="6512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016339" y="3241419"/>
            <a:ext cx="1829129" cy="1657781"/>
          </a:xfrm>
          <a:custGeom>
            <a:avLst/>
            <a:gdLst/>
            <a:ahLst/>
            <a:cxnLst/>
            <a:rect l="l" t="t" r="r" b="b"/>
            <a:pathLst>
              <a:path w="5716029" h="5180566">
                <a:moveTo>
                  <a:pt x="0" y="0"/>
                </a:moveTo>
                <a:lnTo>
                  <a:pt x="5716029" y="0"/>
                </a:lnTo>
                <a:lnTo>
                  <a:pt x="5716029" y="5180566"/>
                </a:lnTo>
                <a:lnTo>
                  <a:pt x="0" y="518056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5508"/>
            </a:stretch>
          </a:blipFill>
        </p:spPr>
      </p:sp>
      <p:sp>
        <p:nvSpPr>
          <p:cNvPr id="11" name="Freeform 11"/>
          <p:cNvSpPr/>
          <p:nvPr/>
        </p:nvSpPr>
        <p:spPr>
          <a:xfrm rot="-6227441">
            <a:off x="3817937" y="4147472"/>
            <a:ext cx="637349" cy="630396"/>
          </a:xfrm>
          <a:custGeom>
            <a:avLst/>
            <a:gdLst/>
            <a:ahLst/>
            <a:cxnLst/>
            <a:rect l="l" t="t" r="r" b="b"/>
            <a:pathLst>
              <a:path w="1991717" h="1969989">
                <a:moveTo>
                  <a:pt x="0" y="0"/>
                </a:moveTo>
                <a:lnTo>
                  <a:pt x="1991717" y="0"/>
                </a:lnTo>
                <a:lnTo>
                  <a:pt x="1991717" y="1969989"/>
                </a:lnTo>
                <a:lnTo>
                  <a:pt x="0" y="19699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-350717" y="12777"/>
            <a:ext cx="6484867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80"/>
              </a:lnSpc>
            </a:pPr>
            <a:r>
              <a:rPr lang="en-US" sz="12129">
                <a:solidFill>
                  <a:srgbClr val="9F5439"/>
                </a:solidFill>
                <a:latin typeface="More Sugar"/>
                <a:ea typeface="More Sugar"/>
                <a:cs typeface="More Sugar"/>
                <a:sym typeface="More Sugar"/>
              </a:rPr>
              <a:t>Truyện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976" y="2002896"/>
            <a:ext cx="7596983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2"/>
              </a:lnSpc>
            </a:pPr>
            <a:r>
              <a:rPr lang="en-US" sz="4351">
                <a:solidFill>
                  <a:srgbClr val="6F944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THỎ CON VÀ MÙA XUÂN</a:t>
            </a:r>
          </a:p>
        </p:txBody>
      </p:sp>
    </p:spTree>
    <p:extLst>
      <p:ext uri="{BB962C8B-B14F-4D97-AF65-F5344CB8AC3E}">
        <p14:creationId xmlns:p14="http://schemas.microsoft.com/office/powerpoint/2010/main" val="2561413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8306" y="356616"/>
            <a:ext cx="5074920" cy="5974080"/>
          </a:xfrm>
          <a:custGeom>
            <a:avLst/>
            <a:gdLst/>
            <a:ahLst/>
            <a:cxnLst/>
            <a:rect l="l" t="t" r="r" b="b"/>
            <a:pathLst>
              <a:path w="21431250" h="21431250">
                <a:moveTo>
                  <a:pt x="0" y="0"/>
                </a:moveTo>
                <a:lnTo>
                  <a:pt x="21431250" y="0"/>
                </a:lnTo>
                <a:lnTo>
                  <a:pt x="21431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92044">
            <a:off x="-222913" y="-513361"/>
            <a:ext cx="3490691" cy="23911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673352"/>
            <a:ext cx="3742944" cy="39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Trong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khu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rừng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nọ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có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một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chú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Thỏ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con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rất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dễ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thương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.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Thỏ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con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yêu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mùa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xuân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lắm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bởi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mùa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xuân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luôn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làm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cho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vườn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hoa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của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chú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rực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rỡ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sắc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màu.Nhưng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mùa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xuân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thường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không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ở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lại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được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lâu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.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Vì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thế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Thỏ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con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rất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buồn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mỗi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khi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thấy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mùa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xuân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đi</a:t>
            </a:r>
            <a:r>
              <a:rPr lang="en-US" sz="2112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qua.</a:t>
            </a:r>
          </a:p>
        </p:txBody>
      </p:sp>
    </p:spTree>
    <p:extLst>
      <p:ext uri="{BB962C8B-B14F-4D97-AF65-F5344CB8AC3E}">
        <p14:creationId xmlns:p14="http://schemas.microsoft.com/office/powerpoint/2010/main" val="799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35552" y="356616"/>
            <a:ext cx="4974336" cy="5852160"/>
          </a:xfrm>
          <a:custGeom>
            <a:avLst/>
            <a:gdLst/>
            <a:ahLst/>
            <a:cxnLst/>
            <a:rect l="l" t="t" r="r" b="b"/>
            <a:pathLst>
              <a:path w="21677111" h="21329695">
                <a:moveTo>
                  <a:pt x="0" y="0"/>
                </a:moveTo>
                <a:lnTo>
                  <a:pt x="21677112" y="0"/>
                </a:lnTo>
                <a:lnTo>
                  <a:pt x="21677112" y="21329695"/>
                </a:lnTo>
                <a:lnTo>
                  <a:pt x="0" y="213296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68" r="-2588" b="-1891"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109728" y="259080"/>
            <a:ext cx="3535680" cy="7405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Ngay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sau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màu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xuân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là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mùa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hè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với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cái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nắng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gay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gắt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khiến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các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bông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hoa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trong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vườn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của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Thỏ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con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không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thể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nở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được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.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Khi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đi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dạo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trong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vườn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Thỏ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con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thường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nghe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các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loài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hoa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than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thở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-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Nóng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quá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bạn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Thỏ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ơi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!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Có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cách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nào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giúp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chúng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tôi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không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Nhìn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các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loài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hoa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khổ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sở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mệt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nhoài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vì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nắng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Thỏ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con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thương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lắm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.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Nhưng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biết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làm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sao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bây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giờ</a:t>
            </a:r>
            <a:r>
              <a:rPr lang="en-US" sz="211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en-US" sz="2112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4622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02355" y="186218"/>
            <a:ext cx="4407533" cy="5754334"/>
          </a:xfrm>
          <a:custGeom>
            <a:avLst/>
            <a:gdLst/>
            <a:ahLst/>
            <a:cxnLst/>
            <a:rect l="l" t="t" r="r" b="b"/>
            <a:pathLst>
              <a:path w="21478906" h="21274527">
                <a:moveTo>
                  <a:pt x="0" y="0"/>
                </a:moveTo>
                <a:lnTo>
                  <a:pt x="21478906" y="0"/>
                </a:lnTo>
                <a:lnTo>
                  <a:pt x="21478906" y="21274527"/>
                </a:lnTo>
                <a:lnTo>
                  <a:pt x="0" y="21274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78" t="-3409" r="-3153" b="-4145"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158496" y="185928"/>
            <a:ext cx="42672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912"/>
              </a:lnSpc>
            </a:pP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hôm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Thỏ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quyết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định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tìm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Mưa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cầu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Nghe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nói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Mưa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thường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núp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đám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mây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đen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đỉnh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núi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cao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Đường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thật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nan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Thỏ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nản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</a:p>
          <a:p>
            <a:pPr algn="just">
              <a:lnSpc>
                <a:spcPts val="3912"/>
              </a:lnSpc>
            </a:pP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rồi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Thỏ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leo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lên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đỉnh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núi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cao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rồi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đấy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Ngước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nhìn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đám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mây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đen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lúc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đầu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Thỏ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cũng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thấy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sờ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sợ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vì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vẻ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hung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dữ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quá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ảnh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nụ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hoa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đang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cố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nhú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vì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nắng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khiến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Thỏ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can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đảm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hẳn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lên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7836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45152" y="551688"/>
            <a:ext cx="4233672" cy="5694731"/>
          </a:xfrm>
          <a:custGeom>
            <a:avLst/>
            <a:gdLst/>
            <a:ahLst/>
            <a:cxnLst/>
            <a:rect l="l" t="t" r="r" b="b"/>
            <a:pathLst>
              <a:path w="21431250" h="21431250">
                <a:moveTo>
                  <a:pt x="0" y="0"/>
                </a:moveTo>
                <a:lnTo>
                  <a:pt x="21431250" y="0"/>
                </a:lnTo>
                <a:lnTo>
                  <a:pt x="21431250" y="21431250"/>
                </a:lnTo>
                <a:lnTo>
                  <a:pt x="0" y="2143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2670048" y="318973"/>
            <a:ext cx="2556127" cy="1444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514929">
            <a:off x="6760698" y="-7643"/>
            <a:ext cx="2401629" cy="1356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6445" y="1624584"/>
            <a:ext cx="3929251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912"/>
              </a:lnSpc>
            </a:pP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Xin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Mưa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tưới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mát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loài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hoa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vườn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khoe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sắc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 -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Thỏ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hít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hơi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dài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rồi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nói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thật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algn="just">
              <a:lnSpc>
                <a:spcPts val="3912"/>
              </a:lnSpc>
            </a:pP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Thỏ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con!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Cháu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thật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can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đảm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yêu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loài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hoa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vườn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cháu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 Ta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sẽ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mưa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ngay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thôi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 -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Mưa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ôn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tồn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12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2112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algn="just">
              <a:lnSpc>
                <a:spcPts val="3912"/>
              </a:lnSpc>
            </a:pPr>
            <a:endParaRPr lang="en-US" sz="2112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81891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735</Words>
  <Application>Microsoft Office PowerPoint</Application>
  <PresentationFormat>On-screen Show (4:3)</PresentationFormat>
  <Paragraphs>81</Paragraphs>
  <Slides>33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Bryndan Write</vt:lpstr>
      <vt:lpstr>Calibri</vt:lpstr>
      <vt:lpstr>More Sugar</vt:lpstr>
      <vt:lpstr>More Sugar Thin</vt:lpstr>
      <vt:lpstr>Nunito Bold</vt:lpstr>
      <vt:lpstr>Arial</vt:lpstr>
      <vt:lpstr>Nunito Heavy</vt:lpstr>
      <vt:lpstr>Times New Roman</vt:lpstr>
      <vt:lpstr>Mulled Wine Season</vt:lpstr>
      <vt:lpstr>Nunito Ultra-Bold</vt:lpstr>
      <vt:lpstr>Cherry Bomb One</vt:lpstr>
      <vt:lpstr>Office Theme</vt:lpstr>
      <vt:lpstr>1_Office Theme</vt:lpstr>
      <vt:lpstr>GIÁO ÁN LĨNH VỰC PHÁT TRIỂN NGÔN NGỮ</vt:lpstr>
      <vt:lpstr>1. Ổn định tổ chức</vt:lpstr>
      <vt:lpstr>2. Phương pháp, hình thức  tổ chức</vt:lpstr>
      <vt:lpstr>2.2 Cô kể lần 2 kết hợp sách lật điện tử  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2.3 Đàm thoại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Cô kể lần 3 sử dụng trò chơi “Kể chuyện từ tranh”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Kết thúc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LĨNH VỰC PHÁT TRIỂN NGÔN NGỮ</dc:title>
  <dc:creator>This</dc:creator>
  <cp:lastModifiedBy>Minh Dang Thanh Binh</cp:lastModifiedBy>
  <cp:revision>21</cp:revision>
  <dcterms:created xsi:type="dcterms:W3CDTF">2010-02-04T09:33:38Z</dcterms:created>
  <dcterms:modified xsi:type="dcterms:W3CDTF">2025-12-25T06:22:12Z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1FA3530B05EC4CEEBE5F238CD0FB19EC_13</vt:lpwstr>
  </property>
  <property fmtid="{D5CDD505-2E9C-101B-9397-08002B2CF9AE}" pid="3" name="KSOProductBuildVer">
    <vt:lpwstr>1033-12.2.0.20323</vt:lpwstr>
  </property>
</Properties>
</file>