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6" r:id="rId3"/>
    <p:sldId id="269" r:id="rId4"/>
    <p:sldId id="27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9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415D64-AE11-4DA6-A75B-5E4BF2E210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6C04374-72D7-47BD-A4FA-C97BD32962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2B4814-2635-43F9-B470-B7FA95AD5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DE8D-69A2-4635-9D39-E2C6E91BF6CB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9D6FA6-6636-47B0-B96C-645C40F9F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7AFD79-ACE8-40D6-B5FE-0D1BEC29E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7439-C0A6-480F-8451-581166B5F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97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996F16-F655-466F-A34B-7BBB8A48F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8FAE7D0-93C1-4340-8A63-68C82301C3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DED209-0364-4460-9245-D5BE0933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DE8D-69A2-4635-9D39-E2C6E91BF6CB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6FA6E5-FE96-4B3A-B9E3-CE6EF5608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6F0293-A3C5-45B5-9E4E-E79740192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7439-C0A6-480F-8451-581166B5F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96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9377224-30C3-4BA2-ACD6-09D8A8FEDC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C36F1A-7844-41DC-B8EC-00A8FBDEDE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2F46F2-724E-43BC-A2A0-AC2818D3F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DE8D-69A2-4635-9D39-E2C6E91BF6CB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E45B23-8E13-47FE-B984-A078ADDD8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248439-84A5-4A35-908A-55725A886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7439-C0A6-480F-8451-581166B5F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83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2E5E05-C456-45A2-9B36-4B6CD4E68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FFBF19-0817-4D40-BE90-8574B4B35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0FFA8B-5CF2-44AA-8559-91772037F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DE8D-69A2-4635-9D39-E2C6E91BF6CB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D9311F-0E0D-404C-9629-18929B54C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66DF6B-466F-4EBF-B8D9-82F422533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7439-C0A6-480F-8451-581166B5F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40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33CE3C-8732-4DCA-A16A-FAB879729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8A3B518-03A3-49F3-BAD8-5682B8326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047FC0-D838-4EE9-93CB-59B8F8517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DE8D-69A2-4635-9D39-E2C6E91BF6CB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769B53-0A59-4FE7-83C0-3510869EB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5265E3-413B-45F3-8690-AFB9A2008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7439-C0A6-480F-8451-581166B5F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1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D89E3F-AFDA-4E9F-8DA3-2E4C5D760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5C04DA-61D5-4DD5-87EA-D5B82D55D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B738042-4D46-460B-9DF6-35766ABA0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C2AF808-24A8-429F-BCC6-3F6108CA7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DE8D-69A2-4635-9D39-E2C6E91BF6CB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1E2C0D-345E-4E27-B6D8-06F210EFE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D3A8FFE-14B6-4360-B592-3C7CD40EC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7439-C0A6-480F-8451-581166B5F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3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C51AB9-4E90-4598-8971-2F9B5C47C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6717A40-BB41-42C3-B2A7-55CD95286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F0B60BD-1272-4B19-AF77-E4FCF6410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951EFB7-E042-4F28-B398-0FA02D074F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001AEE1-197B-485D-8DFC-4DC2C48274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D616903-E9A6-4CB5-94B5-B9667906B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DE8D-69A2-4635-9D39-E2C6E91BF6CB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3324D39-5547-42CA-BF28-88F7A16E5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80D2109-5E3A-421D-BDB4-F85995FB4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7439-C0A6-480F-8451-581166B5F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128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C915AB-3B4D-486D-8EA7-F4E21966D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ACB73DB-92D2-4DB3-B692-EB7252220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DE8D-69A2-4635-9D39-E2C6E91BF6CB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C7D41E1-D3AF-423E-A8D5-EBF56BCF5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6422098-1BE1-4A09-8AD2-186CDE547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7439-C0A6-480F-8451-581166B5F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A520AE9-6472-413B-A863-34790E221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DE8D-69A2-4635-9D39-E2C6E91BF6CB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53DC1-2EC4-4C82-9315-92C08334B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64438BF-7A21-47BD-9F65-D0FA03CB4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7439-C0A6-480F-8451-581166B5F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33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C0C4C-2897-43C3-AD15-114DA4E38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9BD426-A69A-400A-9F96-4656B001E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96E15AD-CBB8-4504-95BA-FF03D98332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B399A8-CCFA-4A21-B386-2650E3177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DE8D-69A2-4635-9D39-E2C6E91BF6CB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B27E3F8-3E43-47D7-BB72-85A5D788A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9E7F2E5-796D-44FC-B00D-6C4007866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7439-C0A6-480F-8451-581166B5F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54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120197-31C9-4A50-AB03-639FEB354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17D5143-E027-4D53-BBF8-8605242E5A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51CA337-CF73-4C96-B457-960BB28295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3F0934-40E4-472F-BC5E-544DA68B8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DE8D-69A2-4635-9D39-E2C6E91BF6CB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22E00FE-3A26-4F21-9727-15DE976E6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4FAF89-6AA1-412F-9B54-0C585B3B7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7439-C0A6-480F-8451-581166B5F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39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4A1A5C5-FC63-476A-B07F-3C63181C4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413641C-EC87-4FAE-A9D9-C86A2E019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0180EB-460B-4F18-8C75-271B2D2F2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0DE8D-69A2-4635-9D39-E2C6E91BF6CB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0F2ABE-37E7-46CF-A406-BE72E6387C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4F1FE2-50DC-4A5F-87A6-10E59C4E2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07439-C0A6-480F-8451-581166B5F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717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D2F003B-D315-4BB2-8711-6CF4E8263272}"/>
              </a:ext>
            </a:extLst>
          </p:cNvPr>
          <p:cNvSpPr/>
          <p:nvPr/>
        </p:nvSpPr>
        <p:spPr>
          <a:xfrm>
            <a:off x="1206531" y="1634689"/>
            <a:ext cx="85901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TRƯỜNG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MẦM NON 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QUẢNG AN</a:t>
            </a:r>
            <a:endParaRPr kumimoji="0" lang="en-GB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341173E-06B7-4073-96F8-80DA9C4C7906}"/>
              </a:ext>
            </a:extLst>
          </p:cNvPr>
          <p:cNvSpPr/>
          <p:nvPr/>
        </p:nvSpPr>
        <p:spPr>
          <a:xfrm>
            <a:off x="2289016" y="2474893"/>
            <a:ext cx="78953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K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hám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 T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ìm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AF756A8-06B8-4E61-BDDD-6DB7099993F6}"/>
              </a:ext>
            </a:extLst>
          </p:cNvPr>
          <p:cNvSpPr/>
          <p:nvPr/>
        </p:nvSpPr>
        <p:spPr>
          <a:xfrm>
            <a:off x="896217" y="3768991"/>
            <a:ext cx="81542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13509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                         </a:t>
            </a:r>
            <a:r>
              <a:rPr lang="en-US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MGN </a:t>
            </a:r>
            <a:r>
              <a:rPr kumimoji="0" lang="vi-V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GB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13509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                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</a:t>
            </a:r>
            <a:r>
              <a:rPr kumimoji="0" lang="vi-V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altLang="en-US" sz="20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</a:t>
            </a:r>
            <a:r>
              <a:rPr lang="en-US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endParaRPr kumimoji="0" lang="en-GB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13509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kumimoji="0" lang="en-US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     </a:t>
            </a:r>
            <a:r>
              <a:rPr lang="en-US" alt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en-US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endParaRPr kumimoji="0" lang="en-GB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13509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                  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2024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</a:t>
            </a:r>
            <a:endParaRPr kumimoji="0" lang="en-GB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dministrator\Desktop\tải xuố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39" y="115909"/>
            <a:ext cx="1793718" cy="163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14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3" y="1159212"/>
            <a:ext cx="5867400" cy="5464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766" y="-64220"/>
            <a:ext cx="6454234" cy="50046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MỘT VÒNG VIỆT NAM mú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8129" y="49522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5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mở-rộng-nón-lá-THỦY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8078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79627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60</Words>
  <Application>Microsoft Office PowerPoint</Application>
  <PresentationFormat>Custom</PresentationFormat>
  <Paragraphs>7</Paragraphs>
  <Slides>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39</cp:revision>
  <dcterms:created xsi:type="dcterms:W3CDTF">2024-10-13T03:07:18Z</dcterms:created>
  <dcterms:modified xsi:type="dcterms:W3CDTF">2025-05-23T02:02:14Z</dcterms:modified>
</cp:coreProperties>
</file>