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6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8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2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9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7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E49A-DB4A-439A-BE28-1C60172549A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552B3-F6FD-426D-AE16-BE04246F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hucTet-NgocKaty-58626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8677"/>
          </a:xfrm>
          <a:prstGeom prst="rect">
            <a:avLst/>
          </a:prstGeom>
        </p:spPr>
      </p:pic>
      <p:pic>
        <p:nvPicPr>
          <p:cNvPr id="2" name="61992828726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7998" y="2418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30481" cy="68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Custom</PresentationFormat>
  <Paragraphs>0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 mam non Son 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 Anh Tho</dc:creator>
  <cp:lastModifiedBy>Techsi.vn</cp:lastModifiedBy>
  <cp:revision>7</cp:revision>
  <dcterms:created xsi:type="dcterms:W3CDTF">2025-01-05T11:40:09Z</dcterms:created>
  <dcterms:modified xsi:type="dcterms:W3CDTF">2025-04-17T02:37:50Z</dcterms:modified>
</cp:coreProperties>
</file>