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3" r:id="rId3"/>
    <p:sldId id="260" r:id="rId4"/>
    <p:sldId id="261" r:id="rId5"/>
    <p:sldId id="262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1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9CCBA-2A4F-473D-BC89-D4E2994821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0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78786-DCA2-47B0-AAB1-AF8E370541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75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9025C-CA35-4768-A389-9BBC9030BE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259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9B3C5-51EC-4805-ADFE-BDE6988A68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7A115-9EA6-4E61-8617-C229464346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16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CB91E-CECA-4C21-80A7-1EF9CF2477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9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729A7-C02A-48F0-980F-9E119AA67D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7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6B58C-AD3F-4651-BD6F-5B7C4F3316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38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39FA7-AC62-4D85-AAD1-9F551C63C5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3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B8960-8EB5-4280-84A8-CE5CA7297A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21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C97AD-041C-430C-8D94-B71A709000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02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881A24-0EA4-4A18-B280-3E14F35CCD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4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1">
                  <a:lumMod val="90000"/>
                  <a:tint val="66000"/>
                  <a:satMod val="160000"/>
                </a:schemeClr>
              </a:gs>
              <a:gs pos="50000">
                <a:schemeClr val="accent1">
                  <a:lumMod val="90000"/>
                  <a:tint val="44500"/>
                  <a:satMod val="160000"/>
                </a:schemeClr>
              </a:gs>
              <a:gs pos="100000">
                <a:schemeClr val="accent1">
                  <a:lumMod val="9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in 8.1 VS8 X64\Desktop\hoa sen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327" y="4517571"/>
            <a:ext cx="207087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Win 8.1 VS8 X64\Desktop\hoa sen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2402" y="5181600"/>
            <a:ext cx="245550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Win 8.1 VS8 X64\Desktop\hoa sen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11145"/>
            <a:ext cx="263400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Win 8.1 VS8 X64\Desktop\hoa sen 3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191" y="4648198"/>
            <a:ext cx="2682018" cy="236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Win 8.1 VS8 X64\Desktop\hoa sen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441371"/>
            <a:ext cx="146281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C:\Users\Win 8.1 VS8 X64\Desktop\hoa sen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693" y="4800600"/>
            <a:ext cx="2102741" cy="210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C:\Users\Win 8.1 VS8 X64\Desktop\hoa sen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86551"/>
            <a:ext cx="2209800" cy="156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/>
          </p:cNvSpPr>
          <p:nvPr/>
        </p:nvSpPr>
        <p:spPr bwMode="auto">
          <a:xfrm>
            <a:off x="457200" y="3810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UBND QUẬN TÂY HỒ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1600" b="1" kern="0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MẦM NON </a:t>
            </a:r>
            <a:r>
              <a:rPr lang="en-US" sz="1600" b="1" ker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QUẢNG </a:t>
            </a:r>
            <a:r>
              <a:rPr lang="en-US" sz="1600" b="1" kern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*********</a:t>
            </a:r>
            <a:endParaRPr lang="en-US" sz="1600" b="1" kern="0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468923" y="10668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1066800"/>
            <a:ext cx="6705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LĨNH VỰC PHÁT TRIỂN THẨM MỸ</a:t>
            </a:r>
          </a:p>
          <a:p>
            <a:pPr algn="ctr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HOẠT ĐỘNG TẠO HÌNH</a:t>
            </a:r>
          </a:p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b="1" i="1" smtClean="0">
                <a:latin typeface="Times New Roman" pitchFamily="18" charset="0"/>
                <a:cs typeface="Times New Roman" pitchFamily="18" charset="0"/>
              </a:rPr>
              <a:t>Vẽ mưa và tô màu cái ô</a:t>
            </a:r>
          </a:p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Đối tượng: Mẫu giáo bé (3 – 4 tuổi)</a:t>
            </a:r>
          </a:p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Thời gian: 20 – 25 phút</a:t>
            </a:r>
          </a:p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b="1" i="1" smtClean="0">
                <a:latin typeface="Times New Roman" pitchFamily="18" charset="0"/>
                <a:cs typeface="Times New Roman" pitchFamily="18" charset="0"/>
              </a:rPr>
              <a:t>Nguyễn Thúy Hằng</a:t>
            </a:r>
            <a:endParaRPr lang="en-US" b="1" i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79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47199" cy="6858000"/>
          </a:xfrm>
        </p:spPr>
      </p:pic>
      <p:pic>
        <p:nvPicPr>
          <p:cNvPr id="5" name="nhac choi tron mua chin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6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6415" cy="7373815"/>
          </a:xfrm>
        </p:spPr>
      </p:pic>
      <p:pic>
        <p:nvPicPr>
          <p:cNvPr id="5" name="nhac ne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5430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0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160"/>
            <a:ext cx="4648200" cy="341884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6666" cy="3886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2" y="3429000"/>
            <a:ext cx="4662528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6" y="3434862"/>
            <a:ext cx="4493196" cy="3429000"/>
          </a:xfrm>
          <a:prstGeom prst="rect">
            <a:avLst/>
          </a:prstGeom>
        </p:spPr>
      </p:pic>
      <p:pic>
        <p:nvPicPr>
          <p:cNvPr id="10" name="giot mua va em b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3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1">
                  <a:lumMod val="90000"/>
                  <a:tint val="66000"/>
                  <a:satMod val="160000"/>
                </a:schemeClr>
              </a:gs>
              <a:gs pos="50000">
                <a:schemeClr val="accent1">
                  <a:lumMod val="90000"/>
                  <a:tint val="44500"/>
                  <a:satMod val="160000"/>
                </a:schemeClr>
              </a:gs>
              <a:gs pos="100000">
                <a:schemeClr val="accent1">
                  <a:lumMod val="9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in 8.1 VS8 X64\Desktop\hoa sen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327" y="4517571"/>
            <a:ext cx="207087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Win 8.1 VS8 X64\Desktop\hoa sen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2402" y="5181600"/>
            <a:ext cx="245550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Win 8.1 VS8 X64\Desktop\hoa sen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11145"/>
            <a:ext cx="263400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Win 8.1 VS8 X64\Desktop\hoa sen 3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191" y="4648198"/>
            <a:ext cx="2682018" cy="236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Win 8.1 VS8 X64\Desktop\hoa sen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441371"/>
            <a:ext cx="146281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C:\Users\Win 8.1 VS8 X64\Desktop\hoa sen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693" y="4800600"/>
            <a:ext cx="2102741" cy="210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C:\Users\Win 8.1 VS8 X64\Desktop\hoa sen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86551"/>
            <a:ext cx="2209800" cy="156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/>
          </p:cNvSpPr>
          <p:nvPr/>
        </p:nvSpPr>
        <p:spPr bwMode="auto">
          <a:xfrm>
            <a:off x="457200" y="3810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UBND QUẬN TÂY HỒ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1600" b="1" kern="0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MẦM NON </a:t>
            </a:r>
            <a:r>
              <a:rPr lang="en-US" sz="1600" b="1" ker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QUẢNG 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*********</a:t>
            </a:r>
            <a:endParaRPr lang="en-US" sz="1600" b="1" kern="0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468923" y="10668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1066800"/>
            <a:ext cx="6705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LĨNH VỰC PHÁT TRIỂN THẨM MỸ</a:t>
            </a:r>
          </a:p>
          <a:p>
            <a:pPr algn="ctr"/>
            <a:r>
              <a:rPr 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HOẠT ĐỘNG TẠO HÌNH</a:t>
            </a:r>
          </a:p>
          <a:p>
            <a:pPr algn="ctr"/>
            <a:endParaRPr 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 mưa và tô màu cái ô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 tượng: Mẫu giáo bé (3 – 4 tuổi)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 gian: 20 – 25 phút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 Thúy Hằng</a:t>
            </a:r>
          </a:p>
        </p:txBody>
      </p:sp>
    </p:spTree>
    <p:extLst>
      <p:ext uri="{BB962C8B-B14F-4D97-AF65-F5344CB8AC3E}">
        <p14:creationId xmlns:p14="http://schemas.microsoft.com/office/powerpoint/2010/main" val="187029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114</Words>
  <Application>Microsoft Office PowerPoint</Application>
  <PresentationFormat>On-screen Show (4:3)</PresentationFormat>
  <Paragraphs>22</Paragraphs>
  <Slides>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MsHa</dc:creator>
  <cp:lastModifiedBy>iBoss</cp:lastModifiedBy>
  <cp:revision>7</cp:revision>
  <dcterms:created xsi:type="dcterms:W3CDTF">2019-04-22T03:59:12Z</dcterms:created>
  <dcterms:modified xsi:type="dcterms:W3CDTF">2019-04-23T00:44:39Z</dcterms:modified>
</cp:coreProperties>
</file>