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67" r:id="rId2"/>
    <p:sldId id="271" r:id="rId3"/>
    <p:sldId id="272" r:id="rId4"/>
    <p:sldId id="273" r:id="rId5"/>
    <p:sldId id="268" r:id="rId6"/>
    <p:sldId id="275" r:id="rId7"/>
    <p:sldId id="263" r:id="rId8"/>
    <p:sldId id="27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599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014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490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25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333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10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273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74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571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9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5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64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146" y="687876"/>
            <a:ext cx="10972800" cy="114300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TÂY HỒ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900" b="1" dirty="0">
              <a:solidFill>
                <a:srgbClr val="7030A0"/>
              </a:solidFill>
              <a:ea typeface="+mj-ea"/>
              <a:cs typeface="+mj-cs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900" b="1" dirty="0" smtClean="0">
                <a:solidFill>
                  <a:srgbClr val="7030A0"/>
                </a:solidFill>
                <a:ea typeface="+mj-ea"/>
                <a:cs typeface="+mj-cs"/>
              </a:rPr>
              <a:t>GIÁO </a:t>
            </a:r>
            <a:r>
              <a:rPr lang="en-US" sz="2900" b="1" dirty="0">
                <a:solidFill>
                  <a:srgbClr val="7030A0"/>
                </a:solidFill>
                <a:ea typeface="+mj-ea"/>
                <a:cs typeface="+mj-cs"/>
              </a:rPr>
              <a:t>ÁN LĨNH VỰC PHÁT </a:t>
            </a:r>
            <a:r>
              <a:rPr lang="en-US" sz="2900" b="1">
                <a:solidFill>
                  <a:srgbClr val="7030A0"/>
                </a:solidFill>
                <a:ea typeface="+mj-ea"/>
                <a:cs typeface="+mj-cs"/>
              </a:rPr>
              <a:t>TRIỂN </a:t>
            </a:r>
            <a:r>
              <a:rPr lang="vi-VN" sz="2800" b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NHẬN THỨC</a:t>
            </a:r>
            <a:r>
              <a:rPr lang="en-US" sz="2900" b="1">
                <a:solidFill>
                  <a:srgbClr val="7030A0"/>
                </a:solidFill>
                <a:ea typeface="+mj-ea"/>
                <a:cs typeface="+mj-cs"/>
              </a:rPr>
              <a:t/>
            </a:r>
            <a:br>
              <a:rPr lang="en-US" sz="2900" b="1">
                <a:solidFill>
                  <a:srgbClr val="7030A0"/>
                </a:solidFill>
                <a:ea typeface="+mj-ea"/>
                <a:cs typeface="+mj-cs"/>
              </a:rPr>
            </a:br>
            <a:r>
              <a:rPr lang="vi-VN" sz="2400" b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HOẠT ĐỘNG KHÁM PHÁ</a:t>
            </a:r>
            <a:r>
              <a:rPr lang="en-US" sz="24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4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</a:br>
            <a:r>
              <a:rPr lang="en-US" sz="24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ĐỀ TÀI</a:t>
            </a:r>
            <a:r>
              <a:rPr lang="en-US" sz="2400" b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: </a:t>
            </a:r>
            <a:r>
              <a:rPr lang="vi-VN" sz="2400" b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SỰ ĐỔI MÀU CỦA NƯỚC BẮP CẢI TÍM</a:t>
            </a:r>
            <a:r>
              <a:rPr lang="en-US" sz="2900" b="1" dirty="0">
                <a:solidFill>
                  <a:srgbClr val="7030A0"/>
                </a:solidFill>
                <a:ea typeface="+mj-ea"/>
                <a:cs typeface="+mj-cs"/>
              </a:rPr>
              <a:t/>
            </a:r>
            <a:br>
              <a:rPr lang="en-US" sz="2900" b="1" dirty="0">
                <a:solidFill>
                  <a:srgbClr val="7030A0"/>
                </a:solidFill>
                <a:ea typeface="+mj-ea"/>
                <a:cs typeface="+mj-cs"/>
              </a:rPr>
            </a:br>
            <a:r>
              <a:rPr lang="en-US" sz="2900" b="1" dirty="0" err="1">
                <a:solidFill>
                  <a:srgbClr val="7030A0"/>
                </a:solidFill>
                <a:ea typeface="+mj-ea"/>
                <a:cs typeface="+mj-cs"/>
              </a:rPr>
              <a:t>Lứa</a:t>
            </a:r>
            <a:r>
              <a:rPr lang="en-US" sz="2900" b="1" dirty="0">
                <a:solidFill>
                  <a:srgbClr val="7030A0"/>
                </a:solidFill>
                <a:ea typeface="+mj-ea"/>
                <a:cs typeface="+mj-cs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ea typeface="+mj-ea"/>
                <a:cs typeface="+mj-cs"/>
              </a:rPr>
              <a:t>tuổi</a:t>
            </a:r>
            <a:r>
              <a:rPr lang="en-US" sz="2900" b="1" dirty="0">
                <a:solidFill>
                  <a:srgbClr val="7030A0"/>
                </a:solidFill>
                <a:ea typeface="+mj-ea"/>
                <a:cs typeface="+mj-cs"/>
              </a:rPr>
              <a:t> : 5-6 </a:t>
            </a:r>
            <a:r>
              <a:rPr lang="en-US" sz="2900" b="1" dirty="0" err="1">
                <a:solidFill>
                  <a:srgbClr val="7030A0"/>
                </a:solidFill>
                <a:ea typeface="+mj-ea"/>
                <a:cs typeface="+mj-cs"/>
              </a:rPr>
              <a:t>tuổi</a:t>
            </a:r>
            <a:r>
              <a:rPr lang="en-US" sz="2900" b="1" dirty="0">
                <a:solidFill>
                  <a:srgbClr val="7030A0"/>
                </a:solidFill>
                <a:ea typeface="+mj-ea"/>
                <a:cs typeface="+mj-cs"/>
              </a:rPr>
              <a:t/>
            </a:r>
            <a:br>
              <a:rPr lang="en-US" sz="2900" b="1" dirty="0">
                <a:solidFill>
                  <a:srgbClr val="7030A0"/>
                </a:solidFill>
                <a:ea typeface="+mj-ea"/>
                <a:cs typeface="+mj-cs"/>
              </a:rPr>
            </a:br>
            <a:r>
              <a:rPr lang="en-US" sz="2900" b="1" err="1">
                <a:solidFill>
                  <a:srgbClr val="7030A0"/>
                </a:solidFill>
                <a:ea typeface="+mj-ea"/>
                <a:cs typeface="+mj-cs"/>
              </a:rPr>
              <a:t>Giáo</a:t>
            </a:r>
            <a:r>
              <a:rPr lang="en-US" sz="2900" b="1">
                <a:solidFill>
                  <a:srgbClr val="7030A0"/>
                </a:solidFill>
                <a:ea typeface="+mj-ea"/>
                <a:cs typeface="+mj-cs"/>
              </a:rPr>
              <a:t> </a:t>
            </a:r>
            <a:r>
              <a:rPr lang="en-US" sz="2900" b="1" smtClean="0">
                <a:solidFill>
                  <a:srgbClr val="7030A0"/>
                </a:solidFill>
                <a:ea typeface="+mj-ea"/>
                <a:cs typeface="+mj-cs"/>
              </a:rPr>
              <a:t>viên</a:t>
            </a:r>
            <a:r>
              <a:rPr lang="vi-VN" sz="2900" b="1" smtClean="0">
                <a:solidFill>
                  <a:srgbClr val="7030A0"/>
                </a:solidFill>
                <a:ea typeface="+mj-ea"/>
                <a:cs typeface="+mj-cs"/>
              </a:rPr>
              <a:t>: Nguyễn Thu Huyền</a:t>
            </a:r>
            <a:r>
              <a:rPr lang="en-US" sz="2900" b="1" dirty="0">
                <a:solidFill>
                  <a:srgbClr val="7030A0"/>
                </a:solidFill>
                <a:ea typeface="+mj-ea"/>
                <a:cs typeface="+mj-cs"/>
              </a:rPr>
              <a:t/>
            </a:r>
            <a:br>
              <a:rPr lang="en-US" sz="2900" b="1" dirty="0">
                <a:solidFill>
                  <a:srgbClr val="7030A0"/>
                </a:solidFill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6" name="DieuDanVuRuaTay-V.A-30569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9286" y="1015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8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25" y="194480"/>
            <a:ext cx="11424723" cy="662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722" y="261831"/>
            <a:ext cx="10972800" cy="1143000"/>
          </a:xfrm>
        </p:spPr>
        <p:txBody>
          <a:bodyPr/>
          <a:lstStyle/>
          <a:p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 đỏ từ quả gấc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75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19" y="531137"/>
            <a:ext cx="11140128" cy="563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10" y="4955820"/>
            <a:ext cx="10972800" cy="1143000"/>
          </a:xfrm>
        </p:spPr>
        <p:txBody>
          <a:bodyPr/>
          <a:lstStyle/>
          <a:p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 xanh từ lá dứa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37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1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5176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 vàng từ bột nghệ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12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599" y="439309"/>
            <a:ext cx="11172093" cy="6330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opeYou-V.A-36405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663" y="930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5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 GHI CHÉP KẾT QUẢ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88" y="1086750"/>
            <a:ext cx="1828800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800" y="2926971"/>
            <a:ext cx="99377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24" y="1220408"/>
            <a:ext cx="10352845" cy="509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942" y="4654124"/>
            <a:ext cx="1631146" cy="118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3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2908"/>
            <a:ext cx="12192000" cy="114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25" y="1250584"/>
            <a:ext cx="109728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425" y="320041"/>
            <a:ext cx="10972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ap hat 1 l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4456" y="8809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7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447675"/>
            <a:ext cx="12015788" cy="776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Trẻ </a:t>
            </a:r>
            <a:r>
              <a:rPr lang="en-US" b="1" smtClean="0">
                <a:solidFill>
                  <a:srgbClr val="7030A0"/>
                </a:solidFill>
              </a:rPr>
              <a:t>ứng dụng thực tế</a:t>
            </a:r>
            <a:endParaRPr lang="en-US"/>
          </a:p>
        </p:txBody>
      </p:sp>
      <p:pic>
        <p:nvPicPr>
          <p:cNvPr id="4" name="LittleGirlBeatInstrumental-V.A-2918581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9325" y="186591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78728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1401</TotalTime>
  <Words>51</Words>
  <Application>Microsoft Office PowerPoint</Application>
  <PresentationFormat>Custom</PresentationFormat>
  <Paragraphs>10</Paragraphs>
  <Slides>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ỦY BAN NHÂN DÂN QUẬN TÂY HỒ</vt:lpstr>
      <vt:lpstr>Màu đỏ từ quả gấc</vt:lpstr>
      <vt:lpstr>Màu xanh từ lá dứa</vt:lpstr>
      <vt:lpstr> Màu vàng từ bột nghệ</vt:lpstr>
      <vt:lpstr>Trẻ thực hiện thí nghiệm</vt:lpstr>
      <vt:lpstr>BẢNG GHI CHÉP KẾT QUẢ</vt:lpstr>
      <vt:lpstr>PowerPoint Presentation</vt:lpstr>
      <vt:lpstr>Trẻ ứng dụng thực tế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 đình đi pic nic</dc:title>
  <dc:creator>ADMIN</dc:creator>
  <cp:lastModifiedBy>LopA4</cp:lastModifiedBy>
  <cp:revision>22</cp:revision>
  <dcterms:created xsi:type="dcterms:W3CDTF">2024-11-02T04:09:16Z</dcterms:created>
  <dcterms:modified xsi:type="dcterms:W3CDTF">2025-03-11T09:09:30Z</dcterms:modified>
</cp:coreProperties>
</file>