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2" r:id="rId2"/>
    <p:sldId id="269" r:id="rId3"/>
    <p:sldId id="266" r:id="rId4"/>
    <p:sldId id="270" r:id="rId5"/>
    <p:sldId id="267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3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893E-5FB7-4036-B0D3-91CA96F4332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DFDF-2F02-466D-8674-0F3757506C8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893E-5FB7-4036-B0D3-91CA96F4332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DFDF-2F02-466D-8674-0F3757506C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893E-5FB7-4036-B0D3-91CA96F4332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DFDF-2F02-466D-8674-0F3757506C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893E-5FB7-4036-B0D3-91CA96F4332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DFDF-2F02-466D-8674-0F3757506C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893E-5FB7-4036-B0D3-91CA96F4332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DFDF-2F02-466D-8674-0F3757506C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893E-5FB7-4036-B0D3-91CA96F4332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DFDF-2F02-466D-8674-0F3757506C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893E-5FB7-4036-B0D3-91CA96F4332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DFDF-2F02-466D-8674-0F3757506C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893E-5FB7-4036-B0D3-91CA96F4332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DFDF-2F02-466D-8674-0F3757506C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893E-5FB7-4036-B0D3-91CA96F4332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DFDF-2F02-466D-8674-0F3757506C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893E-5FB7-4036-B0D3-91CA96F4332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DFDF-2F02-466D-8674-0F3757506C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893E-5FB7-4036-B0D3-91CA96F4332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DFDF-2F02-466D-8674-0F3757506C8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40893E-5FB7-4036-B0D3-91CA96F4332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5ADFDF-2F02-466D-8674-0F3757506C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750" y="990600"/>
            <a:ext cx="8305799" cy="12192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r>
              <a:rPr lang="en-US" sz="2000" b="1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000" b="1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NHẬN BIẾT TẬP NÓI</a:t>
            </a:r>
            <a:endParaRPr lang="en-US" sz="2000" b="1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52400"/>
            <a:ext cx="5648623" cy="762000"/>
          </a:xfrm>
        </p:spPr>
        <p:txBody>
          <a:bodyPr/>
          <a:lstStyle/>
          <a:p>
            <a:pPr marL="182880" lvl="0" indent="0" algn="ctr" fontAlgn="base">
              <a:spcAft>
                <a:spcPct val="0"/>
              </a:spcAft>
              <a:buNone/>
            </a:pPr>
            <a:r>
              <a:rPr lang="vi-VN" sz="1800" b="1" kern="10" cap="none" dirty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vi-VN" sz="1400" kern="1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>PHÒNG GD&amp;ĐT QUẬN  TÂY HỒ</a:t>
            </a:r>
            <a:br>
              <a:rPr lang="vi-VN" sz="1400" kern="1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</a:br>
            <a:r>
              <a:rPr lang="vi-VN" sz="1400" kern="1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>       TRƯỜNG MẦM QUANG  AN</a:t>
            </a:r>
            <a:endParaRPr lang="en-US" sz="140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57475" y="4191000"/>
            <a:ext cx="4324350" cy="2143991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Đề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tài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       : “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Tín</a:t>
            </a:r>
            <a:r>
              <a:rPr lang="en-US" sz="2000" b="1" kern="10" cap="none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hiệu</a:t>
            </a:r>
            <a:r>
              <a:rPr lang="en-US" sz="2000" b="1" kern="10" cap="none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đèn</a:t>
            </a:r>
            <a:r>
              <a:rPr lang="en-US" sz="2000" b="1" kern="10" cap="none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giao</a:t>
            </a:r>
            <a:r>
              <a:rPr lang="en-US" sz="2000" b="1" kern="10" cap="none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thông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”</a:t>
            </a:r>
          </a:p>
          <a:p>
            <a:pPr fontAlgn="base">
              <a:spcAft>
                <a:spcPct val="0"/>
              </a:spcAft>
            </a:pP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Đối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tượng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: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Nhà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trẻ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( 24 – 36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tháng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)</a:t>
            </a:r>
          </a:p>
          <a:p>
            <a:pPr fontAlgn="base">
              <a:spcAft>
                <a:spcPct val="0"/>
              </a:spcAft>
            </a:pP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Người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dạy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: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Nguyễn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Vân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Linh</a:t>
            </a:r>
            <a:endParaRPr lang="en-US" sz="2000" b="1" kern="10" cap="none" dirty="0" smtClean="0">
              <a:solidFill>
                <a:srgbClr val="002060"/>
              </a:solidFill>
              <a:latin typeface="Times New Roman"/>
              <a:ea typeface="+mn-ea"/>
              <a:cs typeface="Times New Roman"/>
            </a:endParaRPr>
          </a:p>
          <a:p>
            <a:pPr fontAlgn="base">
              <a:spcAft>
                <a:spcPct val="0"/>
              </a:spcAft>
            </a:pP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Lớp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          : D2</a:t>
            </a:r>
          </a:p>
          <a:p>
            <a:pPr algn="ctr" fontAlgn="base">
              <a:spcAft>
                <a:spcPct val="0"/>
              </a:spcAft>
            </a:pPr>
            <a:endParaRPr lang="en-US" sz="2000" b="1" kern="10" cap="none" dirty="0" smtClean="0">
              <a:solidFill>
                <a:srgbClr val="002060"/>
              </a:solidFill>
              <a:latin typeface="Times New Roman"/>
              <a:ea typeface="+mn-ea"/>
              <a:cs typeface="Times New Roman"/>
            </a:endParaRPr>
          </a:p>
          <a:p>
            <a:pPr algn="ctr" fontAlgn="base">
              <a:spcAft>
                <a:spcPct val="0"/>
              </a:spcAft>
            </a:pPr>
            <a:endParaRPr lang="en-US" sz="1600" b="1" kern="10" cap="none" dirty="0" smtClean="0">
              <a:solidFill>
                <a:srgbClr val="002060"/>
              </a:solidFill>
              <a:latin typeface="Times New Roman"/>
              <a:ea typeface="+mn-ea"/>
              <a:cs typeface="Times New Roman"/>
            </a:endParaRPr>
          </a:p>
          <a:p>
            <a:pPr algn="ctr" fontAlgn="base">
              <a:spcAft>
                <a:spcPct val="0"/>
              </a:spcAft>
            </a:pPr>
            <a:endParaRPr lang="en-US" sz="1600" b="1" kern="10" cap="none" dirty="0" smtClean="0">
              <a:solidFill>
                <a:srgbClr val="002060"/>
              </a:solidFill>
              <a:latin typeface="Times New Roman"/>
              <a:ea typeface="+mn-ea"/>
              <a:cs typeface="Times New Roman"/>
            </a:endParaRPr>
          </a:p>
          <a:p>
            <a:pPr algn="ctr" fontAlgn="base">
              <a:spcAft>
                <a:spcPct val="0"/>
              </a:spcAft>
            </a:pPr>
            <a:r>
              <a:rPr lang="en-US" sz="1600" b="1" kern="10" cap="none" dirty="0" err="1" smtClean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>Năm</a:t>
            </a:r>
            <a:r>
              <a:rPr lang="en-US" sz="1600" b="1" kern="10" cap="none" dirty="0" smtClean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b="1" kern="10" cap="none" dirty="0" err="1" smtClean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>học</a:t>
            </a:r>
            <a:r>
              <a:rPr lang="en-US" sz="1600" b="1" kern="10" cap="none" dirty="0" smtClean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>: 2022 - 2023</a:t>
            </a: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21717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7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750" y="990600"/>
            <a:ext cx="8305799" cy="12192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r>
              <a:rPr lang="en-US" sz="2000" b="1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000" b="1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NHẬN BIẾT TẬP NÓI</a:t>
            </a:r>
            <a:endParaRPr lang="en-US" sz="2000" b="1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52400"/>
            <a:ext cx="5648623" cy="762000"/>
          </a:xfrm>
        </p:spPr>
        <p:txBody>
          <a:bodyPr/>
          <a:lstStyle/>
          <a:p>
            <a:pPr marL="182880" lvl="0" indent="0" algn="ctr" fontAlgn="base">
              <a:spcAft>
                <a:spcPct val="0"/>
              </a:spcAft>
              <a:buNone/>
            </a:pPr>
            <a:r>
              <a:rPr lang="vi-VN" sz="1800" b="1" kern="10" cap="none" dirty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vi-VN" sz="1400" kern="1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>PHÒNG GD&amp;ĐT QUẬN  TÂY HỒ</a:t>
            </a:r>
            <a:br>
              <a:rPr lang="vi-VN" sz="1400" kern="1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</a:br>
            <a:r>
              <a:rPr lang="vi-VN" sz="1400" kern="1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>       TRƯỜNG MẦM QUANG  AN</a:t>
            </a:r>
            <a:endParaRPr lang="en-US" sz="140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57475" y="4191000"/>
            <a:ext cx="4324350" cy="2143991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Đề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tài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       : “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Tín</a:t>
            </a:r>
            <a:r>
              <a:rPr lang="en-US" sz="2000" b="1" kern="10" cap="none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hiệu</a:t>
            </a:r>
            <a:r>
              <a:rPr lang="en-US" sz="2000" b="1" kern="10" cap="none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đèn</a:t>
            </a:r>
            <a:r>
              <a:rPr lang="en-US" sz="2000" b="1" kern="10" cap="none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giao</a:t>
            </a:r>
            <a:r>
              <a:rPr lang="en-US" sz="2000" b="1" kern="10" cap="none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thông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”</a:t>
            </a:r>
          </a:p>
          <a:p>
            <a:pPr fontAlgn="base">
              <a:spcAft>
                <a:spcPct val="0"/>
              </a:spcAft>
            </a:pP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Đối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tượng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: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Nhà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trẻ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( 24 – 36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tháng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)</a:t>
            </a:r>
          </a:p>
          <a:p>
            <a:pPr fontAlgn="base">
              <a:spcAft>
                <a:spcPct val="0"/>
              </a:spcAft>
            </a:pP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Người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dạy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: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Nguyễn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Vân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Linh</a:t>
            </a:r>
            <a:endParaRPr lang="en-US" sz="2000" b="1" kern="10" cap="none" dirty="0" smtClean="0">
              <a:solidFill>
                <a:srgbClr val="002060"/>
              </a:solidFill>
              <a:latin typeface="Times New Roman"/>
              <a:ea typeface="+mn-ea"/>
              <a:cs typeface="Times New Roman"/>
            </a:endParaRPr>
          </a:p>
          <a:p>
            <a:pPr fontAlgn="base">
              <a:spcAft>
                <a:spcPct val="0"/>
              </a:spcAft>
            </a:pP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Lớp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          : D2</a:t>
            </a:r>
          </a:p>
          <a:p>
            <a:pPr algn="ctr" fontAlgn="base">
              <a:spcAft>
                <a:spcPct val="0"/>
              </a:spcAft>
            </a:pPr>
            <a:endParaRPr lang="en-US" sz="2000" b="1" kern="10" cap="none" dirty="0" smtClean="0">
              <a:solidFill>
                <a:srgbClr val="002060"/>
              </a:solidFill>
              <a:latin typeface="Times New Roman"/>
              <a:ea typeface="+mn-ea"/>
              <a:cs typeface="Times New Roman"/>
            </a:endParaRPr>
          </a:p>
          <a:p>
            <a:pPr algn="ctr" fontAlgn="base">
              <a:spcAft>
                <a:spcPct val="0"/>
              </a:spcAft>
            </a:pPr>
            <a:endParaRPr lang="en-US" sz="1600" b="1" kern="10" cap="none" dirty="0" smtClean="0">
              <a:solidFill>
                <a:srgbClr val="002060"/>
              </a:solidFill>
              <a:latin typeface="Times New Roman"/>
              <a:ea typeface="+mn-ea"/>
              <a:cs typeface="Times New Roman"/>
            </a:endParaRPr>
          </a:p>
          <a:p>
            <a:pPr algn="ctr" fontAlgn="base">
              <a:spcAft>
                <a:spcPct val="0"/>
              </a:spcAft>
            </a:pPr>
            <a:endParaRPr lang="en-US" sz="1600" b="1" kern="10" cap="none" dirty="0" smtClean="0">
              <a:solidFill>
                <a:srgbClr val="002060"/>
              </a:solidFill>
              <a:latin typeface="Times New Roman"/>
              <a:ea typeface="+mn-ea"/>
              <a:cs typeface="Times New Roman"/>
            </a:endParaRPr>
          </a:p>
          <a:p>
            <a:pPr algn="ctr" fontAlgn="base">
              <a:spcAft>
                <a:spcPct val="0"/>
              </a:spcAft>
            </a:pPr>
            <a:r>
              <a:rPr lang="en-US" sz="1600" b="1" kern="10" cap="none" dirty="0" err="1" smtClean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>Năm</a:t>
            </a:r>
            <a:r>
              <a:rPr lang="en-US" sz="1600" b="1" kern="10" cap="none" dirty="0" smtClean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b="1" kern="10" cap="none" dirty="0" err="1" smtClean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>học</a:t>
            </a:r>
            <a:r>
              <a:rPr lang="en-US" sz="1600" b="1" kern="10" cap="none" dirty="0" smtClean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>: 2022 - 2023</a:t>
            </a: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21717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òi xe may, o 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5760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7358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442" y="992332"/>
            <a:ext cx="8305799" cy="12192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r>
              <a:rPr lang="en-US" sz="2000" b="1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000" b="1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NHẬN BIẾT TẬP NÓI</a:t>
            </a:r>
            <a:endParaRPr lang="en-US" sz="2000" b="1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8629" y="152400"/>
            <a:ext cx="5648623" cy="762000"/>
          </a:xfrm>
        </p:spPr>
        <p:txBody>
          <a:bodyPr/>
          <a:lstStyle/>
          <a:p>
            <a:pPr marL="182880" lvl="0" indent="0" algn="ctr" fontAlgn="base">
              <a:spcAft>
                <a:spcPct val="0"/>
              </a:spcAft>
              <a:buNone/>
            </a:pPr>
            <a:r>
              <a:rPr lang="vi-VN" sz="1800" b="1" kern="10" cap="none" dirty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vi-VN" sz="1400" kern="1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>PHÒNG GD&amp;ĐT QUẬN  TÂY HỒ</a:t>
            </a:r>
            <a:br>
              <a:rPr lang="vi-VN" sz="1400" kern="1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</a:br>
            <a:r>
              <a:rPr lang="vi-VN" sz="1400" kern="1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>       TRƯỜNG MẦM QUANG  AN</a:t>
            </a:r>
            <a:endParaRPr lang="en-US" sz="140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57475" y="4191000"/>
            <a:ext cx="4324350" cy="2143991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Đề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tài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       : “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Tín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hiệu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đèn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giao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thông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”</a:t>
            </a:r>
          </a:p>
          <a:p>
            <a:pPr fontAlgn="base">
              <a:spcAft>
                <a:spcPct val="0"/>
              </a:spcAft>
            </a:pP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Đối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tượng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: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Nhà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trẻ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( 24 – 36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tháng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)</a:t>
            </a:r>
          </a:p>
          <a:p>
            <a:pPr fontAlgn="base">
              <a:spcAft>
                <a:spcPct val="0"/>
              </a:spcAft>
            </a:pP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Người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dạy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: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Nguyễn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Vân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Linh</a:t>
            </a:r>
            <a:endParaRPr lang="en-US" sz="2000" b="1" kern="10" cap="none" dirty="0" smtClean="0">
              <a:solidFill>
                <a:srgbClr val="002060"/>
              </a:solidFill>
              <a:latin typeface="Times New Roman"/>
              <a:ea typeface="+mn-ea"/>
              <a:cs typeface="Times New Roman"/>
            </a:endParaRPr>
          </a:p>
          <a:p>
            <a:pPr fontAlgn="base">
              <a:spcAft>
                <a:spcPct val="0"/>
              </a:spcAft>
            </a:pP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Lớp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          : D2</a:t>
            </a:r>
          </a:p>
          <a:p>
            <a:pPr algn="ctr" fontAlgn="base">
              <a:spcAft>
                <a:spcPct val="0"/>
              </a:spcAft>
            </a:pPr>
            <a:endParaRPr lang="en-US" sz="2000" b="1" kern="10" cap="none" dirty="0" smtClean="0">
              <a:solidFill>
                <a:srgbClr val="002060"/>
              </a:solidFill>
              <a:latin typeface="Times New Roman"/>
              <a:ea typeface="+mn-ea"/>
              <a:cs typeface="Times New Roman"/>
            </a:endParaRPr>
          </a:p>
          <a:p>
            <a:pPr algn="ctr" fontAlgn="base">
              <a:spcAft>
                <a:spcPct val="0"/>
              </a:spcAft>
            </a:pPr>
            <a:endParaRPr lang="en-US" sz="1600" b="1" kern="10" cap="none" dirty="0" smtClean="0">
              <a:solidFill>
                <a:srgbClr val="002060"/>
              </a:solidFill>
              <a:latin typeface="Times New Roman"/>
              <a:ea typeface="+mn-ea"/>
              <a:cs typeface="Times New Roman"/>
            </a:endParaRPr>
          </a:p>
          <a:p>
            <a:pPr algn="ctr" fontAlgn="base">
              <a:spcAft>
                <a:spcPct val="0"/>
              </a:spcAft>
            </a:pPr>
            <a:endParaRPr lang="en-US" sz="1600" b="1" kern="10" cap="none" dirty="0" smtClean="0">
              <a:solidFill>
                <a:srgbClr val="002060"/>
              </a:solidFill>
              <a:latin typeface="Times New Roman"/>
              <a:ea typeface="+mn-ea"/>
              <a:cs typeface="Times New Roman"/>
            </a:endParaRPr>
          </a:p>
          <a:p>
            <a:pPr algn="ctr" fontAlgn="base">
              <a:spcAft>
                <a:spcPct val="0"/>
              </a:spcAft>
            </a:pPr>
            <a:r>
              <a:rPr lang="en-US" sz="16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Năm</a:t>
            </a:r>
            <a:r>
              <a:rPr lang="en-US" sz="16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học</a:t>
            </a:r>
            <a:r>
              <a:rPr lang="en-US" sz="16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: 2022 - 2023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21717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DenDoDenXanhBeat-SuriKimAnh-559856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6030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2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2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132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442" y="992332"/>
            <a:ext cx="8305799" cy="12192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r>
              <a:rPr lang="en-US" sz="2000" b="1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000" b="1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NHẬN BIẾT TẬP NÓI</a:t>
            </a:r>
            <a:endParaRPr lang="en-US" sz="2000" b="1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8629" y="152400"/>
            <a:ext cx="5648623" cy="762000"/>
          </a:xfrm>
        </p:spPr>
        <p:txBody>
          <a:bodyPr/>
          <a:lstStyle/>
          <a:p>
            <a:pPr marL="182880" lvl="0" indent="0" algn="ctr" fontAlgn="base">
              <a:spcAft>
                <a:spcPct val="0"/>
              </a:spcAft>
              <a:buNone/>
            </a:pPr>
            <a:r>
              <a:rPr lang="vi-VN" sz="1800" b="1" kern="10" cap="none" dirty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vi-VN" sz="1400" kern="1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>PHÒNG GD&amp;ĐT QUẬN  TÂY HỒ</a:t>
            </a:r>
            <a:br>
              <a:rPr lang="vi-VN" sz="1400" kern="1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</a:br>
            <a:r>
              <a:rPr lang="vi-VN" sz="1400" kern="1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>       TRƯỜNG MẦM QUANG  AN</a:t>
            </a:r>
            <a:endParaRPr lang="en-US" sz="140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57475" y="4191000"/>
            <a:ext cx="4324350" cy="2143991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Đề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tài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       : “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Tín</a:t>
            </a:r>
            <a:r>
              <a:rPr lang="en-US" sz="2000" b="1" kern="10" cap="none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hiệu</a:t>
            </a:r>
            <a:r>
              <a:rPr lang="en-US" sz="2000" b="1" kern="10" cap="none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đèn</a:t>
            </a:r>
            <a:r>
              <a:rPr lang="en-US" sz="2000" b="1" kern="10" cap="none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giao</a:t>
            </a:r>
            <a:r>
              <a:rPr lang="en-US" sz="2000" b="1" kern="10" cap="none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thông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”</a:t>
            </a:r>
          </a:p>
          <a:p>
            <a:pPr fontAlgn="base">
              <a:spcAft>
                <a:spcPct val="0"/>
              </a:spcAft>
            </a:pP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Đối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tượng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: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Nhà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trẻ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( 24 – 36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tháng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)</a:t>
            </a:r>
          </a:p>
          <a:p>
            <a:pPr fontAlgn="base">
              <a:spcAft>
                <a:spcPct val="0"/>
              </a:spcAft>
            </a:pP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Người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dạy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: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Nguyễn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Vân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Linh</a:t>
            </a:r>
            <a:endParaRPr lang="en-US" sz="2000" b="1" kern="10" cap="none" dirty="0" smtClean="0">
              <a:solidFill>
                <a:srgbClr val="002060"/>
              </a:solidFill>
              <a:latin typeface="Times New Roman"/>
              <a:ea typeface="+mn-ea"/>
              <a:cs typeface="Times New Roman"/>
            </a:endParaRPr>
          </a:p>
          <a:p>
            <a:pPr fontAlgn="base">
              <a:spcAft>
                <a:spcPct val="0"/>
              </a:spcAft>
            </a:pP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Lớp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          : D2</a:t>
            </a:r>
          </a:p>
          <a:p>
            <a:pPr algn="ctr" fontAlgn="base">
              <a:spcAft>
                <a:spcPct val="0"/>
              </a:spcAft>
            </a:pPr>
            <a:endParaRPr lang="en-US" sz="2000" b="1" kern="10" cap="none" dirty="0" smtClean="0">
              <a:solidFill>
                <a:srgbClr val="002060"/>
              </a:solidFill>
              <a:latin typeface="Times New Roman"/>
              <a:ea typeface="+mn-ea"/>
              <a:cs typeface="Times New Roman"/>
            </a:endParaRPr>
          </a:p>
          <a:p>
            <a:pPr algn="ctr" fontAlgn="base">
              <a:spcAft>
                <a:spcPct val="0"/>
              </a:spcAft>
            </a:pPr>
            <a:endParaRPr lang="en-US" sz="1600" b="1" kern="10" cap="none" dirty="0" smtClean="0">
              <a:solidFill>
                <a:srgbClr val="002060"/>
              </a:solidFill>
              <a:latin typeface="Times New Roman"/>
              <a:ea typeface="+mn-ea"/>
              <a:cs typeface="Times New Roman"/>
            </a:endParaRPr>
          </a:p>
          <a:p>
            <a:pPr algn="ctr" fontAlgn="base">
              <a:spcAft>
                <a:spcPct val="0"/>
              </a:spcAft>
            </a:pPr>
            <a:endParaRPr lang="en-US" sz="1600" b="1" kern="10" cap="none" dirty="0" smtClean="0">
              <a:solidFill>
                <a:srgbClr val="002060"/>
              </a:solidFill>
              <a:latin typeface="Times New Roman"/>
              <a:ea typeface="+mn-ea"/>
              <a:cs typeface="Times New Roman"/>
            </a:endParaRPr>
          </a:p>
          <a:p>
            <a:pPr algn="ctr" fontAlgn="base">
              <a:spcAft>
                <a:spcPct val="0"/>
              </a:spcAft>
            </a:pPr>
            <a:r>
              <a:rPr lang="en-US" sz="16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Năm</a:t>
            </a:r>
            <a:r>
              <a:rPr lang="en-US" sz="16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học</a:t>
            </a:r>
            <a:r>
              <a:rPr lang="en-US" sz="16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: 2022 - 2023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21717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442" y="992332"/>
            <a:ext cx="8305799" cy="12192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r>
              <a:rPr lang="en-US" sz="2000" b="1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000" b="1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NHẬN BIẾT TẬP NÓI</a:t>
            </a:r>
            <a:endParaRPr lang="en-US" sz="2000" b="1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8629" y="152400"/>
            <a:ext cx="5648623" cy="762000"/>
          </a:xfrm>
        </p:spPr>
        <p:txBody>
          <a:bodyPr/>
          <a:lstStyle/>
          <a:p>
            <a:pPr marL="182880" lvl="0" indent="0" algn="ctr" fontAlgn="base">
              <a:spcAft>
                <a:spcPct val="0"/>
              </a:spcAft>
              <a:buNone/>
            </a:pPr>
            <a:r>
              <a:rPr lang="vi-VN" sz="1800" b="1" kern="10" cap="none" dirty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vi-VN" sz="1400" kern="1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>PHÒNG GD&amp;ĐT QUẬN  TÂY HỒ</a:t>
            </a:r>
            <a:br>
              <a:rPr lang="vi-VN" sz="1400" kern="1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</a:br>
            <a:r>
              <a:rPr lang="vi-VN" sz="1400" kern="1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>       TRƯỜNG MẦM QUANG  AN</a:t>
            </a:r>
            <a:endParaRPr lang="en-US" sz="140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57475" y="4191000"/>
            <a:ext cx="4324350" cy="2143991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Đề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tài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       : “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Tín</a:t>
            </a:r>
            <a:r>
              <a:rPr lang="en-US" sz="2000" b="1" kern="10" cap="none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hiệu</a:t>
            </a:r>
            <a:r>
              <a:rPr lang="en-US" sz="2000" b="1" kern="10" cap="none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đèn</a:t>
            </a:r>
            <a:r>
              <a:rPr lang="en-US" sz="2000" b="1" kern="10" cap="none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giao</a:t>
            </a:r>
            <a:r>
              <a:rPr lang="en-US" sz="2000" b="1" kern="10" cap="none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thông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”</a:t>
            </a:r>
          </a:p>
          <a:p>
            <a:pPr fontAlgn="base">
              <a:spcAft>
                <a:spcPct val="0"/>
              </a:spcAft>
            </a:pP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Đối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tượng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: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Nhà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trẻ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( 24 – 36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tháng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)</a:t>
            </a:r>
          </a:p>
          <a:p>
            <a:pPr fontAlgn="base">
              <a:spcAft>
                <a:spcPct val="0"/>
              </a:spcAft>
            </a:pP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Người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dạy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: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Nguyễn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Vân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Linh</a:t>
            </a:r>
            <a:endParaRPr lang="en-US" sz="2000" b="1" kern="10" cap="none" dirty="0" smtClean="0">
              <a:solidFill>
                <a:srgbClr val="002060"/>
              </a:solidFill>
              <a:latin typeface="Times New Roman"/>
              <a:ea typeface="+mn-ea"/>
              <a:cs typeface="Times New Roman"/>
            </a:endParaRPr>
          </a:p>
          <a:p>
            <a:pPr fontAlgn="base">
              <a:spcAft>
                <a:spcPct val="0"/>
              </a:spcAft>
            </a:pP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Lớp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          : D2</a:t>
            </a:r>
          </a:p>
          <a:p>
            <a:pPr algn="ctr" fontAlgn="base">
              <a:spcAft>
                <a:spcPct val="0"/>
              </a:spcAft>
            </a:pPr>
            <a:endParaRPr lang="en-US" sz="2000" b="1" kern="10" cap="none" dirty="0" smtClean="0">
              <a:solidFill>
                <a:srgbClr val="002060"/>
              </a:solidFill>
              <a:latin typeface="Times New Roman"/>
              <a:ea typeface="+mn-ea"/>
              <a:cs typeface="Times New Roman"/>
            </a:endParaRPr>
          </a:p>
          <a:p>
            <a:pPr algn="ctr" fontAlgn="base">
              <a:spcAft>
                <a:spcPct val="0"/>
              </a:spcAft>
            </a:pPr>
            <a:endParaRPr lang="en-US" sz="1600" b="1" kern="10" cap="none" dirty="0" smtClean="0">
              <a:solidFill>
                <a:srgbClr val="002060"/>
              </a:solidFill>
              <a:latin typeface="Times New Roman"/>
              <a:ea typeface="+mn-ea"/>
              <a:cs typeface="Times New Roman"/>
            </a:endParaRPr>
          </a:p>
          <a:p>
            <a:pPr algn="ctr" fontAlgn="base">
              <a:spcAft>
                <a:spcPct val="0"/>
              </a:spcAft>
            </a:pPr>
            <a:endParaRPr lang="en-US" sz="1600" b="1" kern="10" cap="none" dirty="0" smtClean="0">
              <a:solidFill>
                <a:srgbClr val="002060"/>
              </a:solidFill>
              <a:latin typeface="Times New Roman"/>
              <a:ea typeface="+mn-ea"/>
              <a:cs typeface="Times New Roman"/>
            </a:endParaRPr>
          </a:p>
          <a:p>
            <a:pPr algn="ctr" fontAlgn="base">
              <a:spcAft>
                <a:spcPct val="0"/>
              </a:spcAft>
            </a:pPr>
            <a:r>
              <a:rPr lang="en-US" sz="16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Năm</a:t>
            </a:r>
            <a:r>
              <a:rPr lang="en-US" sz="16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học</a:t>
            </a:r>
            <a:r>
              <a:rPr lang="en-US" sz="16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: 2022 - 2023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21717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happy-holiday-1201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2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98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442" y="992332"/>
            <a:ext cx="8305799" cy="12192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r>
              <a:rPr lang="en-US" sz="2000" b="1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000" b="1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NHẬN BIẾT TẬP NÓI</a:t>
            </a:r>
            <a:endParaRPr lang="en-US" sz="2000" b="1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8629" y="152400"/>
            <a:ext cx="5648623" cy="762000"/>
          </a:xfrm>
        </p:spPr>
        <p:txBody>
          <a:bodyPr/>
          <a:lstStyle/>
          <a:p>
            <a:pPr marL="182880" lvl="0" indent="0" algn="ctr" fontAlgn="base">
              <a:spcAft>
                <a:spcPct val="0"/>
              </a:spcAft>
              <a:buNone/>
            </a:pPr>
            <a:r>
              <a:rPr lang="vi-VN" sz="1800" b="1" kern="10" cap="none" dirty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vi-VN" sz="1400" kern="1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>PHÒNG GD&amp;ĐT QUẬN  TÂY HỒ</a:t>
            </a:r>
            <a:br>
              <a:rPr lang="vi-VN" sz="1400" kern="1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</a:br>
            <a:r>
              <a:rPr lang="vi-VN" sz="1400" kern="1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>       TRƯỜNG MẦM QUANG  AN</a:t>
            </a:r>
            <a:endParaRPr lang="en-US" sz="140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57475" y="4191000"/>
            <a:ext cx="4324350" cy="2143991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Đề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tài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       : “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Tín</a:t>
            </a:r>
            <a:r>
              <a:rPr lang="en-US" sz="2000" b="1" kern="10" cap="none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hiệu</a:t>
            </a:r>
            <a:r>
              <a:rPr lang="en-US" sz="2000" b="1" kern="10" cap="none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đèn</a:t>
            </a:r>
            <a:r>
              <a:rPr lang="en-US" sz="2000" b="1" kern="10" cap="none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giao</a:t>
            </a:r>
            <a:r>
              <a:rPr lang="en-US" sz="2000" b="1" kern="10" cap="none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cap="none" dirty="0" err="1">
                <a:solidFill>
                  <a:srgbClr val="002060"/>
                </a:solidFill>
                <a:latin typeface="Times New Roman"/>
                <a:cs typeface="Times New Roman"/>
              </a:rPr>
              <a:t>thông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”</a:t>
            </a:r>
          </a:p>
          <a:p>
            <a:pPr fontAlgn="base">
              <a:spcAft>
                <a:spcPct val="0"/>
              </a:spcAft>
            </a:pP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Đối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tượng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: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Nhà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trẻ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( 24 – 36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tháng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)</a:t>
            </a:r>
          </a:p>
          <a:p>
            <a:pPr fontAlgn="base">
              <a:spcAft>
                <a:spcPct val="0"/>
              </a:spcAft>
            </a:pP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Người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dạy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: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Nguyễn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Vân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Linh</a:t>
            </a:r>
            <a:endParaRPr lang="en-US" sz="2000" b="1" kern="10" cap="none" dirty="0" smtClean="0">
              <a:solidFill>
                <a:srgbClr val="002060"/>
              </a:solidFill>
              <a:latin typeface="Times New Roman"/>
              <a:ea typeface="+mn-ea"/>
              <a:cs typeface="Times New Roman"/>
            </a:endParaRPr>
          </a:p>
          <a:p>
            <a:pPr fontAlgn="base">
              <a:spcAft>
                <a:spcPct val="0"/>
              </a:spcAft>
            </a:pPr>
            <a:r>
              <a:rPr lang="en-US" sz="20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Lớp</a:t>
            </a:r>
            <a:r>
              <a:rPr lang="en-US" sz="20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          : D2</a:t>
            </a:r>
          </a:p>
          <a:p>
            <a:pPr algn="ctr" fontAlgn="base">
              <a:spcAft>
                <a:spcPct val="0"/>
              </a:spcAft>
            </a:pPr>
            <a:endParaRPr lang="en-US" sz="2000" b="1" kern="10" cap="none" dirty="0" smtClean="0">
              <a:solidFill>
                <a:srgbClr val="002060"/>
              </a:solidFill>
              <a:latin typeface="Times New Roman"/>
              <a:ea typeface="+mn-ea"/>
              <a:cs typeface="Times New Roman"/>
            </a:endParaRPr>
          </a:p>
          <a:p>
            <a:pPr algn="ctr" fontAlgn="base">
              <a:spcAft>
                <a:spcPct val="0"/>
              </a:spcAft>
            </a:pPr>
            <a:endParaRPr lang="en-US" sz="1600" b="1" kern="10" cap="none" dirty="0" smtClean="0">
              <a:solidFill>
                <a:srgbClr val="002060"/>
              </a:solidFill>
              <a:latin typeface="Times New Roman"/>
              <a:ea typeface="+mn-ea"/>
              <a:cs typeface="Times New Roman"/>
            </a:endParaRPr>
          </a:p>
          <a:p>
            <a:pPr algn="ctr" fontAlgn="base">
              <a:spcAft>
                <a:spcPct val="0"/>
              </a:spcAft>
            </a:pPr>
            <a:endParaRPr lang="en-US" sz="1600" b="1" kern="10" cap="none" dirty="0" smtClean="0">
              <a:solidFill>
                <a:srgbClr val="002060"/>
              </a:solidFill>
              <a:latin typeface="Times New Roman"/>
              <a:ea typeface="+mn-ea"/>
              <a:cs typeface="Times New Roman"/>
            </a:endParaRPr>
          </a:p>
          <a:p>
            <a:pPr algn="ctr" fontAlgn="base">
              <a:spcAft>
                <a:spcPct val="0"/>
              </a:spcAft>
            </a:pPr>
            <a:r>
              <a:rPr lang="en-US" sz="16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Năm</a:t>
            </a:r>
            <a:r>
              <a:rPr lang="en-US" sz="16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b="1" kern="10" cap="none" dirty="0" err="1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học</a:t>
            </a:r>
            <a:r>
              <a:rPr lang="en-US" sz="1600" b="1" kern="10" cap="none" dirty="0" smtClean="0">
                <a:solidFill>
                  <a:srgbClr val="002060"/>
                </a:solidFill>
                <a:latin typeface="Times New Roman"/>
                <a:ea typeface="+mn-ea"/>
                <a:cs typeface="Times New Roman"/>
              </a:rPr>
              <a:t>: 2022 - 2023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21717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8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3296</TotalTime>
  <Words>324</Words>
  <Application>Microsoft Office PowerPoint</Application>
  <PresentationFormat>On-screen Show (4:3)</PresentationFormat>
  <Paragraphs>66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Slipstream</vt:lpstr>
      <vt:lpstr> PHÒNG GD&amp;ĐT QUẬN  TÂY HỒ        TRƯỜNG MẦM QUANG  AN</vt:lpstr>
      <vt:lpstr> PHÒNG GD&amp;ĐT QUẬN  TÂY HỒ        TRƯỜNG MẦM QUANG  AN</vt:lpstr>
      <vt:lpstr> PHÒNG GD&amp;ĐT QUẬN  TÂY HỒ        TRƯỜNG MẦM QUANG  AN</vt:lpstr>
      <vt:lpstr> PHÒNG GD&amp;ĐT QUẬN  TÂY HỒ        TRƯỜNG MẦM QUANG  AN</vt:lpstr>
      <vt:lpstr> PHÒNG GD&amp;ĐT QUẬN  TÂY HỒ        TRƯỜNG MẦM QUANG  AN</vt:lpstr>
      <vt:lpstr> PHÒNG GD&amp;ĐT QUẬN  TÂY HỒ        TRƯỜNG MẦM QUANG  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 VAIO</dc:creator>
  <cp:lastModifiedBy>Techsi.vn</cp:lastModifiedBy>
  <cp:revision>35</cp:revision>
  <dcterms:created xsi:type="dcterms:W3CDTF">2022-10-30T16:37:39Z</dcterms:created>
  <dcterms:modified xsi:type="dcterms:W3CDTF">2023-02-27T09:52:04Z</dcterms:modified>
</cp:coreProperties>
</file>