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8" r:id="rId4"/>
    <p:sldId id="262" r:id="rId5"/>
    <p:sldId id="259" r:id="rId6"/>
    <p:sldId id="260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8DAA6-D5A9-4EBD-A812-C84646AE1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D8731-094D-4583-A7E1-13792153D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9963D-9DDD-4CF0-847E-8B5BFCD01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660C-D185-46B5-B21F-6F2D14B1FAA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193F8-2A69-4450-B3FC-3BA68617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7172F-2479-470A-92A5-A9EC7ABD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912F0-5B41-4DA3-9946-5A879AB7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42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BE13E-4EC6-4173-A9CD-05656FF6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42495-0C88-4C69-8912-7629F5137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CFE44-D023-4475-9481-CA59C761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660C-D185-46B5-B21F-6F2D14B1FAA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C242-8518-40B6-B3A1-CF6AEC8F4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E451F-84BB-46E0-9B7E-EF1F77E7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912F0-5B41-4DA3-9946-5A879AB7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46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A6D76B-3E71-44E4-BAD5-A11BDB532D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153F9-EEF1-4CA4-9D3D-69833C077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1D4DB-C723-48CB-9592-249BF86C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660C-D185-46B5-B21F-6F2D14B1FAA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09D11-A928-445A-9197-64A413F3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53890-3B91-490A-A361-7ECCB1EF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912F0-5B41-4DA3-9946-5A879AB7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8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1392-C875-4DB7-9016-C04B47BE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2A4FE-4D88-4DD0-BA3C-84EE4D5E3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02938-3F47-4973-A381-7F64C471A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660C-D185-46B5-B21F-6F2D14B1FAA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223FA-581C-4F5B-A77C-3EF35FEA0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20FF4-98BE-469D-8F17-7226D129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912F0-5B41-4DA3-9946-5A879AB7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0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83A11-E7CB-47A4-8805-6CA947B9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40388-DB4E-4FA9-BBCB-5E49291F0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9BCCD-81D0-41FA-B008-F79D2FA7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660C-D185-46B5-B21F-6F2D14B1FAA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E23F4-30C7-4276-9376-03579389D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A24B6-2FF8-4884-BF96-1D9887FC4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912F0-5B41-4DA3-9946-5A879AB7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7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8E3C1-346D-4C71-8433-950FF420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F0A6-2805-4A35-82C0-2E60F73A3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29212-CAD5-4E7E-BF4C-13B054D07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E2087-272E-4887-A96E-3CF09171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660C-D185-46B5-B21F-6F2D14B1FAA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CAE0D-25CB-4D85-AD91-8728604C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63C04-01A2-4A53-A2B2-FE66A536B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912F0-5B41-4DA3-9946-5A879AB7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75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52C9-CC74-4EC6-AD0E-CEC4943BB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9369A-2740-4452-B57B-0FCF7CFA3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EA244-7B38-43F7-975A-88F4CFFE3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ADC74-7DD2-4242-B5FF-07FA501D0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24CF41-6ACD-4336-A85D-519D1DC4F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E61308-CB1C-4717-A71B-7DE5C6824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660C-D185-46B5-B21F-6F2D14B1FAA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DC301-75BE-49A8-8EB9-D454626B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39C942-F3B9-4D01-A6DA-1569A373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912F0-5B41-4DA3-9946-5A879AB7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77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85726-81C0-4D67-87D8-F49E28B5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6F2B6-59D8-4308-839A-6EE5A0D17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660C-D185-46B5-B21F-6F2D14B1FAA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41BD5-E0CD-42BB-BBD9-6C35867D7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F0838-36E8-491D-81EF-CE805CB7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912F0-5B41-4DA3-9946-5A879AB7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0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F5BC2D-E5EA-4A09-928C-38E683E4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660C-D185-46B5-B21F-6F2D14B1FAA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A6A402-10A8-43A2-ACBF-B82F63276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2D162-ACAA-4F27-92A8-1E9280A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912F0-5B41-4DA3-9946-5A879AB7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8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32E91-0118-4D5A-A12C-1E212FE7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E1552-F545-4029-9E82-171C5E2C0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B9779-AA4D-4960-9581-3B18BED46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CD6B3-8152-43A4-AB9D-C0578F60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660C-D185-46B5-B21F-6F2D14B1FAA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3630D-1540-400B-9924-DA78BBA4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44567-CFCB-4AFA-86A7-3BA5FF03C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912F0-5B41-4DA3-9946-5A879AB7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9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7BD51-6A69-4094-8A76-97383C2A7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B9BF7-E58A-46FC-BD5F-3DE0FD4C89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296E3-D158-486F-97C7-79832C589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0BEA5-8C68-4E35-A3A7-DD78A217E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660C-D185-46B5-B21F-6F2D14B1FAA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EF124-1ED0-4BC6-BF07-D016E577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E3535-6386-4BAB-93A0-4B4ABE87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912F0-5B41-4DA3-9946-5A879AB7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4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9B8267-2661-4912-941C-5D7542BE0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8B63C-17E6-40A8-8C54-8E04C80ED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3B792-6906-4845-B718-FA8771971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3660C-D185-46B5-B21F-6F2D14B1FAA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FF77C-CD8E-4075-B32E-FA742A53F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B6D9B-8EFE-4D14-A2F8-2C6B2056B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912F0-5B41-4DA3-9946-5A879AB7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9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8922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31B3-C2A1-49D9-8B59-BB9188081C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D18D37-0871-40F8-B022-67FBDD9A49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AF4B0-6371-4E16-A0F5-99D1EA6E6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ello hãy vỗ tay đi nào">
            <a:hlinkClick r:id="" action="ppaction://media"/>
            <a:extLst>
              <a:ext uri="{FF2B5EF4-FFF2-40B4-BE49-F238E27FC236}">
                <a16:creationId xmlns:a16="http://schemas.microsoft.com/office/drawing/2014/main" id="{641F1852-2021-4471-B6F2-E12178117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893904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12192000" cy="1414463"/>
            <a:chOff x="0" y="0"/>
            <a:chExt cx="12192000" cy="14001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400175"/>
            </a:xfrm>
            <a:prstGeom prst="rect">
              <a:avLst/>
            </a:prstGeom>
          </p:spPr>
        </p:pic>
        <p:sp>
          <p:nvSpPr>
            <p:cNvPr id="8" name="5-Point Star 7"/>
            <p:cNvSpPr/>
            <p:nvPr/>
          </p:nvSpPr>
          <p:spPr>
            <a:xfrm>
              <a:off x="5514974" y="1136651"/>
              <a:ext cx="276225" cy="16351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6096000" y="1136651"/>
              <a:ext cx="276225" cy="16351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4948236" y="1150939"/>
              <a:ext cx="276225" cy="16351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63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31B3-C2A1-49D9-8B59-BB9188081C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D18D37-0871-40F8-B022-67FBDD9A49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300709-07A0-495D-AE57-FD85DA078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mix_6m42s (audio-joiner.com)">
            <a:hlinkClick r:id="" action="ppaction://media"/>
            <a:extLst>
              <a:ext uri="{FF2B5EF4-FFF2-40B4-BE49-F238E27FC236}">
                <a16:creationId xmlns:a16="http://schemas.microsoft.com/office/drawing/2014/main" id="{E35E7E9E-3B2C-4E93-B4F3-D4B90BA02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753100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12192000" cy="1414463"/>
            <a:chOff x="0" y="0"/>
            <a:chExt cx="12192000" cy="14001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400175"/>
            </a:xfrm>
            <a:prstGeom prst="rect">
              <a:avLst/>
            </a:prstGeom>
          </p:spPr>
        </p:pic>
        <p:sp>
          <p:nvSpPr>
            <p:cNvPr id="10" name="5-Point Star 9"/>
            <p:cNvSpPr/>
            <p:nvPr/>
          </p:nvSpPr>
          <p:spPr>
            <a:xfrm>
              <a:off x="5514974" y="1136651"/>
              <a:ext cx="276225" cy="16351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6096000" y="1136651"/>
              <a:ext cx="276225" cy="16351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4948236" y="1150939"/>
              <a:ext cx="276225" cy="16351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799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31B3-C2A1-49D9-8B59-BB9188081C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D18D37-0871-40F8-B022-67FBDD9A49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211717-0645-479F-AACB-F226DA3DD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5985302449385 (mp3cut.net)">
            <a:hlinkClick r:id="" action="ppaction://media"/>
            <a:extLst>
              <a:ext uri="{FF2B5EF4-FFF2-40B4-BE49-F238E27FC236}">
                <a16:creationId xmlns:a16="http://schemas.microsoft.com/office/drawing/2014/main" id="{3D104AB2-0B15-44B3-A34A-E0879A50D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7356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9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31B3-C2A1-49D9-8B59-BB9188081C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D18D37-0871-40F8-B022-67FBDD9A49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48B8D-5B9B-4FBE-AF2C-D356BB8A2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nhạc chơi vào lều">
            <a:hlinkClick r:id="" action="ppaction://media"/>
            <a:extLst>
              <a:ext uri="{FF2B5EF4-FFF2-40B4-BE49-F238E27FC236}">
                <a16:creationId xmlns:a16="http://schemas.microsoft.com/office/drawing/2014/main" id="{007021B5-6764-4B72-BD4E-47D70E506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7531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7" y="0"/>
            <a:ext cx="12193057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5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31B3-C2A1-49D9-8B59-BB9188081C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D18D37-0871-40F8-B022-67FBDD9A49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585CDF-4BC9-4DF7-B239-EAC07387B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lay- stop 1 (mp3cut.net)">
            <a:hlinkClick r:id="" action="ppaction://media"/>
            <a:extLst>
              <a:ext uri="{FF2B5EF4-FFF2-40B4-BE49-F238E27FC236}">
                <a16:creationId xmlns:a16="http://schemas.microsoft.com/office/drawing/2014/main" id="{92CDF713-5F04-4556-B64E-1601261D1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7356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7" y="0"/>
            <a:ext cx="12193057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31B3-C2A1-49D9-8B59-BB9188081C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D18D37-0871-40F8-B022-67FBDD9A49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DD677-0E0A-41A5-8F9E-196CF4310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lay- stop 1 (mp3cut.net)">
            <a:hlinkClick r:id="" action="ppaction://media"/>
            <a:extLst>
              <a:ext uri="{FF2B5EF4-FFF2-40B4-BE49-F238E27FC236}">
                <a16:creationId xmlns:a16="http://schemas.microsoft.com/office/drawing/2014/main" id="{92CDF713-5F04-4556-B64E-1601261D1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7356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7" y="0"/>
            <a:ext cx="12193057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0</Words>
  <Application>Microsoft Office PowerPoint</Application>
  <PresentationFormat>Widescreen</PresentationFormat>
  <Paragraphs>0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OS</cp:lastModifiedBy>
  <cp:revision>9</cp:revision>
  <dcterms:created xsi:type="dcterms:W3CDTF">2024-11-03T22:18:14Z</dcterms:created>
  <dcterms:modified xsi:type="dcterms:W3CDTF">2024-12-11T01:45:42Z</dcterms:modified>
</cp:coreProperties>
</file>