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8" r:id="rId8"/>
    <p:sldId id="269" r:id="rId9"/>
    <p:sldId id="270" r:id="rId10"/>
    <p:sldId id="272" r:id="rId11"/>
    <p:sldId id="273" r:id="rId12"/>
    <p:sldId id="274" r:id="rId13"/>
    <p:sldId id="275" r:id="rId14"/>
    <p:sldId id="276" r:id="rId15"/>
    <p:sldId id="266" r:id="rId16"/>
    <p:sldId id="267" r:id="rId17"/>
  </p:sldIdLst>
  <p:sldSz cx="18288000" cy="10287000"/>
  <p:notesSz cx="6858000" cy="9144000"/>
  <p:embeddedFontLst>
    <p:embeddedFont>
      <p:font typeface="Saira" panose="020B0604020202020204" charset="-93"/>
      <p:regular r:id="rId18"/>
    </p:embeddedFont>
    <p:embeddedFont>
      <p:font typeface="Saira ExtraCondensed" panose="020B0604020202020204" charset="-93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svg"/><Relationship Id="rId7" Type="http://schemas.openxmlformats.org/officeDocument/2006/relationships/image" Target="../media/image2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svg"/><Relationship Id="rId7" Type="http://schemas.openxmlformats.org/officeDocument/2006/relationships/image" Target="../media/image2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svg"/><Relationship Id="rId7" Type="http://schemas.openxmlformats.org/officeDocument/2006/relationships/image" Target="../media/image2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svg"/><Relationship Id="rId7" Type="http://schemas.openxmlformats.org/officeDocument/2006/relationships/image" Target="../media/image2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42.png"/><Relationship Id="rId5" Type="http://schemas.openxmlformats.org/officeDocument/2006/relationships/image" Target="../media/image22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svg"/><Relationship Id="rId7" Type="http://schemas.openxmlformats.org/officeDocument/2006/relationships/image" Target="../media/image9.svg"/><Relationship Id="rId12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.svg"/><Relationship Id="rId5" Type="http://schemas.openxmlformats.org/officeDocument/2006/relationships/image" Target="../media/image2.sv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image" Target="../media/image9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5.sv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17.sv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5.sv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svg"/><Relationship Id="rId7" Type="http://schemas.openxmlformats.org/officeDocument/2006/relationships/image" Target="../media/image2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sv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4.png"/><Relationship Id="rId3" Type="http://schemas.openxmlformats.org/officeDocument/2006/relationships/image" Target="../media/image22.svg"/><Relationship Id="rId7" Type="http://schemas.openxmlformats.org/officeDocument/2006/relationships/image" Target="../media/image29.svg"/><Relationship Id="rId12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9.svg"/><Relationship Id="rId10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svg"/><Relationship Id="rId7" Type="http://schemas.openxmlformats.org/officeDocument/2006/relationships/image" Target="../media/image2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svg"/><Relationship Id="rId7" Type="http://schemas.openxmlformats.org/officeDocument/2006/relationships/image" Target="../media/image2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svg"/><Relationship Id="rId7" Type="http://schemas.openxmlformats.org/officeDocument/2006/relationships/image" Target="../media/image2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5791" y="2179333"/>
            <a:ext cx="15836418" cy="6757329"/>
            <a:chOff x="0" y="0"/>
            <a:chExt cx="21115224" cy="9009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115224" cy="9009771"/>
            </a:xfrm>
            <a:custGeom>
              <a:avLst/>
              <a:gdLst/>
              <a:ahLst/>
              <a:cxnLst/>
              <a:rect l="l" t="t" r="r" b="b"/>
              <a:pathLst>
                <a:path w="21115224" h="9009771">
                  <a:moveTo>
                    <a:pt x="0" y="0"/>
                  </a:moveTo>
                  <a:lnTo>
                    <a:pt x="21115224" y="0"/>
                  </a:lnTo>
                  <a:lnTo>
                    <a:pt x="21115224" y="9009771"/>
                  </a:lnTo>
                  <a:lnTo>
                    <a:pt x="0" y="90097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21115224" cy="909549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LĨNH VỰC PHÁT TRIỂN NGÔN NGỮ </a:t>
              </a:r>
            </a:p>
            <a:p>
              <a:pPr algn="ctr">
                <a:lnSpc>
                  <a:spcPct val="150000"/>
                </a:lnSpc>
              </a:pPr>
              <a:r>
                <a:rPr lang="en-US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HOẠT ĐỘNG LÀM QUEN VỚI TÁC PHẨM VĂN HỌC </a:t>
              </a: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solidFill>
                    <a:schemeClr val="accent2">
                      <a:lumMod val="50000"/>
                    </a:schemeClr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					</a:t>
              </a:r>
              <a:r>
                <a:rPr lang="vi-VN" sz="4000" b="1" dirty="0">
                  <a:solidFill>
                    <a:schemeClr val="accent2">
                      <a:lumMod val="75000"/>
                    </a:schemeClr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         </a:t>
              </a:r>
              <a:r>
                <a:rPr lang="vi-VN" sz="3600" b="1" dirty="0">
                  <a:solidFill>
                    <a:schemeClr val="accent3">
                      <a:lumMod val="75000"/>
                    </a:schemeClr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Đề tài: Truyện “Chiếc ấm sành nở hoa”</a:t>
              </a: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chemeClr val="accent3">
                      <a:lumMod val="75000"/>
                    </a:schemeClr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					          Đối tượng: MGB ( 3 – 4 tuổi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) </a:t>
              </a:r>
              <a:endParaRPr lang="vi-VN" sz="3600" b="1" dirty="0">
                <a:solidFill>
                  <a:schemeClr val="accent3">
                    <a:lumMod val="75000"/>
                  </a:schemeClr>
                </a:solidFill>
                <a:latin typeface="Saira ExtraCondensed"/>
                <a:ea typeface="Saira ExtraCondensed"/>
                <a:cs typeface="Saira ExtraCondensed"/>
                <a:sym typeface="Saira ExtraCondensed"/>
              </a:endParaRP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chemeClr val="accent3">
                      <a:lumMod val="75000"/>
                    </a:schemeClr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					          Số lượng: 15 – 18 trẻ</a:t>
              </a: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chemeClr val="accent3">
                      <a:lumMod val="75000"/>
                    </a:schemeClr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					          Thời gian: 25 – 30 phút</a:t>
              </a: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chemeClr val="accent3">
                      <a:lumMod val="75000"/>
                    </a:schemeClr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					          Ngày dạy: 27/11/2025</a:t>
              </a: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chemeClr val="accent3">
                      <a:lumMod val="75000"/>
                    </a:schemeClr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					          Người dạy: Nguyễn Phương Nga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       </a:t>
              </a:r>
              <a:r>
                <a:rPr lang="en-US" sz="3600" dirty="0">
                  <a:solidFill>
                    <a:schemeClr val="accent3">
                      <a:lumMod val="75000"/>
                    </a:schemeClr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 </a:t>
              </a:r>
            </a:p>
            <a:p>
              <a:pPr algn="ctr">
                <a:lnSpc>
                  <a:spcPts val="2450"/>
                </a:lnSpc>
              </a:pPr>
              <a:endParaRPr lang="en-US" sz="4900" dirty="0">
                <a:solidFill>
                  <a:srgbClr val="263D2F"/>
                </a:solidFill>
                <a:latin typeface="Saira ExtraCondensed"/>
                <a:ea typeface="Saira ExtraCondensed"/>
                <a:cs typeface="Saira ExtraCondensed"/>
                <a:sym typeface="Saira ExtraCondensed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4036831">
            <a:off x="1513248" y="1881211"/>
            <a:ext cx="607632" cy="654247"/>
          </a:xfrm>
          <a:custGeom>
            <a:avLst/>
            <a:gdLst/>
            <a:ahLst/>
            <a:cxnLst/>
            <a:rect l="l" t="t" r="r" b="b"/>
            <a:pathLst>
              <a:path w="607632" h="654247">
                <a:moveTo>
                  <a:pt x="0" y="0"/>
                </a:moveTo>
                <a:lnTo>
                  <a:pt x="607632" y="0"/>
                </a:lnTo>
                <a:lnTo>
                  <a:pt x="607632" y="654247"/>
                </a:lnTo>
                <a:lnTo>
                  <a:pt x="0" y="654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5" b="-65"/>
            </a:stretch>
          </a:blipFill>
        </p:spPr>
      </p:sp>
      <p:sp>
        <p:nvSpPr>
          <p:cNvPr id="6" name="Freeform 6"/>
          <p:cNvSpPr/>
          <p:nvPr/>
        </p:nvSpPr>
        <p:spPr>
          <a:xfrm rot="-6292961">
            <a:off x="16955484" y="4280752"/>
            <a:ext cx="607632" cy="654247"/>
          </a:xfrm>
          <a:custGeom>
            <a:avLst/>
            <a:gdLst/>
            <a:ahLst/>
            <a:cxnLst/>
            <a:rect l="l" t="t" r="r" b="b"/>
            <a:pathLst>
              <a:path w="607632" h="654247">
                <a:moveTo>
                  <a:pt x="0" y="0"/>
                </a:moveTo>
                <a:lnTo>
                  <a:pt x="607632" y="0"/>
                </a:lnTo>
                <a:lnTo>
                  <a:pt x="607632" y="654247"/>
                </a:lnTo>
                <a:lnTo>
                  <a:pt x="0" y="654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5" b="-65"/>
            </a:stretch>
          </a:blipFill>
        </p:spPr>
      </p:sp>
      <p:sp>
        <p:nvSpPr>
          <p:cNvPr id="7" name="Freeform 7"/>
          <p:cNvSpPr/>
          <p:nvPr/>
        </p:nvSpPr>
        <p:spPr>
          <a:xfrm rot="-5253225">
            <a:off x="13372562" y="8861695"/>
            <a:ext cx="607632" cy="654247"/>
          </a:xfrm>
          <a:custGeom>
            <a:avLst/>
            <a:gdLst/>
            <a:ahLst/>
            <a:cxnLst/>
            <a:rect l="l" t="t" r="r" b="b"/>
            <a:pathLst>
              <a:path w="607632" h="654247">
                <a:moveTo>
                  <a:pt x="0" y="0"/>
                </a:moveTo>
                <a:lnTo>
                  <a:pt x="607632" y="0"/>
                </a:lnTo>
                <a:lnTo>
                  <a:pt x="607632" y="654247"/>
                </a:lnTo>
                <a:lnTo>
                  <a:pt x="0" y="654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5" b="-65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399074" y="701590"/>
            <a:ext cx="1250132" cy="1297495"/>
            <a:chOff x="0" y="0"/>
            <a:chExt cx="931207" cy="10183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31164" cy="1018413"/>
            </a:xfrm>
            <a:custGeom>
              <a:avLst/>
              <a:gdLst/>
              <a:ahLst/>
              <a:cxnLst/>
              <a:rect l="l" t="t" r="r" b="b"/>
              <a:pathLst>
                <a:path w="931164" h="1018413">
                  <a:moveTo>
                    <a:pt x="0" y="0"/>
                  </a:moveTo>
                  <a:lnTo>
                    <a:pt x="931164" y="0"/>
                  </a:lnTo>
                  <a:lnTo>
                    <a:pt x="931164" y="1018413"/>
                  </a:lnTo>
                  <a:lnTo>
                    <a:pt x="0" y="1018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04" r="-4" b="-100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4495165" y="190684"/>
            <a:ext cx="9749131" cy="826739"/>
            <a:chOff x="-304167" y="-1"/>
            <a:chExt cx="12998842" cy="11023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694675" cy="1102318"/>
            </a:xfrm>
            <a:custGeom>
              <a:avLst/>
              <a:gdLst/>
              <a:ahLst/>
              <a:cxnLst/>
              <a:rect l="l" t="t" r="r" b="b"/>
              <a:pathLst>
                <a:path w="12694675" h="1102318">
                  <a:moveTo>
                    <a:pt x="0" y="0"/>
                  </a:moveTo>
                  <a:lnTo>
                    <a:pt x="12694675" y="0"/>
                  </a:lnTo>
                  <a:lnTo>
                    <a:pt x="12694675" y="1102318"/>
                  </a:lnTo>
                  <a:lnTo>
                    <a:pt x="0" y="11023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-304167" y="-1"/>
              <a:ext cx="12694675" cy="10832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254"/>
                </a:lnSpc>
              </a:pPr>
              <a:r>
                <a:rPr lang="en-US" sz="3400" b="1" dirty="0">
                  <a:solidFill>
                    <a:schemeClr val="accent6">
                      <a:lumMod val="50000"/>
                    </a:schemeClr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TRƯỜNG CAO ĐẲNG SƯ PHẠM TRUNG ƯƠNG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81548" y="9819300"/>
            <a:ext cx="3956462" cy="328944"/>
            <a:chOff x="0" y="0"/>
            <a:chExt cx="4949193" cy="4114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49193" cy="411480"/>
            </a:xfrm>
            <a:custGeom>
              <a:avLst/>
              <a:gdLst/>
              <a:ahLst/>
              <a:cxnLst/>
              <a:rect l="l" t="t" r="r" b="b"/>
              <a:pathLst>
                <a:path w="4949193" h="411480">
                  <a:moveTo>
                    <a:pt x="0" y="0"/>
                  </a:moveTo>
                  <a:lnTo>
                    <a:pt x="4949193" y="0"/>
                  </a:lnTo>
                  <a:lnTo>
                    <a:pt x="4949193" y="411480"/>
                  </a:lnTo>
                  <a:lnTo>
                    <a:pt x="0" y="4114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4949193" cy="4019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15"/>
                </a:lnSpc>
              </a:pPr>
              <a:r>
                <a:rPr lang="en-US" sz="2100">
                  <a:solidFill>
                    <a:srgbClr val="263D2F"/>
                  </a:solidFill>
                  <a:latin typeface="Saira"/>
                  <a:ea typeface="Saira"/>
                  <a:cs typeface="Saira"/>
                  <a:sym typeface="Saira"/>
                </a:rPr>
                <a:t>NGUYỄN PHƯƠNG NGA</a:t>
              </a:r>
            </a:p>
          </p:txBody>
        </p:sp>
      </p:grpSp>
      <p:sp>
        <p:nvSpPr>
          <p:cNvPr id="16" name="Freeform 16"/>
          <p:cNvSpPr/>
          <p:nvPr/>
        </p:nvSpPr>
        <p:spPr>
          <a:xfrm rot="-1001667" flipH="1">
            <a:off x="11798729" y="5909935"/>
            <a:ext cx="6922142" cy="3313896"/>
          </a:xfrm>
          <a:custGeom>
            <a:avLst/>
            <a:gdLst/>
            <a:ahLst/>
            <a:cxnLst/>
            <a:rect l="l" t="t" r="r" b="b"/>
            <a:pathLst>
              <a:path w="7201126" h="3887821">
                <a:moveTo>
                  <a:pt x="7201126" y="0"/>
                </a:moveTo>
                <a:lnTo>
                  <a:pt x="0" y="0"/>
                </a:lnTo>
                <a:lnTo>
                  <a:pt x="0" y="3887821"/>
                </a:lnTo>
                <a:lnTo>
                  <a:pt x="7201126" y="3887821"/>
                </a:lnTo>
                <a:lnTo>
                  <a:pt x="720112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794590">
            <a:off x="14082993" y="7378955"/>
            <a:ext cx="2353614" cy="1582356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304800" y="6125221"/>
            <a:ext cx="3706970" cy="3363471"/>
          </a:xfrm>
          <a:custGeom>
            <a:avLst/>
            <a:gdLst/>
            <a:ahLst/>
            <a:cxnLst/>
            <a:rect l="l" t="t" r="r" b="b"/>
            <a:pathLst>
              <a:path w="4783789" h="3878856">
                <a:moveTo>
                  <a:pt x="0" y="0"/>
                </a:moveTo>
                <a:lnTo>
                  <a:pt x="4783789" y="0"/>
                </a:lnTo>
                <a:lnTo>
                  <a:pt x="4783789" y="3878856"/>
                </a:lnTo>
                <a:lnTo>
                  <a:pt x="0" y="38788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5BF53-282F-2B71-5268-8E9BD7086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9C19440-EDDA-6CBA-EE36-9A3A3B0FFFCB}"/>
              </a:ext>
            </a:extLst>
          </p:cNvPr>
          <p:cNvSpPr/>
          <p:nvPr/>
        </p:nvSpPr>
        <p:spPr>
          <a:xfrm>
            <a:off x="545744" y="482761"/>
            <a:ext cx="17196512" cy="9693632"/>
          </a:xfrm>
          <a:custGeom>
            <a:avLst/>
            <a:gdLst/>
            <a:ahLst/>
            <a:cxnLst/>
            <a:rect l="l" t="t" r="r" b="b"/>
            <a:pathLst>
              <a:path w="16999710" h="9458021">
                <a:moveTo>
                  <a:pt x="0" y="0"/>
                </a:moveTo>
                <a:lnTo>
                  <a:pt x="16999710" y="0"/>
                </a:lnTo>
                <a:lnTo>
                  <a:pt x="16999710" y="9458021"/>
                </a:lnTo>
                <a:lnTo>
                  <a:pt x="0" y="9458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3" r="-17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5DAF0C3-CF19-C556-1937-69D0E4083D28}"/>
              </a:ext>
            </a:extLst>
          </p:cNvPr>
          <p:cNvSpPr/>
          <p:nvPr/>
        </p:nvSpPr>
        <p:spPr>
          <a:xfrm>
            <a:off x="15161231" y="437322"/>
            <a:ext cx="2836304" cy="538898"/>
          </a:xfrm>
          <a:custGeom>
            <a:avLst/>
            <a:gdLst/>
            <a:ahLst/>
            <a:cxnLst/>
            <a:rect l="l" t="t" r="r" b="b"/>
            <a:pathLst>
              <a:path w="2836304" h="538898">
                <a:moveTo>
                  <a:pt x="0" y="0"/>
                </a:moveTo>
                <a:lnTo>
                  <a:pt x="2836304" y="0"/>
                </a:lnTo>
                <a:lnTo>
                  <a:pt x="2836304" y="538898"/>
                </a:lnTo>
                <a:lnTo>
                  <a:pt x="0" y="5388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 descr="CXVFCGVV  ">
            <a:extLst>
              <a:ext uri="{FF2B5EF4-FFF2-40B4-BE49-F238E27FC236}">
                <a16:creationId xmlns:a16="http://schemas.microsoft.com/office/drawing/2014/main" id="{C00A3918-ABAA-C6AD-2ECD-4DE7F94A3DFB}"/>
              </a:ext>
            </a:extLst>
          </p:cNvPr>
          <p:cNvSpPr/>
          <p:nvPr/>
        </p:nvSpPr>
        <p:spPr>
          <a:xfrm>
            <a:off x="3352799" y="341682"/>
            <a:ext cx="11304789" cy="1846659"/>
          </a:xfrm>
          <a:custGeom>
            <a:avLst/>
            <a:gdLst/>
            <a:ahLst/>
            <a:cxnLst/>
            <a:rect l="l" t="t" r="r" b="b"/>
            <a:pathLst>
              <a:path w="9561076" h="2369686">
                <a:moveTo>
                  <a:pt x="0" y="0"/>
                </a:moveTo>
                <a:lnTo>
                  <a:pt x="9561076" y="0"/>
                </a:lnTo>
                <a:lnTo>
                  <a:pt x="9561076" y="2369686"/>
                </a:lnTo>
                <a:lnTo>
                  <a:pt x="0" y="2369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4D241D5C-8176-0FF7-E66B-DDA921273DD1}"/>
              </a:ext>
            </a:extLst>
          </p:cNvPr>
          <p:cNvGrpSpPr/>
          <p:nvPr/>
        </p:nvGrpSpPr>
        <p:grpSpPr>
          <a:xfrm>
            <a:off x="0" y="0"/>
            <a:ext cx="698405" cy="763773"/>
            <a:chOff x="0" y="0"/>
            <a:chExt cx="931207" cy="10183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4CDB240-9E53-EE06-E607-AE0F3C032EBD}"/>
                </a:ext>
              </a:extLst>
            </p:cNvPr>
            <p:cNvSpPr/>
            <p:nvPr/>
          </p:nvSpPr>
          <p:spPr>
            <a:xfrm>
              <a:off x="0" y="0"/>
              <a:ext cx="931164" cy="1018413"/>
            </a:xfrm>
            <a:custGeom>
              <a:avLst/>
              <a:gdLst/>
              <a:ahLst/>
              <a:cxnLst/>
              <a:rect l="l" t="t" r="r" b="b"/>
              <a:pathLst>
                <a:path w="931164" h="1018413">
                  <a:moveTo>
                    <a:pt x="0" y="0"/>
                  </a:moveTo>
                  <a:lnTo>
                    <a:pt x="931164" y="0"/>
                  </a:lnTo>
                  <a:lnTo>
                    <a:pt x="931164" y="1018413"/>
                  </a:lnTo>
                  <a:lnTo>
                    <a:pt x="0" y="1018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" r="-4" b="-100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EBF5E095-3EA2-B883-09E9-ACDBDABB001C}"/>
              </a:ext>
            </a:extLst>
          </p:cNvPr>
          <p:cNvGrpSpPr/>
          <p:nvPr/>
        </p:nvGrpSpPr>
        <p:grpSpPr>
          <a:xfrm>
            <a:off x="3744013" y="620892"/>
            <a:ext cx="10210088" cy="3699230"/>
            <a:chOff x="-1003332" y="168757"/>
            <a:chExt cx="13613451" cy="493230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7258708-2C7D-CACF-26AA-A9DF5AE4A61D}"/>
                </a:ext>
              </a:extLst>
            </p:cNvPr>
            <p:cNvSpPr/>
            <p:nvPr/>
          </p:nvSpPr>
          <p:spPr>
            <a:xfrm>
              <a:off x="-349068" y="1254593"/>
              <a:ext cx="12393300" cy="3846470"/>
            </a:xfrm>
            <a:custGeom>
              <a:avLst/>
              <a:gdLst/>
              <a:ahLst/>
              <a:cxnLst/>
              <a:rect l="l" t="t" r="r" b="b"/>
              <a:pathLst>
                <a:path w="12393300" h="3846470">
                  <a:moveTo>
                    <a:pt x="0" y="0"/>
                  </a:moveTo>
                  <a:lnTo>
                    <a:pt x="12393300" y="0"/>
                  </a:lnTo>
                  <a:lnTo>
                    <a:pt x="12393300" y="3846470"/>
                  </a:lnTo>
                  <a:lnTo>
                    <a:pt x="0" y="38464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B160B8D-F471-F3CC-0094-5CEC2959773B}"/>
                </a:ext>
              </a:extLst>
            </p:cNvPr>
            <p:cNvSpPr txBox="1"/>
            <p:nvPr/>
          </p:nvSpPr>
          <p:spPr>
            <a:xfrm>
              <a:off x="-1003332" y="168757"/>
              <a:ext cx="13613451" cy="36845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8224"/>
                </a:lnSpc>
              </a:pPr>
              <a:endParaRPr lang="en-US" sz="7200" b="1" dirty="0">
                <a:solidFill>
                  <a:srgbClr val="263D2F"/>
                </a:solidFill>
                <a:latin typeface="Saira ExtraCondensed" panose="020B0604020202020204" charset="-93"/>
                <a:ea typeface="Saira ExtraCondensed"/>
                <a:cs typeface="Saira ExtraCondensed"/>
                <a:sym typeface="Saira ExtraCondensed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EF88EEB3-417D-049B-4266-E54CBBCCC750}"/>
              </a:ext>
            </a:extLst>
          </p:cNvPr>
          <p:cNvSpPr/>
          <p:nvPr/>
        </p:nvSpPr>
        <p:spPr>
          <a:xfrm>
            <a:off x="4510703" y="-44891"/>
            <a:ext cx="9521006" cy="853592"/>
          </a:xfrm>
          <a:custGeom>
            <a:avLst/>
            <a:gdLst/>
            <a:ahLst/>
            <a:cxnLst/>
            <a:rect l="l" t="t" r="r" b="b"/>
            <a:pathLst>
              <a:path w="12694675" h="1138123">
                <a:moveTo>
                  <a:pt x="0" y="0"/>
                </a:moveTo>
                <a:lnTo>
                  <a:pt x="12694675" y="0"/>
                </a:lnTo>
                <a:lnTo>
                  <a:pt x="12694675" y="1138123"/>
                </a:lnTo>
                <a:lnTo>
                  <a:pt x="0" y="113812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53185F21-9565-CAD9-9C51-719A72C391BA}"/>
              </a:ext>
            </a:extLst>
          </p:cNvPr>
          <p:cNvGrpSpPr/>
          <p:nvPr/>
        </p:nvGrpSpPr>
        <p:grpSpPr>
          <a:xfrm>
            <a:off x="-827248" y="9895344"/>
            <a:ext cx="3711895" cy="471221"/>
            <a:chOff x="0" y="0"/>
            <a:chExt cx="4949193" cy="628294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AB860B1B-7CCC-0C07-D976-EC96263DC73C}"/>
                </a:ext>
              </a:extLst>
            </p:cNvPr>
            <p:cNvSpPr/>
            <p:nvPr/>
          </p:nvSpPr>
          <p:spPr>
            <a:xfrm>
              <a:off x="0" y="0"/>
              <a:ext cx="4949193" cy="628294"/>
            </a:xfrm>
            <a:custGeom>
              <a:avLst/>
              <a:gdLst/>
              <a:ahLst/>
              <a:cxnLst/>
              <a:rect l="l" t="t" r="r" b="b"/>
              <a:pathLst>
                <a:path w="4949193" h="628294">
                  <a:moveTo>
                    <a:pt x="0" y="0"/>
                  </a:moveTo>
                  <a:lnTo>
                    <a:pt x="4949193" y="0"/>
                  </a:lnTo>
                  <a:lnTo>
                    <a:pt x="4949193" y="628294"/>
                  </a:lnTo>
                  <a:lnTo>
                    <a:pt x="0" y="6282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6A843110-7364-8D21-C91A-B4FBE52FCCD2}"/>
                </a:ext>
              </a:extLst>
            </p:cNvPr>
            <p:cNvSpPr txBox="1"/>
            <p:nvPr/>
          </p:nvSpPr>
          <p:spPr>
            <a:xfrm>
              <a:off x="0" y="9525"/>
              <a:ext cx="4949193" cy="6187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15"/>
                </a:lnSpc>
              </a:pPr>
              <a:r>
                <a:rPr lang="en-US" sz="2100">
                  <a:solidFill>
                    <a:srgbClr val="A16849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NGUYỄN PHƯƠNG NGA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4A17A40-6980-DE1F-7D0D-C84323C0E20D}"/>
              </a:ext>
            </a:extLst>
          </p:cNvPr>
          <p:cNvSpPr txBox="1"/>
          <p:nvPr/>
        </p:nvSpPr>
        <p:spPr>
          <a:xfrm>
            <a:off x="3317542" y="422989"/>
            <a:ext cx="1104438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dirty="0"/>
              <a:t> </a:t>
            </a:r>
            <a:r>
              <a:rPr lang="vi-VN" sz="6000" b="1" dirty="0">
                <a:latin typeface="Saira ExtraCondensed" panose="020B0604020202020204" charset="-93"/>
              </a:rPr>
              <a:t>Ai đã nhặt ấm sành mang về nhà?</a:t>
            </a:r>
          </a:p>
          <a:p>
            <a:pPr algn="ctr"/>
            <a:r>
              <a:rPr lang="vi-VN" sz="6000" b="1" dirty="0">
                <a:latin typeface="Saira ExtraCondensed" panose="020B0604020202020204" charset="-93"/>
              </a:rPr>
              <a:t>Cô bé đã làm gì cho ấm sành?</a:t>
            </a:r>
          </a:p>
          <a:p>
            <a:pPr algn="ctr"/>
            <a:endParaRPr lang="vi-VN" sz="6000" b="1" dirty="0">
              <a:latin typeface="Saira ExtraCondensed" panose="020B0604020202020204" charset="-93"/>
            </a:endParaRPr>
          </a:p>
          <a:p>
            <a:pPr algn="ctr"/>
            <a:endParaRPr lang="vi-VN" sz="5400" b="1" dirty="0">
              <a:latin typeface="Saira ExtraCondensed" panose="020B0604020202020204" charset="-93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884A6A-DAB4-C5FC-1803-722F374D4C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72" y="2459820"/>
            <a:ext cx="7924800" cy="69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7F76B-FE1C-C3D2-F618-BEE8F0F7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3F9AF01-BC5B-058F-DEAB-84F052225125}"/>
              </a:ext>
            </a:extLst>
          </p:cNvPr>
          <p:cNvSpPr/>
          <p:nvPr/>
        </p:nvSpPr>
        <p:spPr>
          <a:xfrm>
            <a:off x="545744" y="482761"/>
            <a:ext cx="17196512" cy="9693632"/>
          </a:xfrm>
          <a:custGeom>
            <a:avLst/>
            <a:gdLst/>
            <a:ahLst/>
            <a:cxnLst/>
            <a:rect l="l" t="t" r="r" b="b"/>
            <a:pathLst>
              <a:path w="16999710" h="9458021">
                <a:moveTo>
                  <a:pt x="0" y="0"/>
                </a:moveTo>
                <a:lnTo>
                  <a:pt x="16999710" y="0"/>
                </a:lnTo>
                <a:lnTo>
                  <a:pt x="16999710" y="9458021"/>
                </a:lnTo>
                <a:lnTo>
                  <a:pt x="0" y="9458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3" r="-17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0525BF8-6599-4F6A-5DE8-74A632312C30}"/>
              </a:ext>
            </a:extLst>
          </p:cNvPr>
          <p:cNvSpPr/>
          <p:nvPr/>
        </p:nvSpPr>
        <p:spPr>
          <a:xfrm>
            <a:off x="15161231" y="437322"/>
            <a:ext cx="2836304" cy="538898"/>
          </a:xfrm>
          <a:custGeom>
            <a:avLst/>
            <a:gdLst/>
            <a:ahLst/>
            <a:cxnLst/>
            <a:rect l="l" t="t" r="r" b="b"/>
            <a:pathLst>
              <a:path w="2836304" h="538898">
                <a:moveTo>
                  <a:pt x="0" y="0"/>
                </a:moveTo>
                <a:lnTo>
                  <a:pt x="2836304" y="0"/>
                </a:lnTo>
                <a:lnTo>
                  <a:pt x="2836304" y="538898"/>
                </a:lnTo>
                <a:lnTo>
                  <a:pt x="0" y="5388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 descr="CXVFCGVV  ">
            <a:extLst>
              <a:ext uri="{FF2B5EF4-FFF2-40B4-BE49-F238E27FC236}">
                <a16:creationId xmlns:a16="http://schemas.microsoft.com/office/drawing/2014/main" id="{652632F3-B199-276E-6C78-07B2630A26C8}"/>
              </a:ext>
            </a:extLst>
          </p:cNvPr>
          <p:cNvSpPr/>
          <p:nvPr/>
        </p:nvSpPr>
        <p:spPr>
          <a:xfrm>
            <a:off x="3352799" y="341682"/>
            <a:ext cx="11304789" cy="1846659"/>
          </a:xfrm>
          <a:custGeom>
            <a:avLst/>
            <a:gdLst/>
            <a:ahLst/>
            <a:cxnLst/>
            <a:rect l="l" t="t" r="r" b="b"/>
            <a:pathLst>
              <a:path w="9561076" h="2369686">
                <a:moveTo>
                  <a:pt x="0" y="0"/>
                </a:moveTo>
                <a:lnTo>
                  <a:pt x="9561076" y="0"/>
                </a:lnTo>
                <a:lnTo>
                  <a:pt x="9561076" y="2369686"/>
                </a:lnTo>
                <a:lnTo>
                  <a:pt x="0" y="2369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4CB53791-28C2-5AEA-836B-7CAFAA9E0EC2}"/>
              </a:ext>
            </a:extLst>
          </p:cNvPr>
          <p:cNvGrpSpPr/>
          <p:nvPr/>
        </p:nvGrpSpPr>
        <p:grpSpPr>
          <a:xfrm>
            <a:off x="0" y="0"/>
            <a:ext cx="698405" cy="763773"/>
            <a:chOff x="0" y="0"/>
            <a:chExt cx="931207" cy="10183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F589D7D-75FE-D9E9-F29F-6ADC83495716}"/>
                </a:ext>
              </a:extLst>
            </p:cNvPr>
            <p:cNvSpPr/>
            <p:nvPr/>
          </p:nvSpPr>
          <p:spPr>
            <a:xfrm>
              <a:off x="0" y="0"/>
              <a:ext cx="931164" cy="1018413"/>
            </a:xfrm>
            <a:custGeom>
              <a:avLst/>
              <a:gdLst/>
              <a:ahLst/>
              <a:cxnLst/>
              <a:rect l="l" t="t" r="r" b="b"/>
              <a:pathLst>
                <a:path w="931164" h="1018413">
                  <a:moveTo>
                    <a:pt x="0" y="0"/>
                  </a:moveTo>
                  <a:lnTo>
                    <a:pt x="931164" y="0"/>
                  </a:lnTo>
                  <a:lnTo>
                    <a:pt x="931164" y="1018413"/>
                  </a:lnTo>
                  <a:lnTo>
                    <a:pt x="0" y="1018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" r="-4" b="-100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107E5FE1-68A1-599F-2946-40C663EBADDB}"/>
              </a:ext>
            </a:extLst>
          </p:cNvPr>
          <p:cNvGrpSpPr/>
          <p:nvPr/>
        </p:nvGrpSpPr>
        <p:grpSpPr>
          <a:xfrm>
            <a:off x="3744013" y="620892"/>
            <a:ext cx="10210088" cy="3699230"/>
            <a:chOff x="-1003332" y="168757"/>
            <a:chExt cx="13613451" cy="493230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DC67887-E08B-828F-3948-C64471356322}"/>
                </a:ext>
              </a:extLst>
            </p:cNvPr>
            <p:cNvSpPr/>
            <p:nvPr/>
          </p:nvSpPr>
          <p:spPr>
            <a:xfrm>
              <a:off x="-349068" y="1254593"/>
              <a:ext cx="12393300" cy="3846470"/>
            </a:xfrm>
            <a:custGeom>
              <a:avLst/>
              <a:gdLst/>
              <a:ahLst/>
              <a:cxnLst/>
              <a:rect l="l" t="t" r="r" b="b"/>
              <a:pathLst>
                <a:path w="12393300" h="3846470">
                  <a:moveTo>
                    <a:pt x="0" y="0"/>
                  </a:moveTo>
                  <a:lnTo>
                    <a:pt x="12393300" y="0"/>
                  </a:lnTo>
                  <a:lnTo>
                    <a:pt x="12393300" y="3846470"/>
                  </a:lnTo>
                  <a:lnTo>
                    <a:pt x="0" y="38464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55ED988-C21D-574C-5346-F71ACA5E7F11}"/>
                </a:ext>
              </a:extLst>
            </p:cNvPr>
            <p:cNvSpPr txBox="1"/>
            <p:nvPr/>
          </p:nvSpPr>
          <p:spPr>
            <a:xfrm>
              <a:off x="-1003332" y="168757"/>
              <a:ext cx="13613451" cy="36845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8224"/>
                </a:lnSpc>
              </a:pPr>
              <a:endParaRPr lang="en-US" sz="7200" b="1" dirty="0">
                <a:solidFill>
                  <a:srgbClr val="263D2F"/>
                </a:solidFill>
                <a:latin typeface="Saira ExtraCondensed" panose="020B0604020202020204" charset="-93"/>
                <a:ea typeface="Saira ExtraCondensed"/>
                <a:cs typeface="Saira ExtraCondensed"/>
                <a:sym typeface="Saira ExtraCondensed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85DA05D0-62B8-640D-DF8A-6C5A6557250E}"/>
              </a:ext>
            </a:extLst>
          </p:cNvPr>
          <p:cNvSpPr/>
          <p:nvPr/>
        </p:nvSpPr>
        <p:spPr>
          <a:xfrm>
            <a:off x="4510703" y="-44891"/>
            <a:ext cx="9521006" cy="853592"/>
          </a:xfrm>
          <a:custGeom>
            <a:avLst/>
            <a:gdLst/>
            <a:ahLst/>
            <a:cxnLst/>
            <a:rect l="l" t="t" r="r" b="b"/>
            <a:pathLst>
              <a:path w="12694675" h="1138123">
                <a:moveTo>
                  <a:pt x="0" y="0"/>
                </a:moveTo>
                <a:lnTo>
                  <a:pt x="12694675" y="0"/>
                </a:lnTo>
                <a:lnTo>
                  <a:pt x="12694675" y="1138123"/>
                </a:lnTo>
                <a:lnTo>
                  <a:pt x="0" y="113812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5D6D425-F06A-BB2D-4FC1-2B4ACA8CAE2C}"/>
              </a:ext>
            </a:extLst>
          </p:cNvPr>
          <p:cNvGrpSpPr/>
          <p:nvPr/>
        </p:nvGrpSpPr>
        <p:grpSpPr>
          <a:xfrm>
            <a:off x="-827248" y="9895344"/>
            <a:ext cx="3711895" cy="471221"/>
            <a:chOff x="0" y="0"/>
            <a:chExt cx="4949193" cy="628294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B2B9281D-8414-A331-FBB2-81F539C44525}"/>
                </a:ext>
              </a:extLst>
            </p:cNvPr>
            <p:cNvSpPr/>
            <p:nvPr/>
          </p:nvSpPr>
          <p:spPr>
            <a:xfrm>
              <a:off x="0" y="0"/>
              <a:ext cx="4949193" cy="628294"/>
            </a:xfrm>
            <a:custGeom>
              <a:avLst/>
              <a:gdLst/>
              <a:ahLst/>
              <a:cxnLst/>
              <a:rect l="l" t="t" r="r" b="b"/>
              <a:pathLst>
                <a:path w="4949193" h="628294">
                  <a:moveTo>
                    <a:pt x="0" y="0"/>
                  </a:moveTo>
                  <a:lnTo>
                    <a:pt x="4949193" y="0"/>
                  </a:lnTo>
                  <a:lnTo>
                    <a:pt x="4949193" y="628294"/>
                  </a:lnTo>
                  <a:lnTo>
                    <a:pt x="0" y="6282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5FD1723-D22A-F4E6-30EB-AB86C4452853}"/>
                </a:ext>
              </a:extLst>
            </p:cNvPr>
            <p:cNvSpPr txBox="1"/>
            <p:nvPr/>
          </p:nvSpPr>
          <p:spPr>
            <a:xfrm>
              <a:off x="0" y="9525"/>
              <a:ext cx="4949193" cy="6187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15"/>
                </a:lnSpc>
              </a:pPr>
              <a:r>
                <a:rPr lang="en-US" sz="2100">
                  <a:solidFill>
                    <a:srgbClr val="A16849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NGUYỄN PHƯƠNG NGA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25B62C5-D582-2B6C-99E3-D88672AA0E9D}"/>
              </a:ext>
            </a:extLst>
          </p:cNvPr>
          <p:cNvSpPr txBox="1"/>
          <p:nvPr/>
        </p:nvSpPr>
        <p:spPr>
          <a:xfrm>
            <a:off x="3203277" y="791699"/>
            <a:ext cx="11044389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dirty="0"/>
              <a:t> </a:t>
            </a:r>
            <a:r>
              <a:rPr lang="vi-VN" sz="6000" b="1" dirty="0">
                <a:latin typeface="Saira ExtraCondensed" panose="020B0604020202020204" charset="-93"/>
              </a:rPr>
              <a:t>Điều gì đã xảy ra với ấm sành?</a:t>
            </a:r>
          </a:p>
          <a:p>
            <a:pPr algn="ctr"/>
            <a:endParaRPr lang="vi-VN" sz="6000" b="1" dirty="0">
              <a:latin typeface="Saira ExtraCondensed" panose="020B0604020202020204" charset="-93"/>
            </a:endParaRPr>
          </a:p>
          <a:p>
            <a:pPr algn="ctr"/>
            <a:endParaRPr lang="vi-VN" sz="5400" b="1" dirty="0">
              <a:latin typeface="Saira ExtraCondensed" panose="020B0604020202020204" charset="-93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3A1746-7F6B-F2B9-6A30-F8E51EF378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290" y="2460316"/>
            <a:ext cx="8458200" cy="684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0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366CB-5EBE-22FD-6B82-7F5C641A4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AFCED77-BDCE-9AE3-6607-12CC803BAC2B}"/>
              </a:ext>
            </a:extLst>
          </p:cNvPr>
          <p:cNvSpPr/>
          <p:nvPr/>
        </p:nvSpPr>
        <p:spPr>
          <a:xfrm>
            <a:off x="545744" y="482761"/>
            <a:ext cx="17196512" cy="9693632"/>
          </a:xfrm>
          <a:custGeom>
            <a:avLst/>
            <a:gdLst/>
            <a:ahLst/>
            <a:cxnLst/>
            <a:rect l="l" t="t" r="r" b="b"/>
            <a:pathLst>
              <a:path w="16999710" h="9458021">
                <a:moveTo>
                  <a:pt x="0" y="0"/>
                </a:moveTo>
                <a:lnTo>
                  <a:pt x="16999710" y="0"/>
                </a:lnTo>
                <a:lnTo>
                  <a:pt x="16999710" y="9458021"/>
                </a:lnTo>
                <a:lnTo>
                  <a:pt x="0" y="9458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3" r="-17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1029C21-C7E1-AB21-35FF-73CAD668148D}"/>
              </a:ext>
            </a:extLst>
          </p:cNvPr>
          <p:cNvSpPr/>
          <p:nvPr/>
        </p:nvSpPr>
        <p:spPr>
          <a:xfrm>
            <a:off x="15161231" y="437322"/>
            <a:ext cx="2836304" cy="538898"/>
          </a:xfrm>
          <a:custGeom>
            <a:avLst/>
            <a:gdLst/>
            <a:ahLst/>
            <a:cxnLst/>
            <a:rect l="l" t="t" r="r" b="b"/>
            <a:pathLst>
              <a:path w="2836304" h="538898">
                <a:moveTo>
                  <a:pt x="0" y="0"/>
                </a:moveTo>
                <a:lnTo>
                  <a:pt x="2836304" y="0"/>
                </a:lnTo>
                <a:lnTo>
                  <a:pt x="2836304" y="538898"/>
                </a:lnTo>
                <a:lnTo>
                  <a:pt x="0" y="5388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 descr="CXVFCGVV  ">
            <a:extLst>
              <a:ext uri="{FF2B5EF4-FFF2-40B4-BE49-F238E27FC236}">
                <a16:creationId xmlns:a16="http://schemas.microsoft.com/office/drawing/2014/main" id="{AE100C9E-5914-3224-EA19-D3E331FE04B7}"/>
              </a:ext>
            </a:extLst>
          </p:cNvPr>
          <p:cNvSpPr/>
          <p:nvPr/>
        </p:nvSpPr>
        <p:spPr>
          <a:xfrm>
            <a:off x="3352799" y="341682"/>
            <a:ext cx="11304789" cy="1846659"/>
          </a:xfrm>
          <a:custGeom>
            <a:avLst/>
            <a:gdLst/>
            <a:ahLst/>
            <a:cxnLst/>
            <a:rect l="l" t="t" r="r" b="b"/>
            <a:pathLst>
              <a:path w="9561076" h="2369686">
                <a:moveTo>
                  <a:pt x="0" y="0"/>
                </a:moveTo>
                <a:lnTo>
                  <a:pt x="9561076" y="0"/>
                </a:lnTo>
                <a:lnTo>
                  <a:pt x="9561076" y="2369686"/>
                </a:lnTo>
                <a:lnTo>
                  <a:pt x="0" y="2369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CD3C77D-BBB2-5885-41D0-036E0AE3A381}"/>
              </a:ext>
            </a:extLst>
          </p:cNvPr>
          <p:cNvGrpSpPr/>
          <p:nvPr/>
        </p:nvGrpSpPr>
        <p:grpSpPr>
          <a:xfrm>
            <a:off x="0" y="0"/>
            <a:ext cx="698405" cy="763773"/>
            <a:chOff x="0" y="0"/>
            <a:chExt cx="931207" cy="10183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2FB5DD7-3844-CEAA-722A-7A3BBFCA5B84}"/>
                </a:ext>
              </a:extLst>
            </p:cNvPr>
            <p:cNvSpPr/>
            <p:nvPr/>
          </p:nvSpPr>
          <p:spPr>
            <a:xfrm>
              <a:off x="0" y="0"/>
              <a:ext cx="931164" cy="1018413"/>
            </a:xfrm>
            <a:custGeom>
              <a:avLst/>
              <a:gdLst/>
              <a:ahLst/>
              <a:cxnLst/>
              <a:rect l="l" t="t" r="r" b="b"/>
              <a:pathLst>
                <a:path w="931164" h="1018413">
                  <a:moveTo>
                    <a:pt x="0" y="0"/>
                  </a:moveTo>
                  <a:lnTo>
                    <a:pt x="931164" y="0"/>
                  </a:lnTo>
                  <a:lnTo>
                    <a:pt x="931164" y="1018413"/>
                  </a:lnTo>
                  <a:lnTo>
                    <a:pt x="0" y="1018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" r="-4" b="-100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2E5DCF93-779C-A790-CA69-9D4A98CC1EE0}"/>
              </a:ext>
            </a:extLst>
          </p:cNvPr>
          <p:cNvGrpSpPr/>
          <p:nvPr/>
        </p:nvGrpSpPr>
        <p:grpSpPr>
          <a:xfrm>
            <a:off x="3744013" y="620892"/>
            <a:ext cx="10210088" cy="3699230"/>
            <a:chOff x="-1003332" y="168757"/>
            <a:chExt cx="13613451" cy="493230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150336D-472C-78AF-2925-5B641CEB5431}"/>
                </a:ext>
              </a:extLst>
            </p:cNvPr>
            <p:cNvSpPr/>
            <p:nvPr/>
          </p:nvSpPr>
          <p:spPr>
            <a:xfrm>
              <a:off x="-349068" y="1254593"/>
              <a:ext cx="12393300" cy="3846470"/>
            </a:xfrm>
            <a:custGeom>
              <a:avLst/>
              <a:gdLst/>
              <a:ahLst/>
              <a:cxnLst/>
              <a:rect l="l" t="t" r="r" b="b"/>
              <a:pathLst>
                <a:path w="12393300" h="3846470">
                  <a:moveTo>
                    <a:pt x="0" y="0"/>
                  </a:moveTo>
                  <a:lnTo>
                    <a:pt x="12393300" y="0"/>
                  </a:lnTo>
                  <a:lnTo>
                    <a:pt x="12393300" y="3846470"/>
                  </a:lnTo>
                  <a:lnTo>
                    <a:pt x="0" y="38464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16E2C48-F466-9D91-6527-A1E598C86C82}"/>
                </a:ext>
              </a:extLst>
            </p:cNvPr>
            <p:cNvSpPr txBox="1"/>
            <p:nvPr/>
          </p:nvSpPr>
          <p:spPr>
            <a:xfrm>
              <a:off x="-1003332" y="168757"/>
              <a:ext cx="13613451" cy="36845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8224"/>
                </a:lnSpc>
              </a:pPr>
              <a:endParaRPr lang="en-US" sz="7200" b="1" dirty="0">
                <a:solidFill>
                  <a:srgbClr val="263D2F"/>
                </a:solidFill>
                <a:latin typeface="Saira ExtraCondensed" panose="020B0604020202020204" charset="-93"/>
                <a:ea typeface="Saira ExtraCondensed"/>
                <a:cs typeface="Saira ExtraCondensed"/>
                <a:sym typeface="Saira ExtraCondensed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92AFCACD-745C-6872-7BC0-03B5CB97C25F}"/>
              </a:ext>
            </a:extLst>
          </p:cNvPr>
          <p:cNvSpPr/>
          <p:nvPr/>
        </p:nvSpPr>
        <p:spPr>
          <a:xfrm>
            <a:off x="4510703" y="-44891"/>
            <a:ext cx="9521006" cy="853592"/>
          </a:xfrm>
          <a:custGeom>
            <a:avLst/>
            <a:gdLst/>
            <a:ahLst/>
            <a:cxnLst/>
            <a:rect l="l" t="t" r="r" b="b"/>
            <a:pathLst>
              <a:path w="12694675" h="1138123">
                <a:moveTo>
                  <a:pt x="0" y="0"/>
                </a:moveTo>
                <a:lnTo>
                  <a:pt x="12694675" y="0"/>
                </a:lnTo>
                <a:lnTo>
                  <a:pt x="12694675" y="1138123"/>
                </a:lnTo>
                <a:lnTo>
                  <a:pt x="0" y="113812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0824B0C-F118-BCF6-8A63-4A5FA0F59E99}"/>
              </a:ext>
            </a:extLst>
          </p:cNvPr>
          <p:cNvGrpSpPr/>
          <p:nvPr/>
        </p:nvGrpSpPr>
        <p:grpSpPr>
          <a:xfrm>
            <a:off x="-827248" y="9895344"/>
            <a:ext cx="3711895" cy="471221"/>
            <a:chOff x="0" y="0"/>
            <a:chExt cx="4949193" cy="628294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C1EDD85-837D-0102-A29E-55455E1A66AE}"/>
                </a:ext>
              </a:extLst>
            </p:cNvPr>
            <p:cNvSpPr/>
            <p:nvPr/>
          </p:nvSpPr>
          <p:spPr>
            <a:xfrm>
              <a:off x="0" y="0"/>
              <a:ext cx="4949193" cy="628294"/>
            </a:xfrm>
            <a:custGeom>
              <a:avLst/>
              <a:gdLst/>
              <a:ahLst/>
              <a:cxnLst/>
              <a:rect l="l" t="t" r="r" b="b"/>
              <a:pathLst>
                <a:path w="4949193" h="628294">
                  <a:moveTo>
                    <a:pt x="0" y="0"/>
                  </a:moveTo>
                  <a:lnTo>
                    <a:pt x="4949193" y="0"/>
                  </a:lnTo>
                  <a:lnTo>
                    <a:pt x="4949193" y="628294"/>
                  </a:lnTo>
                  <a:lnTo>
                    <a:pt x="0" y="6282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EDF8BFB-3ABE-A1B5-A17D-6A9954F6D8D8}"/>
                </a:ext>
              </a:extLst>
            </p:cNvPr>
            <p:cNvSpPr txBox="1"/>
            <p:nvPr/>
          </p:nvSpPr>
          <p:spPr>
            <a:xfrm>
              <a:off x="0" y="9525"/>
              <a:ext cx="4949193" cy="6187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15"/>
                </a:lnSpc>
              </a:pPr>
              <a:r>
                <a:rPr lang="en-US" sz="2100">
                  <a:solidFill>
                    <a:srgbClr val="A16849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NGUYỄN PHƯƠNG NGA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0530241-63AC-BB3D-34FF-69866DA9A5B9}"/>
              </a:ext>
            </a:extLst>
          </p:cNvPr>
          <p:cNvSpPr txBox="1"/>
          <p:nvPr/>
        </p:nvSpPr>
        <p:spPr>
          <a:xfrm>
            <a:off x="3203277" y="791699"/>
            <a:ext cx="11044389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dirty="0"/>
              <a:t> </a:t>
            </a:r>
            <a:r>
              <a:rPr lang="vi-VN" sz="6000" b="1" dirty="0">
                <a:latin typeface="Saira ExtraCondensed" panose="020B0604020202020204" charset="-93"/>
              </a:rPr>
              <a:t>Ai là người chăm sóc cây?</a:t>
            </a:r>
          </a:p>
          <a:p>
            <a:pPr algn="ctr"/>
            <a:endParaRPr lang="vi-VN" sz="6000" b="1" dirty="0">
              <a:latin typeface="Saira ExtraCondensed" panose="020B0604020202020204" charset="-93"/>
            </a:endParaRPr>
          </a:p>
          <a:p>
            <a:pPr algn="ctr"/>
            <a:endParaRPr lang="vi-VN" sz="5400" b="1" dirty="0">
              <a:latin typeface="Saira ExtraCondensed" panose="020B0604020202020204" charset="-93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90CCDE-F459-6EE8-52F3-6EF74485E0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806" y="2359148"/>
            <a:ext cx="6920387" cy="692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7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3B4B7-6B88-2451-71E3-621B7A87A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6FE0706-8EC9-FBA4-DDF2-FC8FE0CFCD67}"/>
              </a:ext>
            </a:extLst>
          </p:cNvPr>
          <p:cNvSpPr/>
          <p:nvPr/>
        </p:nvSpPr>
        <p:spPr>
          <a:xfrm>
            <a:off x="545744" y="482761"/>
            <a:ext cx="17196512" cy="9693632"/>
          </a:xfrm>
          <a:custGeom>
            <a:avLst/>
            <a:gdLst/>
            <a:ahLst/>
            <a:cxnLst/>
            <a:rect l="l" t="t" r="r" b="b"/>
            <a:pathLst>
              <a:path w="16999710" h="9458021">
                <a:moveTo>
                  <a:pt x="0" y="0"/>
                </a:moveTo>
                <a:lnTo>
                  <a:pt x="16999710" y="0"/>
                </a:lnTo>
                <a:lnTo>
                  <a:pt x="16999710" y="9458021"/>
                </a:lnTo>
                <a:lnTo>
                  <a:pt x="0" y="9458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3" r="-17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690DC55-B8C9-D4D7-8E02-A2BFAD45773A}"/>
              </a:ext>
            </a:extLst>
          </p:cNvPr>
          <p:cNvSpPr/>
          <p:nvPr/>
        </p:nvSpPr>
        <p:spPr>
          <a:xfrm>
            <a:off x="15161231" y="437322"/>
            <a:ext cx="2836304" cy="538898"/>
          </a:xfrm>
          <a:custGeom>
            <a:avLst/>
            <a:gdLst/>
            <a:ahLst/>
            <a:cxnLst/>
            <a:rect l="l" t="t" r="r" b="b"/>
            <a:pathLst>
              <a:path w="2836304" h="538898">
                <a:moveTo>
                  <a:pt x="0" y="0"/>
                </a:moveTo>
                <a:lnTo>
                  <a:pt x="2836304" y="0"/>
                </a:lnTo>
                <a:lnTo>
                  <a:pt x="2836304" y="538898"/>
                </a:lnTo>
                <a:lnTo>
                  <a:pt x="0" y="5388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 descr="CXVFCGVV  ">
            <a:extLst>
              <a:ext uri="{FF2B5EF4-FFF2-40B4-BE49-F238E27FC236}">
                <a16:creationId xmlns:a16="http://schemas.microsoft.com/office/drawing/2014/main" id="{02691E89-B7AA-1E12-1BA5-C27A28CF37B0}"/>
              </a:ext>
            </a:extLst>
          </p:cNvPr>
          <p:cNvSpPr/>
          <p:nvPr/>
        </p:nvSpPr>
        <p:spPr>
          <a:xfrm>
            <a:off x="3352799" y="341682"/>
            <a:ext cx="11304789" cy="1846659"/>
          </a:xfrm>
          <a:custGeom>
            <a:avLst/>
            <a:gdLst/>
            <a:ahLst/>
            <a:cxnLst/>
            <a:rect l="l" t="t" r="r" b="b"/>
            <a:pathLst>
              <a:path w="9561076" h="2369686">
                <a:moveTo>
                  <a:pt x="0" y="0"/>
                </a:moveTo>
                <a:lnTo>
                  <a:pt x="9561076" y="0"/>
                </a:lnTo>
                <a:lnTo>
                  <a:pt x="9561076" y="2369686"/>
                </a:lnTo>
                <a:lnTo>
                  <a:pt x="0" y="2369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094626A-D402-5738-B1BC-E1BC29301958}"/>
              </a:ext>
            </a:extLst>
          </p:cNvPr>
          <p:cNvGrpSpPr/>
          <p:nvPr/>
        </p:nvGrpSpPr>
        <p:grpSpPr>
          <a:xfrm>
            <a:off x="0" y="0"/>
            <a:ext cx="698405" cy="763773"/>
            <a:chOff x="0" y="0"/>
            <a:chExt cx="931207" cy="10183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8A208F6-C7A5-3D82-A1E7-A588FA40113B}"/>
                </a:ext>
              </a:extLst>
            </p:cNvPr>
            <p:cNvSpPr/>
            <p:nvPr/>
          </p:nvSpPr>
          <p:spPr>
            <a:xfrm>
              <a:off x="0" y="0"/>
              <a:ext cx="931164" cy="1018413"/>
            </a:xfrm>
            <a:custGeom>
              <a:avLst/>
              <a:gdLst/>
              <a:ahLst/>
              <a:cxnLst/>
              <a:rect l="l" t="t" r="r" b="b"/>
              <a:pathLst>
                <a:path w="931164" h="1018413">
                  <a:moveTo>
                    <a:pt x="0" y="0"/>
                  </a:moveTo>
                  <a:lnTo>
                    <a:pt x="931164" y="0"/>
                  </a:lnTo>
                  <a:lnTo>
                    <a:pt x="931164" y="1018413"/>
                  </a:lnTo>
                  <a:lnTo>
                    <a:pt x="0" y="1018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" r="-4" b="-100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13C62350-A336-C055-4BB0-2A9DB98B4EE1}"/>
              </a:ext>
            </a:extLst>
          </p:cNvPr>
          <p:cNvGrpSpPr/>
          <p:nvPr/>
        </p:nvGrpSpPr>
        <p:grpSpPr>
          <a:xfrm>
            <a:off x="3744013" y="620892"/>
            <a:ext cx="10210088" cy="3699230"/>
            <a:chOff x="-1003332" y="168757"/>
            <a:chExt cx="13613451" cy="493230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132F3D0-0E86-1574-2EBD-07C56E3341C7}"/>
                </a:ext>
              </a:extLst>
            </p:cNvPr>
            <p:cNvSpPr/>
            <p:nvPr/>
          </p:nvSpPr>
          <p:spPr>
            <a:xfrm>
              <a:off x="-349068" y="1254593"/>
              <a:ext cx="12393300" cy="3846470"/>
            </a:xfrm>
            <a:custGeom>
              <a:avLst/>
              <a:gdLst/>
              <a:ahLst/>
              <a:cxnLst/>
              <a:rect l="l" t="t" r="r" b="b"/>
              <a:pathLst>
                <a:path w="12393300" h="3846470">
                  <a:moveTo>
                    <a:pt x="0" y="0"/>
                  </a:moveTo>
                  <a:lnTo>
                    <a:pt x="12393300" y="0"/>
                  </a:lnTo>
                  <a:lnTo>
                    <a:pt x="12393300" y="3846470"/>
                  </a:lnTo>
                  <a:lnTo>
                    <a:pt x="0" y="38464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27C155B-7CAD-37FA-E509-CF3A8B58D213}"/>
                </a:ext>
              </a:extLst>
            </p:cNvPr>
            <p:cNvSpPr txBox="1"/>
            <p:nvPr/>
          </p:nvSpPr>
          <p:spPr>
            <a:xfrm>
              <a:off x="-1003332" y="168757"/>
              <a:ext cx="13613451" cy="36845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8224"/>
                </a:lnSpc>
              </a:pPr>
              <a:endParaRPr lang="en-US" sz="7200" b="1" dirty="0">
                <a:solidFill>
                  <a:srgbClr val="263D2F"/>
                </a:solidFill>
                <a:latin typeface="Saira ExtraCondensed" panose="020B0604020202020204" charset="-93"/>
                <a:ea typeface="Saira ExtraCondensed"/>
                <a:cs typeface="Saira ExtraCondensed"/>
                <a:sym typeface="Saira ExtraCondensed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863383CC-E086-E60F-7501-45FF969F8D75}"/>
              </a:ext>
            </a:extLst>
          </p:cNvPr>
          <p:cNvSpPr/>
          <p:nvPr/>
        </p:nvSpPr>
        <p:spPr>
          <a:xfrm>
            <a:off x="4510703" y="-44891"/>
            <a:ext cx="9521006" cy="853592"/>
          </a:xfrm>
          <a:custGeom>
            <a:avLst/>
            <a:gdLst/>
            <a:ahLst/>
            <a:cxnLst/>
            <a:rect l="l" t="t" r="r" b="b"/>
            <a:pathLst>
              <a:path w="12694675" h="1138123">
                <a:moveTo>
                  <a:pt x="0" y="0"/>
                </a:moveTo>
                <a:lnTo>
                  <a:pt x="12694675" y="0"/>
                </a:lnTo>
                <a:lnTo>
                  <a:pt x="12694675" y="1138123"/>
                </a:lnTo>
                <a:lnTo>
                  <a:pt x="0" y="113812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EB596F0B-4E90-1C53-5B5D-7E7BBB7D7FDD}"/>
              </a:ext>
            </a:extLst>
          </p:cNvPr>
          <p:cNvGrpSpPr/>
          <p:nvPr/>
        </p:nvGrpSpPr>
        <p:grpSpPr>
          <a:xfrm>
            <a:off x="-827248" y="9895344"/>
            <a:ext cx="3711895" cy="471221"/>
            <a:chOff x="0" y="0"/>
            <a:chExt cx="4949193" cy="628294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BCCC286-74E9-D2A8-83B8-5459F3F4E9BF}"/>
                </a:ext>
              </a:extLst>
            </p:cNvPr>
            <p:cNvSpPr/>
            <p:nvPr/>
          </p:nvSpPr>
          <p:spPr>
            <a:xfrm>
              <a:off x="0" y="0"/>
              <a:ext cx="4949193" cy="628294"/>
            </a:xfrm>
            <a:custGeom>
              <a:avLst/>
              <a:gdLst/>
              <a:ahLst/>
              <a:cxnLst/>
              <a:rect l="l" t="t" r="r" b="b"/>
              <a:pathLst>
                <a:path w="4949193" h="628294">
                  <a:moveTo>
                    <a:pt x="0" y="0"/>
                  </a:moveTo>
                  <a:lnTo>
                    <a:pt x="4949193" y="0"/>
                  </a:lnTo>
                  <a:lnTo>
                    <a:pt x="4949193" y="628294"/>
                  </a:lnTo>
                  <a:lnTo>
                    <a:pt x="0" y="6282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A404D74-4630-0584-C787-0C97415E581A}"/>
                </a:ext>
              </a:extLst>
            </p:cNvPr>
            <p:cNvSpPr txBox="1"/>
            <p:nvPr/>
          </p:nvSpPr>
          <p:spPr>
            <a:xfrm>
              <a:off x="0" y="9525"/>
              <a:ext cx="4949193" cy="6187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15"/>
                </a:lnSpc>
              </a:pPr>
              <a:r>
                <a:rPr lang="en-US" sz="2100">
                  <a:solidFill>
                    <a:srgbClr val="A16849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NGUYỄN PHƯƠNG NGA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09DEC2-509C-A84C-CDEB-E75EF407B86D}"/>
              </a:ext>
            </a:extLst>
          </p:cNvPr>
          <p:cNvSpPr txBox="1"/>
          <p:nvPr/>
        </p:nvSpPr>
        <p:spPr>
          <a:xfrm>
            <a:off x="3430346" y="460555"/>
            <a:ext cx="110443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latin typeface="Saira ExtraCondensed" panose="020B0604020202020204" charset="-93"/>
              </a:rPr>
              <a:t>Điều gì đã xảy ra?</a:t>
            </a:r>
          </a:p>
          <a:p>
            <a:pPr algn="ctr"/>
            <a:r>
              <a:rPr lang="vi-VN" sz="5400" b="1" dirty="0">
                <a:latin typeface="Saira ExtraCondensed" panose="020B0604020202020204" charset="-93"/>
              </a:rPr>
              <a:t>Ấm sành có còn buồn nữa không?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F73B33-8EF8-41F1-835B-D41C71DB26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998" y="2300882"/>
            <a:ext cx="70104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0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5DAF3-D9CD-2003-DAB9-D4F3F537B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4CE6F0-7F17-7576-6F8E-D02A4C2ACE51}"/>
              </a:ext>
            </a:extLst>
          </p:cNvPr>
          <p:cNvSpPr/>
          <p:nvPr/>
        </p:nvSpPr>
        <p:spPr>
          <a:xfrm>
            <a:off x="545744" y="482761"/>
            <a:ext cx="17196512" cy="9693632"/>
          </a:xfrm>
          <a:custGeom>
            <a:avLst/>
            <a:gdLst/>
            <a:ahLst/>
            <a:cxnLst/>
            <a:rect l="l" t="t" r="r" b="b"/>
            <a:pathLst>
              <a:path w="16999710" h="9458021">
                <a:moveTo>
                  <a:pt x="0" y="0"/>
                </a:moveTo>
                <a:lnTo>
                  <a:pt x="16999710" y="0"/>
                </a:lnTo>
                <a:lnTo>
                  <a:pt x="16999710" y="9458021"/>
                </a:lnTo>
                <a:lnTo>
                  <a:pt x="0" y="9458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73" r="-17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CF1499F-5897-C291-B5E4-B5E4FC5F033C}"/>
              </a:ext>
            </a:extLst>
          </p:cNvPr>
          <p:cNvSpPr/>
          <p:nvPr/>
        </p:nvSpPr>
        <p:spPr>
          <a:xfrm>
            <a:off x="15161231" y="437322"/>
            <a:ext cx="2836304" cy="538898"/>
          </a:xfrm>
          <a:custGeom>
            <a:avLst/>
            <a:gdLst/>
            <a:ahLst/>
            <a:cxnLst/>
            <a:rect l="l" t="t" r="r" b="b"/>
            <a:pathLst>
              <a:path w="2836304" h="538898">
                <a:moveTo>
                  <a:pt x="0" y="0"/>
                </a:moveTo>
                <a:lnTo>
                  <a:pt x="2836304" y="0"/>
                </a:lnTo>
                <a:lnTo>
                  <a:pt x="2836304" y="538898"/>
                </a:lnTo>
                <a:lnTo>
                  <a:pt x="0" y="5388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 descr="CXVFCGVV  ">
            <a:extLst>
              <a:ext uri="{FF2B5EF4-FFF2-40B4-BE49-F238E27FC236}">
                <a16:creationId xmlns:a16="http://schemas.microsoft.com/office/drawing/2014/main" id="{AA94AA3F-44D5-069F-E7F9-547E1D73BCF8}"/>
              </a:ext>
            </a:extLst>
          </p:cNvPr>
          <p:cNvSpPr/>
          <p:nvPr/>
        </p:nvSpPr>
        <p:spPr>
          <a:xfrm>
            <a:off x="3352799" y="341682"/>
            <a:ext cx="11304789" cy="1846659"/>
          </a:xfrm>
          <a:custGeom>
            <a:avLst/>
            <a:gdLst/>
            <a:ahLst/>
            <a:cxnLst/>
            <a:rect l="l" t="t" r="r" b="b"/>
            <a:pathLst>
              <a:path w="9561076" h="2369686">
                <a:moveTo>
                  <a:pt x="0" y="0"/>
                </a:moveTo>
                <a:lnTo>
                  <a:pt x="9561076" y="0"/>
                </a:lnTo>
                <a:lnTo>
                  <a:pt x="9561076" y="2369686"/>
                </a:lnTo>
                <a:lnTo>
                  <a:pt x="0" y="23696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1A5ED65F-AFDA-250F-1DF1-19F1734577D0}"/>
              </a:ext>
            </a:extLst>
          </p:cNvPr>
          <p:cNvGrpSpPr/>
          <p:nvPr/>
        </p:nvGrpSpPr>
        <p:grpSpPr>
          <a:xfrm>
            <a:off x="0" y="0"/>
            <a:ext cx="698405" cy="763773"/>
            <a:chOff x="0" y="0"/>
            <a:chExt cx="931207" cy="10183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813F7E8-16D7-8E22-B41E-BA2B592DF196}"/>
                </a:ext>
              </a:extLst>
            </p:cNvPr>
            <p:cNvSpPr/>
            <p:nvPr/>
          </p:nvSpPr>
          <p:spPr>
            <a:xfrm>
              <a:off x="0" y="0"/>
              <a:ext cx="931164" cy="1018413"/>
            </a:xfrm>
            <a:custGeom>
              <a:avLst/>
              <a:gdLst/>
              <a:ahLst/>
              <a:cxnLst/>
              <a:rect l="l" t="t" r="r" b="b"/>
              <a:pathLst>
                <a:path w="931164" h="1018413">
                  <a:moveTo>
                    <a:pt x="0" y="0"/>
                  </a:moveTo>
                  <a:lnTo>
                    <a:pt x="931164" y="0"/>
                  </a:lnTo>
                  <a:lnTo>
                    <a:pt x="931164" y="1018413"/>
                  </a:lnTo>
                  <a:lnTo>
                    <a:pt x="0" y="1018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04" r="-4" b="-100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E87FE2CE-3284-BB63-6B8B-B3B29F4A80DE}"/>
              </a:ext>
            </a:extLst>
          </p:cNvPr>
          <p:cNvGrpSpPr/>
          <p:nvPr/>
        </p:nvGrpSpPr>
        <p:grpSpPr>
          <a:xfrm>
            <a:off x="3744013" y="620892"/>
            <a:ext cx="10210088" cy="3699230"/>
            <a:chOff x="-1003332" y="168757"/>
            <a:chExt cx="13613451" cy="493230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E686DBC-813E-D256-6568-C93310848419}"/>
                </a:ext>
              </a:extLst>
            </p:cNvPr>
            <p:cNvSpPr/>
            <p:nvPr/>
          </p:nvSpPr>
          <p:spPr>
            <a:xfrm>
              <a:off x="-349068" y="1254593"/>
              <a:ext cx="12393300" cy="3846470"/>
            </a:xfrm>
            <a:custGeom>
              <a:avLst/>
              <a:gdLst/>
              <a:ahLst/>
              <a:cxnLst/>
              <a:rect l="l" t="t" r="r" b="b"/>
              <a:pathLst>
                <a:path w="12393300" h="3846470">
                  <a:moveTo>
                    <a:pt x="0" y="0"/>
                  </a:moveTo>
                  <a:lnTo>
                    <a:pt x="12393300" y="0"/>
                  </a:lnTo>
                  <a:lnTo>
                    <a:pt x="12393300" y="3846470"/>
                  </a:lnTo>
                  <a:lnTo>
                    <a:pt x="0" y="38464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28C59C90-0B34-1AD6-4E63-FD4409955900}"/>
                </a:ext>
              </a:extLst>
            </p:cNvPr>
            <p:cNvSpPr txBox="1"/>
            <p:nvPr/>
          </p:nvSpPr>
          <p:spPr>
            <a:xfrm>
              <a:off x="-1003332" y="168757"/>
              <a:ext cx="13613451" cy="36845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8224"/>
                </a:lnSpc>
              </a:pPr>
              <a:endParaRPr lang="en-US" sz="7200" b="1" dirty="0">
                <a:solidFill>
                  <a:srgbClr val="263D2F"/>
                </a:solidFill>
                <a:latin typeface="Saira ExtraCondensed" panose="020B0604020202020204" charset="-93"/>
                <a:ea typeface="Saira ExtraCondensed"/>
                <a:cs typeface="Saira ExtraCondensed"/>
                <a:sym typeface="Saira ExtraCondensed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6BC1E0C9-DF99-3369-1A93-4C311E71C8A3}"/>
              </a:ext>
            </a:extLst>
          </p:cNvPr>
          <p:cNvSpPr/>
          <p:nvPr/>
        </p:nvSpPr>
        <p:spPr>
          <a:xfrm>
            <a:off x="4510703" y="-44891"/>
            <a:ext cx="9521006" cy="853592"/>
          </a:xfrm>
          <a:custGeom>
            <a:avLst/>
            <a:gdLst/>
            <a:ahLst/>
            <a:cxnLst/>
            <a:rect l="l" t="t" r="r" b="b"/>
            <a:pathLst>
              <a:path w="12694675" h="1138123">
                <a:moveTo>
                  <a:pt x="0" y="0"/>
                </a:moveTo>
                <a:lnTo>
                  <a:pt x="12694675" y="0"/>
                </a:lnTo>
                <a:lnTo>
                  <a:pt x="12694675" y="1138123"/>
                </a:lnTo>
                <a:lnTo>
                  <a:pt x="0" y="113812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70902BCB-DE20-D41E-2B5E-C639477EF960}"/>
              </a:ext>
            </a:extLst>
          </p:cNvPr>
          <p:cNvGrpSpPr/>
          <p:nvPr/>
        </p:nvGrpSpPr>
        <p:grpSpPr>
          <a:xfrm>
            <a:off x="-827248" y="9895344"/>
            <a:ext cx="3711895" cy="471221"/>
            <a:chOff x="0" y="0"/>
            <a:chExt cx="4949193" cy="628294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7F76291-C952-C684-0070-8C5FACB19EC6}"/>
                </a:ext>
              </a:extLst>
            </p:cNvPr>
            <p:cNvSpPr/>
            <p:nvPr/>
          </p:nvSpPr>
          <p:spPr>
            <a:xfrm>
              <a:off x="0" y="0"/>
              <a:ext cx="4949193" cy="628294"/>
            </a:xfrm>
            <a:custGeom>
              <a:avLst/>
              <a:gdLst/>
              <a:ahLst/>
              <a:cxnLst/>
              <a:rect l="l" t="t" r="r" b="b"/>
              <a:pathLst>
                <a:path w="4949193" h="628294">
                  <a:moveTo>
                    <a:pt x="0" y="0"/>
                  </a:moveTo>
                  <a:lnTo>
                    <a:pt x="4949193" y="0"/>
                  </a:lnTo>
                  <a:lnTo>
                    <a:pt x="4949193" y="628294"/>
                  </a:lnTo>
                  <a:lnTo>
                    <a:pt x="0" y="6282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086EFB27-470D-D833-8493-4AAB806857A8}"/>
                </a:ext>
              </a:extLst>
            </p:cNvPr>
            <p:cNvSpPr txBox="1"/>
            <p:nvPr/>
          </p:nvSpPr>
          <p:spPr>
            <a:xfrm>
              <a:off x="0" y="9525"/>
              <a:ext cx="4949193" cy="6187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15"/>
                </a:lnSpc>
              </a:pPr>
              <a:r>
                <a:rPr lang="en-US" sz="2100">
                  <a:solidFill>
                    <a:srgbClr val="A16849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NGUYỄN PHƯƠNG NGA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7CAE5FF-387F-EF81-E4FF-2B51F3C426A4}"/>
              </a:ext>
            </a:extLst>
          </p:cNvPr>
          <p:cNvSpPr txBox="1"/>
          <p:nvPr/>
        </p:nvSpPr>
        <p:spPr>
          <a:xfrm>
            <a:off x="3831717" y="399449"/>
            <a:ext cx="103469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latin typeface="Saira ExtraCondensed" panose="020B0604020202020204" charset="-93"/>
              </a:rPr>
              <a:t>TRUYỆN </a:t>
            </a:r>
          </a:p>
          <a:p>
            <a:pPr algn="ctr"/>
            <a:r>
              <a:rPr lang="vi-VN" sz="5400" b="1" dirty="0">
                <a:latin typeface="Saira ExtraCondensed" panose="020B0604020202020204" charset="-93"/>
              </a:rPr>
              <a:t>“CHIẾC ẤM SÀNH NỞ HOA”</a:t>
            </a:r>
          </a:p>
        </p:txBody>
      </p:sp>
      <p:pic>
        <p:nvPicPr>
          <p:cNvPr id="19" name="Truyện Chiếc ấm sành nở hoa - YouTube">
            <a:hlinkClick r:id="" action="ppaction://media"/>
            <a:extLst>
              <a:ext uri="{FF2B5EF4-FFF2-40B4-BE49-F238E27FC236}">
                <a16:creationId xmlns:a16="http://schemas.microsoft.com/office/drawing/2014/main" id="{EF2A8EF1-8728-269C-5BAA-8C540D2FBA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03606" y="2493536"/>
            <a:ext cx="14935200" cy="71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2865" y="2539636"/>
            <a:ext cx="11025627" cy="5122141"/>
          </a:xfrm>
          <a:custGeom>
            <a:avLst/>
            <a:gdLst/>
            <a:ahLst/>
            <a:cxnLst/>
            <a:rect l="l" t="t" r="r" b="b"/>
            <a:pathLst>
              <a:path w="11025627" h="5122141">
                <a:moveTo>
                  <a:pt x="0" y="0"/>
                </a:moveTo>
                <a:lnTo>
                  <a:pt x="11025627" y="0"/>
                </a:lnTo>
                <a:lnTo>
                  <a:pt x="11025627" y="5122141"/>
                </a:lnTo>
                <a:lnTo>
                  <a:pt x="0" y="5122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54569" y="2196095"/>
            <a:ext cx="9842219" cy="5711616"/>
            <a:chOff x="0" y="0"/>
            <a:chExt cx="13122959" cy="76154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22959" cy="7615488"/>
            </a:xfrm>
            <a:custGeom>
              <a:avLst/>
              <a:gdLst/>
              <a:ahLst/>
              <a:cxnLst/>
              <a:rect l="l" t="t" r="r" b="b"/>
              <a:pathLst>
                <a:path w="13122959" h="7615488">
                  <a:moveTo>
                    <a:pt x="0" y="0"/>
                  </a:moveTo>
                  <a:lnTo>
                    <a:pt x="13122959" y="0"/>
                  </a:lnTo>
                  <a:lnTo>
                    <a:pt x="13122959" y="7615488"/>
                  </a:lnTo>
                  <a:lnTo>
                    <a:pt x="0" y="7615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13122959" cy="75392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573"/>
                </a:lnSpc>
              </a:pPr>
              <a:r>
                <a:rPr lang="en-US" sz="18596" dirty="0">
                  <a:solidFill>
                    <a:srgbClr val="263D2F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TRÒ CHƠI: </a:t>
              </a:r>
            </a:p>
            <a:p>
              <a:pPr algn="r">
                <a:lnSpc>
                  <a:spcPts val="14035"/>
                </a:lnSpc>
              </a:pPr>
              <a:r>
                <a:rPr lang="en-US" sz="12099" dirty="0">
                  <a:solidFill>
                    <a:srgbClr val="263D2F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GHÉP TRANH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-6419837">
            <a:off x="1340084" y="1581270"/>
            <a:ext cx="1247946" cy="1343683"/>
          </a:xfrm>
          <a:custGeom>
            <a:avLst/>
            <a:gdLst/>
            <a:ahLst/>
            <a:cxnLst/>
            <a:rect l="l" t="t" r="r" b="b"/>
            <a:pathLst>
              <a:path w="1247946" h="1343683">
                <a:moveTo>
                  <a:pt x="0" y="0"/>
                </a:moveTo>
                <a:lnTo>
                  <a:pt x="1247946" y="0"/>
                </a:lnTo>
                <a:lnTo>
                  <a:pt x="1247946" y="1343683"/>
                </a:lnTo>
                <a:lnTo>
                  <a:pt x="0" y="1343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" r="-44"/>
            </a:stretch>
          </a:blipFill>
        </p:spPr>
      </p:sp>
      <p:sp>
        <p:nvSpPr>
          <p:cNvPr id="7" name="Freeform 7"/>
          <p:cNvSpPr/>
          <p:nvPr/>
        </p:nvSpPr>
        <p:spPr>
          <a:xfrm rot="-4370802">
            <a:off x="15625816" y="1280491"/>
            <a:ext cx="800318" cy="861715"/>
          </a:xfrm>
          <a:custGeom>
            <a:avLst/>
            <a:gdLst/>
            <a:ahLst/>
            <a:cxnLst/>
            <a:rect l="l" t="t" r="r" b="b"/>
            <a:pathLst>
              <a:path w="800318" h="861715">
                <a:moveTo>
                  <a:pt x="0" y="0"/>
                </a:moveTo>
                <a:lnTo>
                  <a:pt x="800318" y="0"/>
                </a:lnTo>
                <a:lnTo>
                  <a:pt x="800318" y="861715"/>
                </a:lnTo>
                <a:lnTo>
                  <a:pt x="0" y="861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86" r="-28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74013" y="8395705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09" r="-109"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6874013" y="1028700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09" r="-109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0"/>
            <a:ext cx="698405" cy="763773"/>
            <a:chOff x="0" y="0"/>
            <a:chExt cx="931207" cy="101836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31164" cy="1018413"/>
            </a:xfrm>
            <a:custGeom>
              <a:avLst/>
              <a:gdLst/>
              <a:ahLst/>
              <a:cxnLst/>
              <a:rect l="l" t="t" r="r" b="b"/>
              <a:pathLst>
                <a:path w="931164" h="1018413">
                  <a:moveTo>
                    <a:pt x="0" y="0"/>
                  </a:moveTo>
                  <a:lnTo>
                    <a:pt x="931164" y="0"/>
                  </a:lnTo>
                  <a:lnTo>
                    <a:pt x="931164" y="1018413"/>
                  </a:lnTo>
                  <a:lnTo>
                    <a:pt x="0" y="1018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" r="-4" b="-100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4542583" y="0"/>
            <a:ext cx="9521006" cy="720319"/>
            <a:chOff x="0" y="0"/>
            <a:chExt cx="12694675" cy="96042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694675" cy="960425"/>
            </a:xfrm>
            <a:custGeom>
              <a:avLst/>
              <a:gdLst/>
              <a:ahLst/>
              <a:cxnLst/>
              <a:rect l="l" t="t" r="r" b="b"/>
              <a:pathLst>
                <a:path w="12694675" h="960425">
                  <a:moveTo>
                    <a:pt x="0" y="0"/>
                  </a:moveTo>
                  <a:lnTo>
                    <a:pt x="12694675" y="0"/>
                  </a:lnTo>
                  <a:lnTo>
                    <a:pt x="12694675" y="960425"/>
                  </a:lnTo>
                  <a:lnTo>
                    <a:pt x="0" y="9604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28575"/>
              <a:ext cx="12694675" cy="9318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80"/>
                </a:lnSpc>
              </a:pPr>
              <a:r>
                <a:rPr lang="en-US" sz="3200">
                  <a:solidFill>
                    <a:srgbClr val="D1A588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TRƯỜNG CAO ĐẲNG SƯ PHẠM TRUNG ƯƠNG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827248" y="9843589"/>
            <a:ext cx="3711895" cy="471221"/>
            <a:chOff x="0" y="0"/>
            <a:chExt cx="4949193" cy="62829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49193" cy="628294"/>
            </a:xfrm>
            <a:custGeom>
              <a:avLst/>
              <a:gdLst/>
              <a:ahLst/>
              <a:cxnLst/>
              <a:rect l="l" t="t" r="r" b="b"/>
              <a:pathLst>
                <a:path w="4949193" h="628294">
                  <a:moveTo>
                    <a:pt x="0" y="0"/>
                  </a:moveTo>
                  <a:lnTo>
                    <a:pt x="4949193" y="0"/>
                  </a:lnTo>
                  <a:lnTo>
                    <a:pt x="4949193" y="628294"/>
                  </a:lnTo>
                  <a:lnTo>
                    <a:pt x="0" y="6282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9525"/>
              <a:ext cx="4949193" cy="6187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15"/>
                </a:lnSpc>
              </a:pPr>
              <a:r>
                <a:rPr lang="en-US" sz="2100">
                  <a:solidFill>
                    <a:srgbClr val="D1A588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NGUYỄN PHƯƠNG NGA</a:t>
              </a:r>
            </a:p>
          </p:txBody>
        </p:sp>
      </p:grpSp>
      <p:sp>
        <p:nvSpPr>
          <p:cNvPr id="18" name="Freeform 18"/>
          <p:cNvSpPr/>
          <p:nvPr/>
        </p:nvSpPr>
        <p:spPr>
          <a:xfrm rot="521644">
            <a:off x="573030" y="6733319"/>
            <a:ext cx="4030240" cy="3267853"/>
          </a:xfrm>
          <a:custGeom>
            <a:avLst/>
            <a:gdLst/>
            <a:ahLst/>
            <a:cxnLst/>
            <a:rect l="l" t="t" r="r" b="b"/>
            <a:pathLst>
              <a:path w="4030240" h="3267853">
                <a:moveTo>
                  <a:pt x="0" y="0"/>
                </a:moveTo>
                <a:lnTo>
                  <a:pt x="4030240" y="0"/>
                </a:lnTo>
                <a:lnTo>
                  <a:pt x="4030240" y="3267853"/>
                </a:lnTo>
                <a:lnTo>
                  <a:pt x="0" y="32678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01667" flipH="1">
            <a:off x="13330108" y="7160579"/>
            <a:ext cx="5391735" cy="2910948"/>
          </a:xfrm>
          <a:custGeom>
            <a:avLst/>
            <a:gdLst/>
            <a:ahLst/>
            <a:cxnLst/>
            <a:rect l="l" t="t" r="r" b="b"/>
            <a:pathLst>
              <a:path w="5391735" h="2910948">
                <a:moveTo>
                  <a:pt x="5391734" y="0"/>
                </a:moveTo>
                <a:lnTo>
                  <a:pt x="0" y="0"/>
                </a:lnTo>
                <a:lnTo>
                  <a:pt x="0" y="2910947"/>
                </a:lnTo>
                <a:lnTo>
                  <a:pt x="5391734" y="2910947"/>
                </a:lnTo>
                <a:lnTo>
                  <a:pt x="539173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225488">
            <a:off x="15132112" y="8449802"/>
            <a:ext cx="1787726" cy="1201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88382" y="3890055"/>
            <a:ext cx="4595189" cy="6396945"/>
            <a:chOff x="0" y="0"/>
            <a:chExt cx="6126919" cy="8529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26861" cy="8529320"/>
            </a:xfrm>
            <a:custGeom>
              <a:avLst/>
              <a:gdLst/>
              <a:ahLst/>
              <a:cxnLst/>
              <a:rect l="l" t="t" r="r" b="b"/>
              <a:pathLst>
                <a:path w="6126861" h="8529320">
                  <a:moveTo>
                    <a:pt x="0" y="0"/>
                  </a:moveTo>
                  <a:lnTo>
                    <a:pt x="6126861" y="0"/>
                  </a:lnTo>
                  <a:lnTo>
                    <a:pt x="6126861" y="8529320"/>
                  </a:lnTo>
                  <a:lnTo>
                    <a:pt x="0" y="8529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3" r="-10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698405" cy="763773"/>
            <a:chOff x="0" y="0"/>
            <a:chExt cx="931207" cy="10183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31164" cy="1018413"/>
            </a:xfrm>
            <a:custGeom>
              <a:avLst/>
              <a:gdLst/>
              <a:ahLst/>
              <a:cxnLst/>
              <a:rect l="l" t="t" r="r" b="b"/>
              <a:pathLst>
                <a:path w="931164" h="1018413">
                  <a:moveTo>
                    <a:pt x="0" y="0"/>
                  </a:moveTo>
                  <a:lnTo>
                    <a:pt x="931164" y="0"/>
                  </a:lnTo>
                  <a:lnTo>
                    <a:pt x="931164" y="1018413"/>
                  </a:lnTo>
                  <a:lnTo>
                    <a:pt x="0" y="1018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04" r="-4" b="-100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408"/>
          <a:stretch>
            <a:fillRect/>
          </a:stretch>
        </p:blipFill>
        <p:spPr>
          <a:xfrm>
            <a:off x="1664741" y="628166"/>
            <a:ext cx="15276690" cy="374278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827248" y="9978390"/>
            <a:ext cx="3711895" cy="308610"/>
            <a:chOff x="0" y="0"/>
            <a:chExt cx="4949193" cy="4114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49193" cy="411480"/>
            </a:xfrm>
            <a:custGeom>
              <a:avLst/>
              <a:gdLst/>
              <a:ahLst/>
              <a:cxnLst/>
              <a:rect l="l" t="t" r="r" b="b"/>
              <a:pathLst>
                <a:path w="4949193" h="411480">
                  <a:moveTo>
                    <a:pt x="0" y="0"/>
                  </a:moveTo>
                  <a:lnTo>
                    <a:pt x="4949193" y="0"/>
                  </a:lnTo>
                  <a:lnTo>
                    <a:pt x="4949193" y="411480"/>
                  </a:lnTo>
                  <a:lnTo>
                    <a:pt x="0" y="4114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4949193" cy="4019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15"/>
                </a:lnSpc>
              </a:pPr>
              <a:r>
                <a:rPr lang="en-US" sz="2100">
                  <a:solidFill>
                    <a:srgbClr val="D29A69"/>
                  </a:solidFill>
                  <a:latin typeface="Saira"/>
                  <a:ea typeface="Saira"/>
                  <a:cs typeface="Saira"/>
                  <a:sym typeface="Saira"/>
                </a:rPr>
                <a:t>NGUYỄN PHƯƠNG NGA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4542583" y="0"/>
            <a:ext cx="9521006" cy="720319"/>
          </a:xfrm>
          <a:custGeom>
            <a:avLst/>
            <a:gdLst/>
            <a:ahLst/>
            <a:cxnLst/>
            <a:rect l="l" t="t" r="r" b="b"/>
            <a:pathLst>
              <a:path w="12694675" h="960425">
                <a:moveTo>
                  <a:pt x="0" y="0"/>
                </a:moveTo>
                <a:lnTo>
                  <a:pt x="12694675" y="0"/>
                </a:lnTo>
                <a:lnTo>
                  <a:pt x="12694675" y="960425"/>
                </a:lnTo>
                <a:lnTo>
                  <a:pt x="0" y="96042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98130" y="8326224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09" r="-109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6477000" y="666883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09" r="-10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35618" y="3146081"/>
            <a:ext cx="11024712" cy="3849102"/>
          </a:xfrm>
          <a:custGeom>
            <a:avLst/>
            <a:gdLst/>
            <a:ahLst/>
            <a:cxnLst/>
            <a:rect l="l" t="t" r="r" b="b"/>
            <a:pathLst>
              <a:path w="10170527" h="3849102">
                <a:moveTo>
                  <a:pt x="0" y="0"/>
                </a:moveTo>
                <a:lnTo>
                  <a:pt x="10170527" y="0"/>
                </a:lnTo>
                <a:lnTo>
                  <a:pt x="10170527" y="3849102"/>
                </a:lnTo>
                <a:lnTo>
                  <a:pt x="0" y="3849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364323" y="3946984"/>
            <a:ext cx="12771130" cy="3800752"/>
            <a:chOff x="-1568243" y="-125732"/>
            <a:chExt cx="16256805" cy="5067670"/>
          </a:xfrm>
        </p:grpSpPr>
        <p:sp>
          <p:nvSpPr>
            <p:cNvPr id="6" name="Freeform 6"/>
            <p:cNvSpPr/>
            <p:nvPr/>
          </p:nvSpPr>
          <p:spPr>
            <a:xfrm>
              <a:off x="-1568243" y="-125732"/>
              <a:ext cx="13122958" cy="4848374"/>
            </a:xfrm>
            <a:custGeom>
              <a:avLst/>
              <a:gdLst/>
              <a:ahLst/>
              <a:cxnLst/>
              <a:rect l="l" t="t" r="r" b="b"/>
              <a:pathLst>
                <a:path w="13122959" h="4848374">
                  <a:moveTo>
                    <a:pt x="0" y="0"/>
                  </a:moveTo>
                  <a:lnTo>
                    <a:pt x="13122959" y="0"/>
                  </a:lnTo>
                  <a:lnTo>
                    <a:pt x="13122959" y="4848374"/>
                  </a:lnTo>
                  <a:lnTo>
                    <a:pt x="0" y="48483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-300182" y="84039"/>
              <a:ext cx="14988744" cy="485789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9407"/>
                </a:lnSpc>
              </a:pPr>
              <a:r>
                <a:rPr lang="vi-VN" sz="16172" b="1" dirty="0">
                  <a:solidFill>
                    <a:schemeClr val="accent2">
                      <a:lumMod val="50000"/>
                    </a:schemeClr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ỔN ĐỊNH TỔ CHỨC</a:t>
              </a:r>
              <a:endParaRPr lang="en-US" sz="16172" b="1" dirty="0">
                <a:solidFill>
                  <a:schemeClr val="accent2">
                    <a:lumMod val="50000"/>
                  </a:schemeClr>
                </a:solidFill>
                <a:latin typeface="Saira ExtraCondensed"/>
                <a:ea typeface="Saira ExtraCondensed"/>
                <a:cs typeface="Saira ExtraCondensed"/>
                <a:sym typeface="Saira ExtraCondense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1001667" flipH="1">
            <a:off x="12658178" y="6761796"/>
            <a:ext cx="5795349" cy="3128855"/>
          </a:xfrm>
          <a:custGeom>
            <a:avLst/>
            <a:gdLst/>
            <a:ahLst/>
            <a:cxnLst/>
            <a:rect l="l" t="t" r="r" b="b"/>
            <a:pathLst>
              <a:path w="5795349" h="3128855">
                <a:moveTo>
                  <a:pt x="5795349" y="0"/>
                </a:moveTo>
                <a:lnTo>
                  <a:pt x="0" y="0"/>
                </a:lnTo>
                <a:lnTo>
                  <a:pt x="0" y="3128856"/>
                </a:lnTo>
                <a:lnTo>
                  <a:pt x="5795349" y="3128856"/>
                </a:lnTo>
                <a:lnTo>
                  <a:pt x="57953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225488">
            <a:off x="14544463" y="8077555"/>
            <a:ext cx="2022779" cy="135993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349203" y="6551447"/>
            <a:ext cx="4030240" cy="3267853"/>
          </a:xfrm>
          <a:custGeom>
            <a:avLst/>
            <a:gdLst/>
            <a:ahLst/>
            <a:cxnLst/>
            <a:rect l="l" t="t" r="r" b="b"/>
            <a:pathLst>
              <a:path w="4030240" h="3267853">
                <a:moveTo>
                  <a:pt x="0" y="0"/>
                </a:moveTo>
                <a:lnTo>
                  <a:pt x="4030239" y="0"/>
                </a:lnTo>
                <a:lnTo>
                  <a:pt x="4030239" y="3267853"/>
                </a:lnTo>
                <a:lnTo>
                  <a:pt x="0" y="326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48200" y="247779"/>
            <a:ext cx="9521006" cy="826738"/>
          </a:xfrm>
          <a:custGeom>
            <a:avLst/>
            <a:gdLst/>
            <a:ahLst/>
            <a:cxnLst/>
            <a:rect l="l" t="t" r="r" b="b"/>
            <a:pathLst>
              <a:path w="12694675" h="1102318">
                <a:moveTo>
                  <a:pt x="0" y="0"/>
                </a:moveTo>
                <a:lnTo>
                  <a:pt x="12694675" y="0"/>
                </a:lnTo>
                <a:lnTo>
                  <a:pt x="12694675" y="1102318"/>
                </a:lnTo>
                <a:lnTo>
                  <a:pt x="0" y="11023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grpSp>
        <p:nvGrpSpPr>
          <p:cNvPr id="14" name="Group 14"/>
          <p:cNvGrpSpPr/>
          <p:nvPr/>
        </p:nvGrpSpPr>
        <p:grpSpPr>
          <a:xfrm>
            <a:off x="0" y="0"/>
            <a:ext cx="698405" cy="763773"/>
            <a:chOff x="0" y="0"/>
            <a:chExt cx="931207" cy="10183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31164" cy="1018413"/>
            </a:xfrm>
            <a:custGeom>
              <a:avLst/>
              <a:gdLst/>
              <a:ahLst/>
              <a:cxnLst/>
              <a:rect l="l" t="t" r="r" b="b"/>
              <a:pathLst>
                <a:path w="931164" h="1018413">
                  <a:moveTo>
                    <a:pt x="0" y="0"/>
                  </a:moveTo>
                  <a:lnTo>
                    <a:pt x="931164" y="0"/>
                  </a:lnTo>
                  <a:lnTo>
                    <a:pt x="931164" y="1018413"/>
                  </a:lnTo>
                  <a:lnTo>
                    <a:pt x="0" y="1018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104" r="-4" b="-100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-181548" y="9819300"/>
            <a:ext cx="3956462" cy="328944"/>
            <a:chOff x="0" y="0"/>
            <a:chExt cx="4949193" cy="4114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49193" cy="411480"/>
            </a:xfrm>
            <a:custGeom>
              <a:avLst/>
              <a:gdLst/>
              <a:ahLst/>
              <a:cxnLst/>
              <a:rect l="l" t="t" r="r" b="b"/>
              <a:pathLst>
                <a:path w="4949193" h="411480">
                  <a:moveTo>
                    <a:pt x="0" y="0"/>
                  </a:moveTo>
                  <a:lnTo>
                    <a:pt x="4949193" y="0"/>
                  </a:lnTo>
                  <a:lnTo>
                    <a:pt x="4949193" y="411480"/>
                  </a:lnTo>
                  <a:lnTo>
                    <a:pt x="0" y="4114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9525"/>
              <a:ext cx="4949193" cy="4019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15"/>
                </a:lnSpc>
              </a:pPr>
              <a:r>
                <a:rPr lang="en-US" sz="2100">
                  <a:solidFill>
                    <a:srgbClr val="263D2F"/>
                  </a:solidFill>
                  <a:latin typeface="Saira"/>
                  <a:ea typeface="Saira"/>
                  <a:cs typeface="Saira"/>
                  <a:sym typeface="Saira"/>
                </a:rPr>
                <a:t>NGUYỄN PHƯƠNG NGA</a:t>
              </a:r>
            </a:p>
          </p:txBody>
        </p:sp>
      </p:grpSp>
      <p:pic>
        <p:nvPicPr>
          <p:cNvPr id="20" name="TÔI-LÀ-CÁI-ẤM-TRÀ-Bài-hát-thiếu-nhi-Tôi-là-cái-ấm-trà-_Hình-minh-họa-theo-lời-bài-hát_-YouTube">
            <a:hlinkClick r:id="" action="ppaction://media"/>
            <a:extLst>
              <a:ext uri="{FF2B5EF4-FFF2-40B4-BE49-F238E27FC236}">
                <a16:creationId xmlns:a16="http://schemas.microsoft.com/office/drawing/2014/main" id="{9AF7C67C-6BE0-EBA3-D133-ECD7EC18B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53207" y="7326246"/>
            <a:ext cx="862595" cy="862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6517" y="-216582"/>
            <a:ext cx="16588440" cy="9621295"/>
          </a:xfrm>
          <a:custGeom>
            <a:avLst/>
            <a:gdLst/>
            <a:ahLst/>
            <a:cxnLst/>
            <a:rect l="l" t="t" r="r" b="b"/>
            <a:pathLst>
              <a:path w="16588440" h="9621295">
                <a:moveTo>
                  <a:pt x="0" y="0"/>
                </a:moveTo>
                <a:lnTo>
                  <a:pt x="16588440" y="0"/>
                </a:lnTo>
                <a:lnTo>
                  <a:pt x="16588440" y="9621296"/>
                </a:lnTo>
                <a:lnTo>
                  <a:pt x="0" y="9621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1" b="-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86084" y="1359805"/>
            <a:ext cx="3984596" cy="711535"/>
          </a:xfrm>
          <a:custGeom>
            <a:avLst/>
            <a:gdLst/>
            <a:ahLst/>
            <a:cxnLst/>
            <a:rect l="l" t="t" r="r" b="b"/>
            <a:pathLst>
              <a:path w="3984596" h="711535">
                <a:moveTo>
                  <a:pt x="0" y="0"/>
                </a:moveTo>
                <a:lnTo>
                  <a:pt x="3984596" y="0"/>
                </a:lnTo>
                <a:lnTo>
                  <a:pt x="3984596" y="711535"/>
                </a:lnTo>
                <a:lnTo>
                  <a:pt x="0" y="711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441" b="-44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24986" y="2417268"/>
            <a:ext cx="20755280" cy="4406210"/>
            <a:chOff x="-61750" y="-30481"/>
            <a:chExt cx="27673706" cy="5874947"/>
          </a:xfrm>
        </p:grpSpPr>
        <p:sp>
          <p:nvSpPr>
            <p:cNvPr id="5" name="Freeform 5"/>
            <p:cNvSpPr/>
            <p:nvPr/>
          </p:nvSpPr>
          <p:spPr>
            <a:xfrm>
              <a:off x="7861735" y="-30481"/>
              <a:ext cx="19750221" cy="4243860"/>
            </a:xfrm>
            <a:custGeom>
              <a:avLst/>
              <a:gdLst/>
              <a:ahLst/>
              <a:cxnLst/>
              <a:rect l="l" t="t" r="r" b="b"/>
              <a:pathLst>
                <a:path w="19750221" h="4243860">
                  <a:moveTo>
                    <a:pt x="0" y="0"/>
                  </a:moveTo>
                  <a:lnTo>
                    <a:pt x="19750221" y="0"/>
                  </a:lnTo>
                  <a:lnTo>
                    <a:pt x="19750221" y="4243860"/>
                  </a:lnTo>
                  <a:lnTo>
                    <a:pt x="0" y="42438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r>
                <a:rPr lang="vi-VN" sz="9500" b="1" dirty="0">
                  <a:solidFill>
                    <a:schemeClr val="accent6">
                      <a:lumMod val="75000"/>
                    </a:schemeClr>
                  </a:solidFill>
                  <a:latin typeface="Saira ExtraCondensed" panose="020B0604020202020204" charset="-93"/>
                </a:rPr>
                <a:t>TRUYỆN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61750" y="1610131"/>
              <a:ext cx="19750218" cy="423433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6958"/>
                </a:lnSpc>
              </a:pPr>
              <a:r>
                <a:rPr lang="en-US" sz="100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“CHIẾC ẤM SÀNH NỞ HOA”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698405" cy="763773"/>
            <a:chOff x="0" y="0"/>
            <a:chExt cx="931207" cy="10183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31164" cy="1018413"/>
            </a:xfrm>
            <a:custGeom>
              <a:avLst/>
              <a:gdLst/>
              <a:ahLst/>
              <a:cxnLst/>
              <a:rect l="l" t="t" r="r" b="b"/>
              <a:pathLst>
                <a:path w="931164" h="1018413">
                  <a:moveTo>
                    <a:pt x="0" y="0"/>
                  </a:moveTo>
                  <a:lnTo>
                    <a:pt x="931164" y="0"/>
                  </a:lnTo>
                  <a:lnTo>
                    <a:pt x="931164" y="1018413"/>
                  </a:lnTo>
                  <a:lnTo>
                    <a:pt x="0" y="1018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04" r="-4" b="-100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4542583" y="119848"/>
            <a:ext cx="9521006" cy="871169"/>
          </a:xfrm>
          <a:custGeom>
            <a:avLst/>
            <a:gdLst/>
            <a:ahLst/>
            <a:cxnLst/>
            <a:rect l="l" t="t" r="r" b="b"/>
            <a:pathLst>
              <a:path w="12694675" h="1161559">
                <a:moveTo>
                  <a:pt x="0" y="0"/>
                </a:moveTo>
                <a:lnTo>
                  <a:pt x="12694675" y="0"/>
                </a:lnTo>
                <a:lnTo>
                  <a:pt x="12694675" y="1161559"/>
                </a:lnTo>
                <a:lnTo>
                  <a:pt x="0" y="116155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12" name="Freeform 12"/>
          <p:cNvSpPr/>
          <p:nvPr/>
        </p:nvSpPr>
        <p:spPr>
          <a:xfrm rot="-1001667" flipH="1">
            <a:off x="9979696" y="5768346"/>
            <a:ext cx="4760240" cy="2794133"/>
          </a:xfrm>
          <a:custGeom>
            <a:avLst/>
            <a:gdLst/>
            <a:ahLst/>
            <a:cxnLst/>
            <a:rect l="l" t="t" r="r" b="b"/>
            <a:pathLst>
              <a:path w="6394854" h="3452522">
                <a:moveTo>
                  <a:pt x="6394855" y="0"/>
                </a:moveTo>
                <a:lnTo>
                  <a:pt x="0" y="0"/>
                </a:lnTo>
                <a:lnTo>
                  <a:pt x="0" y="3452522"/>
                </a:lnTo>
                <a:lnTo>
                  <a:pt x="6394855" y="3452522"/>
                </a:lnTo>
                <a:lnTo>
                  <a:pt x="639485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25488">
            <a:off x="11646783" y="7166637"/>
            <a:ext cx="1637040" cy="1100597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1161372">
            <a:off x="1431482" y="6613432"/>
            <a:ext cx="3258396" cy="2312768"/>
          </a:xfrm>
          <a:custGeom>
            <a:avLst/>
            <a:gdLst/>
            <a:ahLst/>
            <a:cxnLst/>
            <a:rect l="l" t="t" r="r" b="b"/>
            <a:pathLst>
              <a:path w="4368421" h="3542061">
                <a:moveTo>
                  <a:pt x="0" y="0"/>
                </a:moveTo>
                <a:lnTo>
                  <a:pt x="4368421" y="0"/>
                </a:lnTo>
                <a:lnTo>
                  <a:pt x="4368421" y="3542062"/>
                </a:lnTo>
                <a:lnTo>
                  <a:pt x="0" y="35420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181548" y="9819300"/>
            <a:ext cx="3956462" cy="328944"/>
            <a:chOff x="0" y="0"/>
            <a:chExt cx="4949193" cy="41148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49193" cy="411480"/>
            </a:xfrm>
            <a:custGeom>
              <a:avLst/>
              <a:gdLst/>
              <a:ahLst/>
              <a:cxnLst/>
              <a:rect l="l" t="t" r="r" b="b"/>
              <a:pathLst>
                <a:path w="4949193" h="411480">
                  <a:moveTo>
                    <a:pt x="0" y="0"/>
                  </a:moveTo>
                  <a:lnTo>
                    <a:pt x="4949193" y="0"/>
                  </a:lnTo>
                  <a:lnTo>
                    <a:pt x="4949193" y="411480"/>
                  </a:lnTo>
                  <a:lnTo>
                    <a:pt x="0" y="4114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9525"/>
              <a:ext cx="4949193" cy="4019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15"/>
                </a:lnSpc>
              </a:pPr>
              <a:r>
                <a:rPr lang="en-US" sz="2100">
                  <a:solidFill>
                    <a:srgbClr val="263D2F"/>
                  </a:solidFill>
                  <a:latin typeface="Saira"/>
                  <a:ea typeface="Saira"/>
                  <a:cs typeface="Saira"/>
                  <a:sym typeface="Saira"/>
                </a:rPr>
                <a:t>NGUYỄN PHƯƠNG NGA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3863433" y="7327935"/>
            <a:ext cx="3865305" cy="1968084"/>
          </a:xfrm>
          <a:custGeom>
            <a:avLst/>
            <a:gdLst/>
            <a:ahLst/>
            <a:cxnLst/>
            <a:rect l="l" t="t" r="r" b="b"/>
            <a:pathLst>
              <a:path w="3865305" h="1968084">
                <a:moveTo>
                  <a:pt x="0" y="0"/>
                </a:moveTo>
                <a:lnTo>
                  <a:pt x="3865305" y="0"/>
                </a:lnTo>
                <a:lnTo>
                  <a:pt x="3865305" y="1968084"/>
                </a:lnTo>
                <a:lnTo>
                  <a:pt x="0" y="19680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1" y="0"/>
            <a:ext cx="698405" cy="763773"/>
            <a:chOff x="0" y="0"/>
            <a:chExt cx="931207" cy="1018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164" cy="1018413"/>
            </a:xfrm>
            <a:custGeom>
              <a:avLst/>
              <a:gdLst/>
              <a:ahLst/>
              <a:cxnLst/>
              <a:rect l="l" t="t" r="r" b="b"/>
              <a:pathLst>
                <a:path w="931164" h="1018413">
                  <a:moveTo>
                    <a:pt x="0" y="0"/>
                  </a:moveTo>
                  <a:lnTo>
                    <a:pt x="931164" y="0"/>
                  </a:lnTo>
                  <a:lnTo>
                    <a:pt x="931164" y="1018413"/>
                  </a:lnTo>
                  <a:lnTo>
                    <a:pt x="0" y="1018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04" r="-4" b="-10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4576674" y="0"/>
            <a:ext cx="9521006" cy="871169"/>
          </a:xfrm>
          <a:custGeom>
            <a:avLst/>
            <a:gdLst/>
            <a:ahLst/>
            <a:cxnLst/>
            <a:rect l="l" t="t" r="r" b="b"/>
            <a:pathLst>
              <a:path w="12694675" h="1161559">
                <a:moveTo>
                  <a:pt x="0" y="0"/>
                </a:moveTo>
                <a:lnTo>
                  <a:pt x="12694675" y="0"/>
                </a:lnTo>
                <a:lnTo>
                  <a:pt x="12694675" y="1161559"/>
                </a:lnTo>
                <a:lnTo>
                  <a:pt x="0" y="116155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7" name="Freeform 7"/>
          <p:cNvSpPr/>
          <p:nvPr/>
        </p:nvSpPr>
        <p:spPr>
          <a:xfrm rot="-4370802">
            <a:off x="15659907" y="1280491"/>
            <a:ext cx="800318" cy="861715"/>
          </a:xfrm>
          <a:custGeom>
            <a:avLst/>
            <a:gdLst/>
            <a:ahLst/>
            <a:cxnLst/>
            <a:rect l="l" t="t" r="r" b="b"/>
            <a:pathLst>
              <a:path w="800318" h="861715">
                <a:moveTo>
                  <a:pt x="0" y="0"/>
                </a:moveTo>
                <a:lnTo>
                  <a:pt x="800318" y="0"/>
                </a:lnTo>
                <a:lnTo>
                  <a:pt x="800318" y="861715"/>
                </a:lnTo>
                <a:lnTo>
                  <a:pt x="0" y="8617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86" r="-28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32221" y="8326224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09" r="-109"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7067190" y="1497163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09" r="-10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49379" y="3179800"/>
            <a:ext cx="10170527" cy="3849102"/>
          </a:xfrm>
          <a:custGeom>
            <a:avLst/>
            <a:gdLst/>
            <a:ahLst/>
            <a:cxnLst/>
            <a:rect l="l" t="t" r="r" b="b"/>
            <a:pathLst>
              <a:path w="10170527" h="3849102">
                <a:moveTo>
                  <a:pt x="0" y="0"/>
                </a:moveTo>
                <a:lnTo>
                  <a:pt x="10170527" y="0"/>
                </a:lnTo>
                <a:lnTo>
                  <a:pt x="10170527" y="3849102"/>
                </a:lnTo>
                <a:lnTo>
                  <a:pt x="0" y="3849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222890" y="3551860"/>
            <a:ext cx="10035396" cy="3991525"/>
            <a:chOff x="-257569" y="0"/>
            <a:chExt cx="13380528" cy="532203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122959" cy="4825954"/>
            </a:xfrm>
            <a:custGeom>
              <a:avLst/>
              <a:gdLst/>
              <a:ahLst/>
              <a:cxnLst/>
              <a:rect l="l" t="t" r="r" b="b"/>
              <a:pathLst>
                <a:path w="13122959" h="4825954">
                  <a:moveTo>
                    <a:pt x="0" y="0"/>
                  </a:moveTo>
                  <a:lnTo>
                    <a:pt x="13122959" y="0"/>
                  </a:lnTo>
                  <a:lnTo>
                    <a:pt x="13122959" y="4825954"/>
                  </a:lnTo>
                  <a:lnTo>
                    <a:pt x="0" y="48259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-257569" y="496080"/>
              <a:ext cx="13122959" cy="48259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9287"/>
                </a:lnSpc>
              </a:pPr>
              <a:r>
                <a:rPr lang="en-US" sz="16072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ĐÀM THOẠI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827248" y="9843589"/>
            <a:ext cx="3711895" cy="471221"/>
            <a:chOff x="0" y="0"/>
            <a:chExt cx="4949193" cy="6282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49193" cy="628294"/>
            </a:xfrm>
            <a:custGeom>
              <a:avLst/>
              <a:gdLst/>
              <a:ahLst/>
              <a:cxnLst/>
              <a:rect l="l" t="t" r="r" b="b"/>
              <a:pathLst>
                <a:path w="4949193" h="628294">
                  <a:moveTo>
                    <a:pt x="0" y="0"/>
                  </a:moveTo>
                  <a:lnTo>
                    <a:pt x="4949193" y="0"/>
                  </a:lnTo>
                  <a:lnTo>
                    <a:pt x="4949193" y="628294"/>
                  </a:lnTo>
                  <a:lnTo>
                    <a:pt x="0" y="6282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4949193" cy="6187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15"/>
                </a:lnSpc>
              </a:pPr>
              <a:r>
                <a:rPr lang="en-US" sz="2100">
                  <a:solidFill>
                    <a:srgbClr val="A16849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NGUYỄN PHƯƠNG NGA</a:t>
              </a:r>
            </a:p>
          </p:txBody>
        </p:sp>
      </p:grpSp>
      <p:sp>
        <p:nvSpPr>
          <p:cNvPr id="17" name="Freeform 17"/>
          <p:cNvSpPr/>
          <p:nvPr/>
        </p:nvSpPr>
        <p:spPr>
          <a:xfrm rot="-1001667" flipH="1">
            <a:off x="12658178" y="6761796"/>
            <a:ext cx="5795349" cy="3128855"/>
          </a:xfrm>
          <a:custGeom>
            <a:avLst/>
            <a:gdLst/>
            <a:ahLst/>
            <a:cxnLst/>
            <a:rect l="l" t="t" r="r" b="b"/>
            <a:pathLst>
              <a:path w="5795349" h="3128855">
                <a:moveTo>
                  <a:pt x="5795349" y="0"/>
                </a:moveTo>
                <a:lnTo>
                  <a:pt x="0" y="0"/>
                </a:lnTo>
                <a:lnTo>
                  <a:pt x="0" y="3128856"/>
                </a:lnTo>
                <a:lnTo>
                  <a:pt x="5795349" y="3128856"/>
                </a:lnTo>
                <a:lnTo>
                  <a:pt x="57953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225488">
            <a:off x="14544463" y="8077555"/>
            <a:ext cx="2022779" cy="1359933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>
            <a:off x="349203" y="6575736"/>
            <a:ext cx="4030240" cy="3267853"/>
          </a:xfrm>
          <a:custGeom>
            <a:avLst/>
            <a:gdLst/>
            <a:ahLst/>
            <a:cxnLst/>
            <a:rect l="l" t="t" r="r" b="b"/>
            <a:pathLst>
              <a:path w="4030240" h="3267853">
                <a:moveTo>
                  <a:pt x="0" y="0"/>
                </a:moveTo>
                <a:lnTo>
                  <a:pt x="4030239" y="0"/>
                </a:lnTo>
                <a:lnTo>
                  <a:pt x="4030239" y="3267853"/>
                </a:lnTo>
                <a:lnTo>
                  <a:pt x="0" y="32678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61811" y="440196"/>
            <a:ext cx="2836304" cy="538898"/>
          </a:xfrm>
          <a:custGeom>
            <a:avLst/>
            <a:gdLst/>
            <a:ahLst/>
            <a:cxnLst/>
            <a:rect l="l" t="t" r="r" b="b"/>
            <a:pathLst>
              <a:path w="2836304" h="538898">
                <a:moveTo>
                  <a:pt x="0" y="0"/>
                </a:moveTo>
                <a:lnTo>
                  <a:pt x="2836304" y="0"/>
                </a:lnTo>
                <a:lnTo>
                  <a:pt x="2836304" y="538898"/>
                </a:lnTo>
                <a:lnTo>
                  <a:pt x="0" y="53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8405" y="709645"/>
            <a:ext cx="16999710" cy="9458021"/>
          </a:xfrm>
          <a:custGeom>
            <a:avLst/>
            <a:gdLst/>
            <a:ahLst/>
            <a:cxnLst/>
            <a:rect l="l" t="t" r="r" b="b"/>
            <a:pathLst>
              <a:path w="16999710" h="9458021">
                <a:moveTo>
                  <a:pt x="0" y="0"/>
                </a:moveTo>
                <a:lnTo>
                  <a:pt x="16999710" y="0"/>
                </a:lnTo>
                <a:lnTo>
                  <a:pt x="16999710" y="9458021"/>
                </a:lnTo>
                <a:lnTo>
                  <a:pt x="0" y="9458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73" r="-173"/>
            </a:stretch>
          </a:blipFill>
        </p:spPr>
      </p:sp>
      <p:sp>
        <p:nvSpPr>
          <p:cNvPr id="4" name="Freeform 4" descr="CXVFCGVV  "/>
          <p:cNvSpPr/>
          <p:nvPr/>
        </p:nvSpPr>
        <p:spPr>
          <a:xfrm>
            <a:off x="4739900" y="676603"/>
            <a:ext cx="9561076" cy="1307318"/>
          </a:xfrm>
          <a:custGeom>
            <a:avLst/>
            <a:gdLst/>
            <a:ahLst/>
            <a:cxnLst/>
            <a:rect l="l" t="t" r="r" b="b"/>
            <a:pathLst>
              <a:path w="9561076" h="1307318">
                <a:moveTo>
                  <a:pt x="0" y="0"/>
                </a:moveTo>
                <a:lnTo>
                  <a:pt x="9561076" y="0"/>
                </a:lnTo>
                <a:lnTo>
                  <a:pt x="9561076" y="1307318"/>
                </a:lnTo>
                <a:lnTo>
                  <a:pt x="0" y="1307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983313" y="877612"/>
            <a:ext cx="9019781" cy="1274276"/>
            <a:chOff x="0" y="0"/>
            <a:chExt cx="12026374" cy="16990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6374" cy="1535303"/>
            </a:xfrm>
            <a:custGeom>
              <a:avLst/>
              <a:gdLst/>
              <a:ahLst/>
              <a:cxnLst/>
              <a:rect l="l" t="t" r="r" b="b"/>
              <a:pathLst>
                <a:path w="12026374" h="1535303">
                  <a:moveTo>
                    <a:pt x="0" y="0"/>
                  </a:moveTo>
                  <a:lnTo>
                    <a:pt x="12026374" y="0"/>
                  </a:lnTo>
                  <a:lnTo>
                    <a:pt x="12026374" y="1535303"/>
                  </a:lnTo>
                  <a:lnTo>
                    <a:pt x="0" y="15353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58981"/>
              <a:ext cx="12026373" cy="14400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125"/>
                </a:lnSpc>
              </a:pPr>
              <a:r>
                <a:rPr lang="en-US" sz="5125" dirty="0">
                  <a:solidFill>
                    <a:srgbClr val="263D2F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CÔ VỪA </a:t>
              </a:r>
              <a:r>
                <a:rPr lang="en-US" sz="5125">
                  <a:solidFill>
                    <a:srgbClr val="263D2F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KỂ </a:t>
              </a:r>
              <a:r>
                <a:rPr lang="vi-VN" sz="5125" dirty="0">
                  <a:solidFill>
                    <a:srgbClr val="263D2F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CÂU</a:t>
              </a:r>
              <a:r>
                <a:rPr lang="en-US" sz="5125" dirty="0">
                  <a:solidFill>
                    <a:srgbClr val="263D2F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 </a:t>
              </a:r>
              <a:r>
                <a:rPr lang="vi-VN" sz="5125" dirty="0">
                  <a:solidFill>
                    <a:srgbClr val="263D2F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CHUYỆN GÌ</a:t>
              </a:r>
              <a:r>
                <a:rPr lang="en-US" sz="5125" dirty="0">
                  <a:solidFill>
                    <a:srgbClr val="263D2F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 ?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698405" cy="763773"/>
            <a:chOff x="0" y="0"/>
            <a:chExt cx="931207" cy="10183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31164" cy="1018413"/>
            </a:xfrm>
            <a:custGeom>
              <a:avLst/>
              <a:gdLst/>
              <a:ahLst/>
              <a:cxnLst/>
              <a:rect l="l" t="t" r="r" b="b"/>
              <a:pathLst>
                <a:path w="931164" h="1018413">
                  <a:moveTo>
                    <a:pt x="0" y="0"/>
                  </a:moveTo>
                  <a:lnTo>
                    <a:pt x="931164" y="0"/>
                  </a:lnTo>
                  <a:lnTo>
                    <a:pt x="931164" y="1018413"/>
                  </a:lnTo>
                  <a:lnTo>
                    <a:pt x="0" y="1018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" r="-4" b="-10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4482087" y="-8856"/>
            <a:ext cx="9521006" cy="853592"/>
          </a:xfrm>
          <a:custGeom>
            <a:avLst/>
            <a:gdLst/>
            <a:ahLst/>
            <a:cxnLst/>
            <a:rect l="l" t="t" r="r" b="b"/>
            <a:pathLst>
              <a:path w="12694675" h="1138123">
                <a:moveTo>
                  <a:pt x="0" y="0"/>
                </a:moveTo>
                <a:lnTo>
                  <a:pt x="12694675" y="0"/>
                </a:lnTo>
                <a:lnTo>
                  <a:pt x="12694675" y="1138123"/>
                </a:lnTo>
                <a:lnTo>
                  <a:pt x="0" y="113812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grpSp>
        <p:nvGrpSpPr>
          <p:cNvPr id="13" name="Group 13"/>
          <p:cNvGrpSpPr/>
          <p:nvPr/>
        </p:nvGrpSpPr>
        <p:grpSpPr>
          <a:xfrm>
            <a:off x="-827247" y="9815779"/>
            <a:ext cx="3711895" cy="471221"/>
            <a:chOff x="0" y="0"/>
            <a:chExt cx="4949193" cy="6282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49193" cy="628294"/>
            </a:xfrm>
            <a:custGeom>
              <a:avLst/>
              <a:gdLst/>
              <a:ahLst/>
              <a:cxnLst/>
              <a:rect l="l" t="t" r="r" b="b"/>
              <a:pathLst>
                <a:path w="4949193" h="628294">
                  <a:moveTo>
                    <a:pt x="0" y="0"/>
                  </a:moveTo>
                  <a:lnTo>
                    <a:pt x="4949193" y="0"/>
                  </a:lnTo>
                  <a:lnTo>
                    <a:pt x="4949193" y="628294"/>
                  </a:lnTo>
                  <a:lnTo>
                    <a:pt x="0" y="6282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4949193" cy="6187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15"/>
                </a:lnSpc>
              </a:pPr>
              <a:r>
                <a:rPr lang="en-US" sz="2100">
                  <a:solidFill>
                    <a:srgbClr val="8B6238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NGUYỄN PHƯƠNG NGA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79188" y="3467100"/>
            <a:ext cx="5497199" cy="5855871"/>
            <a:chOff x="0" y="0"/>
            <a:chExt cx="7329599" cy="780782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329551" cy="7807833"/>
            </a:xfrm>
            <a:custGeom>
              <a:avLst/>
              <a:gdLst/>
              <a:ahLst/>
              <a:cxnLst/>
              <a:rect l="l" t="t" r="r" b="b"/>
              <a:pathLst>
                <a:path w="7329551" h="7807833">
                  <a:moveTo>
                    <a:pt x="0" y="0"/>
                  </a:moveTo>
                  <a:lnTo>
                    <a:pt x="7329551" y="0"/>
                  </a:lnTo>
                  <a:lnTo>
                    <a:pt x="7329551" y="7807833"/>
                  </a:lnTo>
                  <a:lnTo>
                    <a:pt x="0" y="7807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28" b="-28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 rot="733373">
            <a:off x="5428967" y="2568076"/>
            <a:ext cx="1493017" cy="1618446"/>
            <a:chOff x="0" y="0"/>
            <a:chExt cx="1990689" cy="215792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90725" cy="2157984"/>
            </a:xfrm>
            <a:custGeom>
              <a:avLst/>
              <a:gdLst/>
              <a:ahLst/>
              <a:cxnLst/>
              <a:rect l="l" t="t" r="r" b="b"/>
              <a:pathLst>
                <a:path w="1990725" h="2157984">
                  <a:moveTo>
                    <a:pt x="0" y="0"/>
                  </a:moveTo>
                  <a:lnTo>
                    <a:pt x="1990725" y="0"/>
                  </a:lnTo>
                  <a:lnTo>
                    <a:pt x="1990725" y="2157984"/>
                  </a:lnTo>
                  <a:lnTo>
                    <a:pt x="0" y="2157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55" r="-53" b="2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7772400" y="2413717"/>
            <a:ext cx="8730083" cy="6188533"/>
          </a:xfrm>
          <a:custGeom>
            <a:avLst/>
            <a:gdLst/>
            <a:ahLst/>
            <a:cxnLst/>
            <a:rect l="l" t="t" r="r" b="b"/>
            <a:pathLst>
              <a:path w="8730083" h="6188533">
                <a:moveTo>
                  <a:pt x="0" y="0"/>
                </a:moveTo>
                <a:lnTo>
                  <a:pt x="8730082" y="0"/>
                </a:lnTo>
                <a:lnTo>
                  <a:pt x="8730082" y="6188532"/>
                </a:lnTo>
                <a:lnTo>
                  <a:pt x="0" y="61885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202" y="672933"/>
            <a:ext cx="16999710" cy="9458021"/>
          </a:xfrm>
          <a:custGeom>
            <a:avLst/>
            <a:gdLst/>
            <a:ahLst/>
            <a:cxnLst/>
            <a:rect l="l" t="t" r="r" b="b"/>
            <a:pathLst>
              <a:path w="16999710" h="9458021">
                <a:moveTo>
                  <a:pt x="0" y="0"/>
                </a:moveTo>
                <a:lnTo>
                  <a:pt x="16999710" y="0"/>
                </a:lnTo>
                <a:lnTo>
                  <a:pt x="16999710" y="9458021"/>
                </a:lnTo>
                <a:lnTo>
                  <a:pt x="0" y="9458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3" r="-17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08418" y="494324"/>
            <a:ext cx="2836304" cy="538898"/>
          </a:xfrm>
          <a:custGeom>
            <a:avLst/>
            <a:gdLst/>
            <a:ahLst/>
            <a:cxnLst/>
            <a:rect l="l" t="t" r="r" b="b"/>
            <a:pathLst>
              <a:path w="2836304" h="538898">
                <a:moveTo>
                  <a:pt x="0" y="0"/>
                </a:moveTo>
                <a:lnTo>
                  <a:pt x="2836304" y="0"/>
                </a:lnTo>
                <a:lnTo>
                  <a:pt x="2836304" y="538898"/>
                </a:lnTo>
                <a:lnTo>
                  <a:pt x="0" y="5388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 descr="CXVFCGVV  "/>
          <p:cNvSpPr/>
          <p:nvPr/>
        </p:nvSpPr>
        <p:spPr>
          <a:xfrm>
            <a:off x="4359792" y="676603"/>
            <a:ext cx="9948626" cy="2369686"/>
          </a:xfrm>
          <a:custGeom>
            <a:avLst/>
            <a:gdLst/>
            <a:ahLst/>
            <a:cxnLst/>
            <a:rect l="l" t="t" r="r" b="b"/>
            <a:pathLst>
              <a:path w="9561076" h="2369686">
                <a:moveTo>
                  <a:pt x="0" y="0"/>
                </a:moveTo>
                <a:lnTo>
                  <a:pt x="9561076" y="0"/>
                </a:lnTo>
                <a:lnTo>
                  <a:pt x="9561076" y="2369686"/>
                </a:lnTo>
                <a:lnTo>
                  <a:pt x="0" y="2369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0"/>
            <a:ext cx="698405" cy="763773"/>
            <a:chOff x="0" y="0"/>
            <a:chExt cx="931207" cy="10183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31164" cy="1018413"/>
            </a:xfrm>
            <a:custGeom>
              <a:avLst/>
              <a:gdLst/>
              <a:ahLst/>
              <a:cxnLst/>
              <a:rect l="l" t="t" r="r" b="b"/>
              <a:pathLst>
                <a:path w="931164" h="1018413">
                  <a:moveTo>
                    <a:pt x="0" y="0"/>
                  </a:moveTo>
                  <a:lnTo>
                    <a:pt x="931164" y="0"/>
                  </a:lnTo>
                  <a:lnTo>
                    <a:pt x="931164" y="1018413"/>
                  </a:lnTo>
                  <a:lnTo>
                    <a:pt x="0" y="1018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" r="-4" b="-10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151971" y="1366110"/>
            <a:ext cx="10210088" cy="2954012"/>
            <a:chOff x="-459388" y="1162381"/>
            <a:chExt cx="13613451" cy="3938682"/>
          </a:xfrm>
        </p:grpSpPr>
        <p:sp>
          <p:nvSpPr>
            <p:cNvPr id="8" name="Freeform 8"/>
            <p:cNvSpPr/>
            <p:nvPr/>
          </p:nvSpPr>
          <p:spPr>
            <a:xfrm>
              <a:off x="-349068" y="1254593"/>
              <a:ext cx="12393300" cy="3846470"/>
            </a:xfrm>
            <a:custGeom>
              <a:avLst/>
              <a:gdLst/>
              <a:ahLst/>
              <a:cxnLst/>
              <a:rect l="l" t="t" r="r" b="b"/>
              <a:pathLst>
                <a:path w="12393300" h="3846470">
                  <a:moveTo>
                    <a:pt x="0" y="0"/>
                  </a:moveTo>
                  <a:lnTo>
                    <a:pt x="12393300" y="0"/>
                  </a:lnTo>
                  <a:lnTo>
                    <a:pt x="12393300" y="3846470"/>
                  </a:lnTo>
                  <a:lnTo>
                    <a:pt x="0" y="38464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-459388" y="1162381"/>
              <a:ext cx="13613451" cy="36845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8224"/>
                </a:lnSpc>
              </a:pPr>
              <a:r>
                <a:rPr lang="en-US" sz="7200" dirty="0">
                  <a:solidFill>
                    <a:srgbClr val="263D2F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TRUYỆN CÓ NHỮNG NHÂN VẬT NÀO ?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4496512" y="0"/>
            <a:ext cx="9521006" cy="853592"/>
          </a:xfrm>
          <a:custGeom>
            <a:avLst/>
            <a:gdLst/>
            <a:ahLst/>
            <a:cxnLst/>
            <a:rect l="l" t="t" r="r" b="b"/>
            <a:pathLst>
              <a:path w="12694675" h="1138123">
                <a:moveTo>
                  <a:pt x="0" y="0"/>
                </a:moveTo>
                <a:lnTo>
                  <a:pt x="12694675" y="0"/>
                </a:lnTo>
                <a:lnTo>
                  <a:pt x="12694675" y="1138123"/>
                </a:lnTo>
                <a:lnTo>
                  <a:pt x="0" y="113812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grpSp>
        <p:nvGrpSpPr>
          <p:cNvPr id="13" name="Group 13"/>
          <p:cNvGrpSpPr/>
          <p:nvPr/>
        </p:nvGrpSpPr>
        <p:grpSpPr>
          <a:xfrm>
            <a:off x="-827248" y="9895344"/>
            <a:ext cx="3711895" cy="471221"/>
            <a:chOff x="0" y="0"/>
            <a:chExt cx="4949193" cy="6282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49193" cy="628294"/>
            </a:xfrm>
            <a:custGeom>
              <a:avLst/>
              <a:gdLst/>
              <a:ahLst/>
              <a:cxnLst/>
              <a:rect l="l" t="t" r="r" b="b"/>
              <a:pathLst>
                <a:path w="4949193" h="628294">
                  <a:moveTo>
                    <a:pt x="0" y="0"/>
                  </a:moveTo>
                  <a:lnTo>
                    <a:pt x="4949193" y="0"/>
                  </a:lnTo>
                  <a:lnTo>
                    <a:pt x="4949193" y="628294"/>
                  </a:lnTo>
                  <a:lnTo>
                    <a:pt x="0" y="6282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4949193" cy="6187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15"/>
                </a:lnSpc>
              </a:pPr>
              <a:r>
                <a:rPr lang="en-US" sz="2100">
                  <a:solidFill>
                    <a:srgbClr val="A16849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NGUYỄN PHƯƠNG NGA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8E4915E-CD7A-76C5-2305-61DBB313EA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26562" r="6250" b="17188"/>
          <a:stretch>
            <a:fillRect/>
          </a:stretch>
        </p:blipFill>
        <p:spPr>
          <a:xfrm>
            <a:off x="704060" y="4993055"/>
            <a:ext cx="3711895" cy="24296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529DF7-0F11-14C9-C8D9-ACF59AF2A8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9" t="13111" r="28979" b="13682"/>
          <a:stretch>
            <a:fillRect/>
          </a:stretch>
        </p:blipFill>
        <p:spPr>
          <a:xfrm>
            <a:off x="4674901" y="3974147"/>
            <a:ext cx="2519604" cy="3985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F5FA3A-FF10-8212-7990-19F8728C3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 t="33754" r="10161" b="23437"/>
          <a:stretch>
            <a:fillRect/>
          </a:stretch>
        </p:blipFill>
        <p:spPr>
          <a:xfrm>
            <a:off x="7453451" y="3651948"/>
            <a:ext cx="4018256" cy="24879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51C4A7F-6357-BFD3-4E62-ED2E7B808B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8" t="29207" r="10937" b="23438"/>
          <a:stretch>
            <a:fillRect/>
          </a:stretch>
        </p:blipFill>
        <p:spPr>
          <a:xfrm>
            <a:off x="9142863" y="6647572"/>
            <a:ext cx="4602683" cy="25945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F38FFB-3112-4032-F8CD-CBCC24D821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33753" r="21875" b="19531"/>
          <a:stretch>
            <a:fillRect/>
          </a:stretch>
        </p:blipFill>
        <p:spPr>
          <a:xfrm>
            <a:off x="13293891" y="3463866"/>
            <a:ext cx="3352800" cy="2864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456CE-65AD-A5B3-4677-1CDC31AF0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408A09B-C76E-C287-CB48-B2D275ED88AE}"/>
              </a:ext>
            </a:extLst>
          </p:cNvPr>
          <p:cNvSpPr/>
          <p:nvPr/>
        </p:nvSpPr>
        <p:spPr>
          <a:xfrm>
            <a:off x="349201" y="645752"/>
            <a:ext cx="16999710" cy="9458021"/>
          </a:xfrm>
          <a:custGeom>
            <a:avLst/>
            <a:gdLst/>
            <a:ahLst/>
            <a:cxnLst/>
            <a:rect l="l" t="t" r="r" b="b"/>
            <a:pathLst>
              <a:path w="16999710" h="9458021">
                <a:moveTo>
                  <a:pt x="0" y="0"/>
                </a:moveTo>
                <a:lnTo>
                  <a:pt x="16999710" y="0"/>
                </a:lnTo>
                <a:lnTo>
                  <a:pt x="16999710" y="9458021"/>
                </a:lnTo>
                <a:lnTo>
                  <a:pt x="0" y="9458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3" r="-17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667B4F8-A77F-E309-1407-892E79F7C2A7}"/>
              </a:ext>
            </a:extLst>
          </p:cNvPr>
          <p:cNvSpPr/>
          <p:nvPr/>
        </p:nvSpPr>
        <p:spPr>
          <a:xfrm>
            <a:off x="15161231" y="437322"/>
            <a:ext cx="2836304" cy="538898"/>
          </a:xfrm>
          <a:custGeom>
            <a:avLst/>
            <a:gdLst/>
            <a:ahLst/>
            <a:cxnLst/>
            <a:rect l="l" t="t" r="r" b="b"/>
            <a:pathLst>
              <a:path w="2836304" h="538898">
                <a:moveTo>
                  <a:pt x="0" y="0"/>
                </a:moveTo>
                <a:lnTo>
                  <a:pt x="2836304" y="0"/>
                </a:lnTo>
                <a:lnTo>
                  <a:pt x="2836304" y="538898"/>
                </a:lnTo>
                <a:lnTo>
                  <a:pt x="0" y="5388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 descr="CXVFCGVV  ">
            <a:extLst>
              <a:ext uri="{FF2B5EF4-FFF2-40B4-BE49-F238E27FC236}">
                <a16:creationId xmlns:a16="http://schemas.microsoft.com/office/drawing/2014/main" id="{3BF55815-4783-F0C1-44FD-377E8DF2048A}"/>
              </a:ext>
            </a:extLst>
          </p:cNvPr>
          <p:cNvSpPr/>
          <p:nvPr/>
        </p:nvSpPr>
        <p:spPr>
          <a:xfrm>
            <a:off x="2667000" y="167988"/>
            <a:ext cx="13258800" cy="2378724"/>
          </a:xfrm>
          <a:custGeom>
            <a:avLst/>
            <a:gdLst/>
            <a:ahLst/>
            <a:cxnLst/>
            <a:rect l="l" t="t" r="r" b="b"/>
            <a:pathLst>
              <a:path w="9561076" h="2369686">
                <a:moveTo>
                  <a:pt x="0" y="0"/>
                </a:moveTo>
                <a:lnTo>
                  <a:pt x="9561076" y="0"/>
                </a:lnTo>
                <a:lnTo>
                  <a:pt x="9561076" y="2369686"/>
                </a:lnTo>
                <a:lnTo>
                  <a:pt x="0" y="2369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32A375F-ACAF-9B3B-E120-D6BB865DF42C}"/>
              </a:ext>
            </a:extLst>
          </p:cNvPr>
          <p:cNvGrpSpPr/>
          <p:nvPr/>
        </p:nvGrpSpPr>
        <p:grpSpPr>
          <a:xfrm>
            <a:off x="0" y="0"/>
            <a:ext cx="698405" cy="763773"/>
            <a:chOff x="0" y="0"/>
            <a:chExt cx="931207" cy="10183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FE42E5E-13FC-D0F4-5888-92770D19A688}"/>
                </a:ext>
              </a:extLst>
            </p:cNvPr>
            <p:cNvSpPr/>
            <p:nvPr/>
          </p:nvSpPr>
          <p:spPr>
            <a:xfrm>
              <a:off x="0" y="0"/>
              <a:ext cx="931164" cy="1018413"/>
            </a:xfrm>
            <a:custGeom>
              <a:avLst/>
              <a:gdLst/>
              <a:ahLst/>
              <a:cxnLst/>
              <a:rect l="l" t="t" r="r" b="b"/>
              <a:pathLst>
                <a:path w="931164" h="1018413">
                  <a:moveTo>
                    <a:pt x="0" y="0"/>
                  </a:moveTo>
                  <a:lnTo>
                    <a:pt x="931164" y="0"/>
                  </a:lnTo>
                  <a:lnTo>
                    <a:pt x="931164" y="1018413"/>
                  </a:lnTo>
                  <a:lnTo>
                    <a:pt x="0" y="1018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" r="-4" b="-100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ED7802B7-FC44-2C47-3B82-22D03B6FED31}"/>
              </a:ext>
            </a:extLst>
          </p:cNvPr>
          <p:cNvGrpSpPr/>
          <p:nvPr/>
        </p:nvGrpSpPr>
        <p:grpSpPr>
          <a:xfrm>
            <a:off x="3040042" y="377417"/>
            <a:ext cx="12736353" cy="3942705"/>
            <a:chOff x="-1941959" y="-155876"/>
            <a:chExt cx="16981803" cy="525693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4510F73-1BA9-2277-EFB8-5A41ECD69213}"/>
                </a:ext>
              </a:extLst>
            </p:cNvPr>
            <p:cNvSpPr/>
            <p:nvPr/>
          </p:nvSpPr>
          <p:spPr>
            <a:xfrm>
              <a:off x="-349068" y="1254593"/>
              <a:ext cx="12393300" cy="3846470"/>
            </a:xfrm>
            <a:custGeom>
              <a:avLst/>
              <a:gdLst/>
              <a:ahLst/>
              <a:cxnLst/>
              <a:rect l="l" t="t" r="r" b="b"/>
              <a:pathLst>
                <a:path w="12393300" h="3846470">
                  <a:moveTo>
                    <a:pt x="0" y="0"/>
                  </a:moveTo>
                  <a:lnTo>
                    <a:pt x="12393300" y="0"/>
                  </a:lnTo>
                  <a:lnTo>
                    <a:pt x="12393300" y="3846470"/>
                  </a:lnTo>
                  <a:lnTo>
                    <a:pt x="0" y="38464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26D7ED4-3432-B925-C69B-4797B4872A07}"/>
                </a:ext>
              </a:extLst>
            </p:cNvPr>
            <p:cNvSpPr txBox="1"/>
            <p:nvPr/>
          </p:nvSpPr>
          <p:spPr>
            <a:xfrm>
              <a:off x="-1941959" y="-155876"/>
              <a:ext cx="16981803" cy="36845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8224"/>
                </a:lnSpc>
              </a:pPr>
              <a:r>
                <a:rPr lang="vi-VN" sz="6000" b="1" dirty="0">
                  <a:latin typeface="Saira ExtraCondensed" panose="020B0604020202020204" charset="-93"/>
                </a:rPr>
                <a:t>Trời đông lạnh buốt có cái gì </a:t>
              </a:r>
            </a:p>
            <a:p>
              <a:pPr algn="ctr">
                <a:lnSpc>
                  <a:spcPts val="8224"/>
                </a:lnSpc>
              </a:pPr>
              <a:r>
                <a:rPr lang="vi-VN" sz="6000" b="1" dirty="0">
                  <a:latin typeface="Saira ExtraCondensed" panose="020B0604020202020204" charset="-93"/>
                </a:rPr>
                <a:t>nằm lăn lóc bên vệ đường? Và bạn ấm sành bị làm sao?</a:t>
              </a:r>
              <a:endParaRPr lang="en-US" sz="6000" b="1" dirty="0">
                <a:solidFill>
                  <a:srgbClr val="263D2F"/>
                </a:solidFill>
                <a:latin typeface="Saira ExtraCondensed" panose="020B0604020202020204" charset="-93"/>
                <a:ea typeface="Saira ExtraCondensed"/>
                <a:cs typeface="Saira ExtraCondensed"/>
                <a:sym typeface="Saira ExtraCondensed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E9038C06-5E5A-E337-F99C-D28B8F729E2E}"/>
              </a:ext>
            </a:extLst>
          </p:cNvPr>
          <p:cNvSpPr/>
          <p:nvPr/>
        </p:nvSpPr>
        <p:spPr>
          <a:xfrm>
            <a:off x="4340134" y="-170823"/>
            <a:ext cx="9521006" cy="853592"/>
          </a:xfrm>
          <a:custGeom>
            <a:avLst/>
            <a:gdLst/>
            <a:ahLst/>
            <a:cxnLst/>
            <a:rect l="l" t="t" r="r" b="b"/>
            <a:pathLst>
              <a:path w="12694675" h="1138123">
                <a:moveTo>
                  <a:pt x="0" y="0"/>
                </a:moveTo>
                <a:lnTo>
                  <a:pt x="12694675" y="0"/>
                </a:lnTo>
                <a:lnTo>
                  <a:pt x="12694675" y="1138123"/>
                </a:lnTo>
                <a:lnTo>
                  <a:pt x="0" y="113812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C952585-E791-BEF2-A166-360194EF0098}"/>
              </a:ext>
            </a:extLst>
          </p:cNvPr>
          <p:cNvGrpSpPr/>
          <p:nvPr/>
        </p:nvGrpSpPr>
        <p:grpSpPr>
          <a:xfrm>
            <a:off x="-827248" y="9895344"/>
            <a:ext cx="3711895" cy="471221"/>
            <a:chOff x="0" y="0"/>
            <a:chExt cx="4949193" cy="628294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439BB80-3EBE-3C92-6E6F-20B52982EAC6}"/>
                </a:ext>
              </a:extLst>
            </p:cNvPr>
            <p:cNvSpPr/>
            <p:nvPr/>
          </p:nvSpPr>
          <p:spPr>
            <a:xfrm>
              <a:off x="0" y="0"/>
              <a:ext cx="4949193" cy="628294"/>
            </a:xfrm>
            <a:custGeom>
              <a:avLst/>
              <a:gdLst/>
              <a:ahLst/>
              <a:cxnLst/>
              <a:rect l="l" t="t" r="r" b="b"/>
              <a:pathLst>
                <a:path w="4949193" h="628294">
                  <a:moveTo>
                    <a:pt x="0" y="0"/>
                  </a:moveTo>
                  <a:lnTo>
                    <a:pt x="4949193" y="0"/>
                  </a:lnTo>
                  <a:lnTo>
                    <a:pt x="4949193" y="628294"/>
                  </a:lnTo>
                  <a:lnTo>
                    <a:pt x="0" y="6282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96A86DD6-05CC-271E-A60A-3E9947B40558}"/>
                </a:ext>
              </a:extLst>
            </p:cNvPr>
            <p:cNvSpPr txBox="1"/>
            <p:nvPr/>
          </p:nvSpPr>
          <p:spPr>
            <a:xfrm>
              <a:off x="0" y="9525"/>
              <a:ext cx="4949193" cy="6187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15"/>
                </a:lnSpc>
              </a:pPr>
              <a:r>
                <a:rPr lang="en-US" sz="2100">
                  <a:solidFill>
                    <a:srgbClr val="A16849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NGUYỄN PHƯƠNG NGA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0E568E9-08AF-0E97-5747-A90DF012D0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888" y="2809504"/>
            <a:ext cx="8354480" cy="660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6DFEB-D266-CA55-7C70-7B720E204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B9D4DAA-91C3-3674-573D-3FA17C9F2574}"/>
              </a:ext>
            </a:extLst>
          </p:cNvPr>
          <p:cNvSpPr/>
          <p:nvPr/>
        </p:nvSpPr>
        <p:spPr>
          <a:xfrm>
            <a:off x="349186" y="712170"/>
            <a:ext cx="16999710" cy="9458021"/>
          </a:xfrm>
          <a:custGeom>
            <a:avLst/>
            <a:gdLst/>
            <a:ahLst/>
            <a:cxnLst/>
            <a:rect l="l" t="t" r="r" b="b"/>
            <a:pathLst>
              <a:path w="16999710" h="9458021">
                <a:moveTo>
                  <a:pt x="0" y="0"/>
                </a:moveTo>
                <a:lnTo>
                  <a:pt x="16999710" y="0"/>
                </a:lnTo>
                <a:lnTo>
                  <a:pt x="16999710" y="9458021"/>
                </a:lnTo>
                <a:lnTo>
                  <a:pt x="0" y="9458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3" r="-17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03AB679-0690-FE9F-5DFF-C523F2F96938}"/>
              </a:ext>
            </a:extLst>
          </p:cNvPr>
          <p:cNvSpPr/>
          <p:nvPr/>
        </p:nvSpPr>
        <p:spPr>
          <a:xfrm>
            <a:off x="15161231" y="437322"/>
            <a:ext cx="2836304" cy="538898"/>
          </a:xfrm>
          <a:custGeom>
            <a:avLst/>
            <a:gdLst/>
            <a:ahLst/>
            <a:cxnLst/>
            <a:rect l="l" t="t" r="r" b="b"/>
            <a:pathLst>
              <a:path w="2836304" h="538898">
                <a:moveTo>
                  <a:pt x="0" y="0"/>
                </a:moveTo>
                <a:lnTo>
                  <a:pt x="2836304" y="0"/>
                </a:lnTo>
                <a:lnTo>
                  <a:pt x="2836304" y="538898"/>
                </a:lnTo>
                <a:lnTo>
                  <a:pt x="0" y="5388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 descr="CXVFCGVV  ">
            <a:extLst>
              <a:ext uri="{FF2B5EF4-FFF2-40B4-BE49-F238E27FC236}">
                <a16:creationId xmlns:a16="http://schemas.microsoft.com/office/drawing/2014/main" id="{5F957623-75DE-DD87-7B62-677C2A865426}"/>
              </a:ext>
            </a:extLst>
          </p:cNvPr>
          <p:cNvSpPr/>
          <p:nvPr/>
        </p:nvSpPr>
        <p:spPr>
          <a:xfrm>
            <a:off x="3171232" y="502064"/>
            <a:ext cx="11304789" cy="1622165"/>
          </a:xfrm>
          <a:custGeom>
            <a:avLst/>
            <a:gdLst/>
            <a:ahLst/>
            <a:cxnLst/>
            <a:rect l="l" t="t" r="r" b="b"/>
            <a:pathLst>
              <a:path w="9561076" h="2369686">
                <a:moveTo>
                  <a:pt x="0" y="0"/>
                </a:moveTo>
                <a:lnTo>
                  <a:pt x="9561076" y="0"/>
                </a:lnTo>
                <a:lnTo>
                  <a:pt x="9561076" y="2369686"/>
                </a:lnTo>
                <a:lnTo>
                  <a:pt x="0" y="2369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26B3378-C1BE-9760-6B9E-5E168A52C226}"/>
              </a:ext>
            </a:extLst>
          </p:cNvPr>
          <p:cNvGrpSpPr/>
          <p:nvPr/>
        </p:nvGrpSpPr>
        <p:grpSpPr>
          <a:xfrm>
            <a:off x="0" y="0"/>
            <a:ext cx="698405" cy="763773"/>
            <a:chOff x="0" y="0"/>
            <a:chExt cx="931207" cy="10183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3809F30-AE5C-E8B6-3D31-A7AD8872DFD9}"/>
                </a:ext>
              </a:extLst>
            </p:cNvPr>
            <p:cNvSpPr/>
            <p:nvPr/>
          </p:nvSpPr>
          <p:spPr>
            <a:xfrm>
              <a:off x="0" y="0"/>
              <a:ext cx="931164" cy="1018413"/>
            </a:xfrm>
            <a:custGeom>
              <a:avLst/>
              <a:gdLst/>
              <a:ahLst/>
              <a:cxnLst/>
              <a:rect l="l" t="t" r="r" b="b"/>
              <a:pathLst>
                <a:path w="931164" h="1018413">
                  <a:moveTo>
                    <a:pt x="0" y="0"/>
                  </a:moveTo>
                  <a:lnTo>
                    <a:pt x="931164" y="0"/>
                  </a:lnTo>
                  <a:lnTo>
                    <a:pt x="931164" y="1018413"/>
                  </a:lnTo>
                  <a:lnTo>
                    <a:pt x="0" y="1018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" r="-4" b="-100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846790EB-4F7E-1A55-D5D9-BABEE10EBD4D}"/>
              </a:ext>
            </a:extLst>
          </p:cNvPr>
          <p:cNvGrpSpPr/>
          <p:nvPr/>
        </p:nvGrpSpPr>
        <p:grpSpPr>
          <a:xfrm>
            <a:off x="3807430" y="156046"/>
            <a:ext cx="10210088" cy="3699230"/>
            <a:chOff x="-1003332" y="168757"/>
            <a:chExt cx="13613451" cy="493230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F6E22CE-195F-5993-0F8E-F7BEDA527EE7}"/>
                </a:ext>
              </a:extLst>
            </p:cNvPr>
            <p:cNvSpPr/>
            <p:nvPr/>
          </p:nvSpPr>
          <p:spPr>
            <a:xfrm>
              <a:off x="-349068" y="1254593"/>
              <a:ext cx="12393300" cy="3846470"/>
            </a:xfrm>
            <a:custGeom>
              <a:avLst/>
              <a:gdLst/>
              <a:ahLst/>
              <a:cxnLst/>
              <a:rect l="l" t="t" r="r" b="b"/>
              <a:pathLst>
                <a:path w="12393300" h="3846470">
                  <a:moveTo>
                    <a:pt x="0" y="0"/>
                  </a:moveTo>
                  <a:lnTo>
                    <a:pt x="12393300" y="0"/>
                  </a:lnTo>
                  <a:lnTo>
                    <a:pt x="12393300" y="3846470"/>
                  </a:lnTo>
                  <a:lnTo>
                    <a:pt x="0" y="38464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9E185BF-1C58-48A2-1D19-3E1C326FCC51}"/>
                </a:ext>
              </a:extLst>
            </p:cNvPr>
            <p:cNvSpPr txBox="1"/>
            <p:nvPr/>
          </p:nvSpPr>
          <p:spPr>
            <a:xfrm>
              <a:off x="-1003332" y="168757"/>
              <a:ext cx="13613451" cy="36845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8224"/>
                </a:lnSpc>
              </a:pPr>
              <a:endParaRPr lang="en-US" sz="7200" b="1" dirty="0">
                <a:solidFill>
                  <a:srgbClr val="263D2F"/>
                </a:solidFill>
                <a:latin typeface="Saira ExtraCondensed" panose="020B0604020202020204" charset="-93"/>
                <a:ea typeface="Saira ExtraCondensed"/>
                <a:cs typeface="Saira ExtraCondensed"/>
                <a:sym typeface="Saira ExtraCondensed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4A209850-0926-262F-388E-B2C2E153CD7F}"/>
              </a:ext>
            </a:extLst>
          </p:cNvPr>
          <p:cNvSpPr/>
          <p:nvPr/>
        </p:nvSpPr>
        <p:spPr>
          <a:xfrm>
            <a:off x="4496512" y="0"/>
            <a:ext cx="9521006" cy="853592"/>
          </a:xfrm>
          <a:custGeom>
            <a:avLst/>
            <a:gdLst/>
            <a:ahLst/>
            <a:cxnLst/>
            <a:rect l="l" t="t" r="r" b="b"/>
            <a:pathLst>
              <a:path w="12694675" h="1138123">
                <a:moveTo>
                  <a:pt x="0" y="0"/>
                </a:moveTo>
                <a:lnTo>
                  <a:pt x="12694675" y="0"/>
                </a:lnTo>
                <a:lnTo>
                  <a:pt x="12694675" y="1138123"/>
                </a:lnTo>
                <a:lnTo>
                  <a:pt x="0" y="113812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0C3E217F-6FFD-1AFE-8987-8D0EF3A15C5F}"/>
              </a:ext>
            </a:extLst>
          </p:cNvPr>
          <p:cNvGrpSpPr/>
          <p:nvPr/>
        </p:nvGrpSpPr>
        <p:grpSpPr>
          <a:xfrm>
            <a:off x="-827248" y="9895344"/>
            <a:ext cx="3711895" cy="471221"/>
            <a:chOff x="0" y="0"/>
            <a:chExt cx="4949193" cy="628294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D33DE8E-AD88-F9A5-6CBF-65BF956D9E18}"/>
                </a:ext>
              </a:extLst>
            </p:cNvPr>
            <p:cNvSpPr/>
            <p:nvPr/>
          </p:nvSpPr>
          <p:spPr>
            <a:xfrm>
              <a:off x="0" y="0"/>
              <a:ext cx="4949193" cy="628294"/>
            </a:xfrm>
            <a:custGeom>
              <a:avLst/>
              <a:gdLst/>
              <a:ahLst/>
              <a:cxnLst/>
              <a:rect l="l" t="t" r="r" b="b"/>
              <a:pathLst>
                <a:path w="4949193" h="628294">
                  <a:moveTo>
                    <a:pt x="0" y="0"/>
                  </a:moveTo>
                  <a:lnTo>
                    <a:pt x="4949193" y="0"/>
                  </a:lnTo>
                  <a:lnTo>
                    <a:pt x="4949193" y="628294"/>
                  </a:lnTo>
                  <a:lnTo>
                    <a:pt x="0" y="6282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BC55BCF-512F-966B-2F0E-C2B6A855F93F}"/>
                </a:ext>
              </a:extLst>
            </p:cNvPr>
            <p:cNvSpPr txBox="1"/>
            <p:nvPr/>
          </p:nvSpPr>
          <p:spPr>
            <a:xfrm>
              <a:off x="0" y="9525"/>
              <a:ext cx="4949193" cy="6187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15"/>
                </a:lnSpc>
              </a:pPr>
              <a:r>
                <a:rPr lang="en-US" sz="2100">
                  <a:solidFill>
                    <a:srgbClr val="A16849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NGUYỄN PHƯƠNG NGA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B70E62A-55B9-9294-0659-B8FE3DAFA93F}"/>
              </a:ext>
            </a:extLst>
          </p:cNvPr>
          <p:cNvSpPr txBox="1"/>
          <p:nvPr/>
        </p:nvSpPr>
        <p:spPr>
          <a:xfrm>
            <a:off x="3977050" y="870891"/>
            <a:ext cx="10333899" cy="91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4800" b="1" dirty="0">
                <a:effectLst/>
                <a:latin typeface="Saira ExtraCondensed" panose="020B0604020202020204" charset="-93"/>
                <a:ea typeface="MS Mincho" panose="02020609040205080304" pitchFamily="49" charset="-128"/>
                <a:cs typeface="Times New Roman" panose="02020603050405020304" pitchFamily="18" charset="0"/>
              </a:rPr>
              <a:t>Ấm sành đã gặp ai trong thời tiết mùa đông lạnh buốt?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D579208-A84A-1590-9368-3CC8D68390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36" y="2226518"/>
            <a:ext cx="9620267" cy="73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0C47F-C040-5E69-8AF9-E472C6F11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3E7EC6-58B3-ADA5-F10E-C753532AE776}"/>
              </a:ext>
            </a:extLst>
          </p:cNvPr>
          <p:cNvSpPr/>
          <p:nvPr/>
        </p:nvSpPr>
        <p:spPr>
          <a:xfrm>
            <a:off x="545744" y="482761"/>
            <a:ext cx="17196512" cy="9693632"/>
          </a:xfrm>
          <a:custGeom>
            <a:avLst/>
            <a:gdLst/>
            <a:ahLst/>
            <a:cxnLst/>
            <a:rect l="l" t="t" r="r" b="b"/>
            <a:pathLst>
              <a:path w="16999710" h="9458021">
                <a:moveTo>
                  <a:pt x="0" y="0"/>
                </a:moveTo>
                <a:lnTo>
                  <a:pt x="16999710" y="0"/>
                </a:lnTo>
                <a:lnTo>
                  <a:pt x="16999710" y="9458021"/>
                </a:lnTo>
                <a:lnTo>
                  <a:pt x="0" y="9458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3" r="-17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5837F26-C5B2-DF87-6B6D-37908B857B99}"/>
              </a:ext>
            </a:extLst>
          </p:cNvPr>
          <p:cNvSpPr/>
          <p:nvPr/>
        </p:nvSpPr>
        <p:spPr>
          <a:xfrm>
            <a:off x="15161231" y="437322"/>
            <a:ext cx="2836304" cy="538898"/>
          </a:xfrm>
          <a:custGeom>
            <a:avLst/>
            <a:gdLst/>
            <a:ahLst/>
            <a:cxnLst/>
            <a:rect l="l" t="t" r="r" b="b"/>
            <a:pathLst>
              <a:path w="2836304" h="538898">
                <a:moveTo>
                  <a:pt x="0" y="0"/>
                </a:moveTo>
                <a:lnTo>
                  <a:pt x="2836304" y="0"/>
                </a:lnTo>
                <a:lnTo>
                  <a:pt x="2836304" y="538898"/>
                </a:lnTo>
                <a:lnTo>
                  <a:pt x="0" y="5388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 descr="CXVFCGVV  ">
            <a:extLst>
              <a:ext uri="{FF2B5EF4-FFF2-40B4-BE49-F238E27FC236}">
                <a16:creationId xmlns:a16="http://schemas.microsoft.com/office/drawing/2014/main" id="{1CF57008-ADC6-7570-920A-0E849EE6467B}"/>
              </a:ext>
            </a:extLst>
          </p:cNvPr>
          <p:cNvSpPr/>
          <p:nvPr/>
        </p:nvSpPr>
        <p:spPr>
          <a:xfrm>
            <a:off x="3352799" y="341682"/>
            <a:ext cx="11304789" cy="2369686"/>
          </a:xfrm>
          <a:custGeom>
            <a:avLst/>
            <a:gdLst/>
            <a:ahLst/>
            <a:cxnLst/>
            <a:rect l="l" t="t" r="r" b="b"/>
            <a:pathLst>
              <a:path w="9561076" h="2369686">
                <a:moveTo>
                  <a:pt x="0" y="0"/>
                </a:moveTo>
                <a:lnTo>
                  <a:pt x="9561076" y="0"/>
                </a:lnTo>
                <a:lnTo>
                  <a:pt x="9561076" y="2369686"/>
                </a:lnTo>
                <a:lnTo>
                  <a:pt x="0" y="2369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5F3B886-8B9C-CC56-F917-97D89337D533}"/>
              </a:ext>
            </a:extLst>
          </p:cNvPr>
          <p:cNvGrpSpPr/>
          <p:nvPr/>
        </p:nvGrpSpPr>
        <p:grpSpPr>
          <a:xfrm>
            <a:off x="0" y="0"/>
            <a:ext cx="698405" cy="763773"/>
            <a:chOff x="0" y="0"/>
            <a:chExt cx="931207" cy="10183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C74D76F-C64F-0BB0-4922-02D2E45AA4C9}"/>
                </a:ext>
              </a:extLst>
            </p:cNvPr>
            <p:cNvSpPr/>
            <p:nvPr/>
          </p:nvSpPr>
          <p:spPr>
            <a:xfrm>
              <a:off x="0" y="0"/>
              <a:ext cx="931164" cy="1018413"/>
            </a:xfrm>
            <a:custGeom>
              <a:avLst/>
              <a:gdLst/>
              <a:ahLst/>
              <a:cxnLst/>
              <a:rect l="l" t="t" r="r" b="b"/>
              <a:pathLst>
                <a:path w="931164" h="1018413">
                  <a:moveTo>
                    <a:pt x="0" y="0"/>
                  </a:moveTo>
                  <a:lnTo>
                    <a:pt x="931164" y="0"/>
                  </a:lnTo>
                  <a:lnTo>
                    <a:pt x="931164" y="1018413"/>
                  </a:lnTo>
                  <a:lnTo>
                    <a:pt x="0" y="1018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" r="-4" b="-100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7C56C981-D089-CC5F-6898-8400B4352A6E}"/>
              </a:ext>
            </a:extLst>
          </p:cNvPr>
          <p:cNvGrpSpPr/>
          <p:nvPr/>
        </p:nvGrpSpPr>
        <p:grpSpPr>
          <a:xfrm>
            <a:off x="3744013" y="620892"/>
            <a:ext cx="10210088" cy="3699230"/>
            <a:chOff x="-1003332" y="168757"/>
            <a:chExt cx="13613451" cy="493230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55C5239-021B-5656-821B-1E6BCA08611B}"/>
                </a:ext>
              </a:extLst>
            </p:cNvPr>
            <p:cNvSpPr/>
            <p:nvPr/>
          </p:nvSpPr>
          <p:spPr>
            <a:xfrm>
              <a:off x="-349068" y="1254593"/>
              <a:ext cx="12393300" cy="3846470"/>
            </a:xfrm>
            <a:custGeom>
              <a:avLst/>
              <a:gdLst/>
              <a:ahLst/>
              <a:cxnLst/>
              <a:rect l="l" t="t" r="r" b="b"/>
              <a:pathLst>
                <a:path w="12393300" h="3846470">
                  <a:moveTo>
                    <a:pt x="0" y="0"/>
                  </a:moveTo>
                  <a:lnTo>
                    <a:pt x="12393300" y="0"/>
                  </a:lnTo>
                  <a:lnTo>
                    <a:pt x="12393300" y="3846470"/>
                  </a:lnTo>
                  <a:lnTo>
                    <a:pt x="0" y="38464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E2AB8FDA-BDAC-6127-7A84-83BA04DA0967}"/>
                </a:ext>
              </a:extLst>
            </p:cNvPr>
            <p:cNvSpPr txBox="1"/>
            <p:nvPr/>
          </p:nvSpPr>
          <p:spPr>
            <a:xfrm>
              <a:off x="-1003332" y="168757"/>
              <a:ext cx="13613451" cy="36845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8224"/>
                </a:lnSpc>
              </a:pPr>
              <a:endParaRPr lang="en-US" sz="7200" b="1" dirty="0">
                <a:solidFill>
                  <a:srgbClr val="263D2F"/>
                </a:solidFill>
                <a:latin typeface="Saira ExtraCondensed" panose="020B0604020202020204" charset="-93"/>
                <a:ea typeface="Saira ExtraCondensed"/>
                <a:cs typeface="Saira ExtraCondensed"/>
                <a:sym typeface="Saira ExtraCondensed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38EA4F50-12C2-E39B-D43D-AB0A8D170450}"/>
              </a:ext>
            </a:extLst>
          </p:cNvPr>
          <p:cNvSpPr/>
          <p:nvPr/>
        </p:nvSpPr>
        <p:spPr>
          <a:xfrm>
            <a:off x="4510703" y="-44891"/>
            <a:ext cx="9521006" cy="853592"/>
          </a:xfrm>
          <a:custGeom>
            <a:avLst/>
            <a:gdLst/>
            <a:ahLst/>
            <a:cxnLst/>
            <a:rect l="l" t="t" r="r" b="b"/>
            <a:pathLst>
              <a:path w="12694675" h="1138123">
                <a:moveTo>
                  <a:pt x="0" y="0"/>
                </a:moveTo>
                <a:lnTo>
                  <a:pt x="12694675" y="0"/>
                </a:lnTo>
                <a:lnTo>
                  <a:pt x="12694675" y="1138123"/>
                </a:lnTo>
                <a:lnTo>
                  <a:pt x="0" y="113812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6A27E41E-7BDF-D700-C041-708D85A0EDC3}"/>
              </a:ext>
            </a:extLst>
          </p:cNvPr>
          <p:cNvGrpSpPr/>
          <p:nvPr/>
        </p:nvGrpSpPr>
        <p:grpSpPr>
          <a:xfrm>
            <a:off x="-827248" y="9895344"/>
            <a:ext cx="3711895" cy="471221"/>
            <a:chOff x="0" y="0"/>
            <a:chExt cx="4949193" cy="628294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0B782F0-C437-FB43-4DB8-DC45EBD6D07A}"/>
                </a:ext>
              </a:extLst>
            </p:cNvPr>
            <p:cNvSpPr/>
            <p:nvPr/>
          </p:nvSpPr>
          <p:spPr>
            <a:xfrm>
              <a:off x="0" y="0"/>
              <a:ext cx="4949193" cy="628294"/>
            </a:xfrm>
            <a:custGeom>
              <a:avLst/>
              <a:gdLst/>
              <a:ahLst/>
              <a:cxnLst/>
              <a:rect l="l" t="t" r="r" b="b"/>
              <a:pathLst>
                <a:path w="4949193" h="628294">
                  <a:moveTo>
                    <a:pt x="0" y="0"/>
                  </a:moveTo>
                  <a:lnTo>
                    <a:pt x="4949193" y="0"/>
                  </a:lnTo>
                  <a:lnTo>
                    <a:pt x="4949193" y="628294"/>
                  </a:lnTo>
                  <a:lnTo>
                    <a:pt x="0" y="6282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7BF72E3-7705-5D77-DE13-1D403B32A88C}"/>
                </a:ext>
              </a:extLst>
            </p:cNvPr>
            <p:cNvSpPr txBox="1"/>
            <p:nvPr/>
          </p:nvSpPr>
          <p:spPr>
            <a:xfrm>
              <a:off x="0" y="9525"/>
              <a:ext cx="4949193" cy="6187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15"/>
                </a:lnSpc>
              </a:pPr>
              <a:r>
                <a:rPr lang="en-US" sz="2100">
                  <a:solidFill>
                    <a:srgbClr val="A16849"/>
                  </a:solidFill>
                  <a:latin typeface="Saira ExtraCondensed"/>
                  <a:ea typeface="Saira ExtraCondensed"/>
                  <a:cs typeface="Saira ExtraCondensed"/>
                  <a:sym typeface="Saira ExtraCondensed"/>
                </a:rPr>
                <a:t>NGUYỄN PHƯƠNG NGA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2C339B7-25AA-BDF3-A85F-392293DC9056}"/>
              </a:ext>
            </a:extLst>
          </p:cNvPr>
          <p:cNvSpPr txBox="1"/>
          <p:nvPr/>
        </p:nvSpPr>
        <p:spPr>
          <a:xfrm>
            <a:off x="3457983" y="738765"/>
            <a:ext cx="110443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effectLst/>
                <a:latin typeface="Saira ExtraCondensed" panose="020B0604020202020204" charset="-93"/>
                <a:ea typeface="MS Mincho" panose="02020609040205080304" pitchFamily="49" charset="-128"/>
              </a:rPr>
              <a:t>Mưa tạnh, đôi bướm vàng bay đi,  ấm sành cảm thấy như thế nào?</a:t>
            </a:r>
            <a:endParaRPr lang="vi-VN" sz="5400" b="1" dirty="0">
              <a:latin typeface="Saira ExtraCondensed" panose="020B0604020202020204" charset="-93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448EC4-F2A1-A910-C87E-AF80CB6637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48" y="2900102"/>
            <a:ext cx="7610499" cy="643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9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302</Words>
  <Application>Microsoft Office PowerPoint</Application>
  <PresentationFormat>Custom</PresentationFormat>
  <Paragraphs>46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Saira</vt:lpstr>
      <vt:lpstr>Calibri</vt:lpstr>
      <vt:lpstr>Saira ExtraCondensed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NGÔN NGỮ HOẠT ĐỘNG LÀM QUEN VỚI TÁC PHẨM VĂN HỌC TRUYỆN : THỎ CON KHÔNG VÂNG LỜI LỨA TUỔI : 4 - 5 TUỔI GIÁO VIÊN: NGUYỄN PHƯƠNG NGA</dc:title>
  <cp:lastModifiedBy>Minh Dang Thanh Binh</cp:lastModifiedBy>
  <cp:revision>29</cp:revision>
  <dcterms:created xsi:type="dcterms:W3CDTF">2006-08-16T00:00:00Z</dcterms:created>
  <dcterms:modified xsi:type="dcterms:W3CDTF">2025-11-26T16:41:34Z</dcterms:modified>
  <dc:identifier>DAG5negsmCc</dc:identifier>
</cp:coreProperties>
</file>