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65" r:id="rId5"/>
    <p:sldId id="285" r:id="rId6"/>
    <p:sldId id="258" r:id="rId7"/>
    <p:sldId id="291" r:id="rId8"/>
    <p:sldId id="260" r:id="rId9"/>
    <p:sldId id="288" r:id="rId10"/>
    <p:sldId id="261" r:id="rId11"/>
    <p:sldId id="289" r:id="rId12"/>
    <p:sldId id="262" r:id="rId13"/>
    <p:sldId id="290" r:id="rId14"/>
    <p:sldId id="263" r:id="rId15"/>
    <p:sldId id="292" r:id="rId16"/>
    <p:sldId id="295" r:id="rId17"/>
    <p:sldId id="264" r:id="rId18"/>
    <p:sldId id="298" r:id="rId19"/>
    <p:sldId id="299" r:id="rId20"/>
    <p:sldId id="300" r:id="rId21"/>
    <p:sldId id="301" r:id="rId22"/>
    <p:sldId id="302" r:id="rId23"/>
    <p:sldId id="267" r:id="rId24"/>
    <p:sldId id="268" r:id="rId25"/>
    <p:sldId id="266" r:id="rId26"/>
    <p:sldId id="286" r:id="rId27"/>
    <p:sldId id="287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4DC9-14A0-463F-BBB8-B78F9D6D65DF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DB3F-3EBB-4A5B-ADB7-5858B1DB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0DB3F-3EBB-4A5B-ADB7-5858B1DB68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8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8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FE41-957D-4FEA-9829-88B1CEAD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2BD98-50CD-40C8-85DF-D7F255AAD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5905-B648-4C47-BCD2-A07100C0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D931D-A7AF-421C-B613-BEBFF699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4A4C-3CF3-4CAB-8F1F-AC58C64C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6A78-377D-4F7A-B2D7-59000AAE4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61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822A-BE87-4349-B87A-800000D4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567AF-0108-4BBD-99E6-219D8EAC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AE032-8BDF-4518-BAB3-B3EBB7F3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98A2-9FB3-49C4-8DED-73CDEAF0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AAC06-11FD-485E-B2F5-3D2F8977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5C503-D6B1-4C8A-B69A-A6CF77B34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34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2E42-BF89-41D3-BD91-CFDA5A5A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FAD24-44AF-4DDB-B5A2-B469201A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7DB8-EE59-4BE1-917F-48F5A691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02325-B8B4-4721-B458-219D35CA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A64F7-AC29-4D9A-AE46-B1ED295E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5AE9-DD15-4A8B-BC2D-6B628B990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1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EEF5-308E-4E48-948C-F549A263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230F-1193-46AD-9880-1F2EB5BAA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4591D-1450-483A-B6DC-22B42CF94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D05E9-D564-441E-9008-14584D66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2814E-7160-46EB-A309-9B476A3E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5B8B3-1FD5-4B1F-A842-43261D3A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B695F-9D73-4DA4-90DC-1E80DAC47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62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B0CA-9E47-4F0E-9FBE-8ABF383F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BBC33-68D9-45A8-B194-83E65424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544AD-4995-4817-94A1-5EB515E5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2E3CD-B6D9-464C-B615-C923B1277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0A1E2-D199-4EE4-93BC-477D76F17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F2790-43FC-4EC0-BB68-E14DD5A9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9A377-930E-495A-AC5D-0832739D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DEA7E-F305-429D-B15F-C20F5FD99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9FA08-B25E-400B-BD8B-16499A345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30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8D9F-96E9-4F59-AC72-FCC5D318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7C851-947E-4818-B0B5-B106CB3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7EF43-60D6-4020-A25A-5135BD68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32673-F758-4A75-9902-0C9D63F1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B90C-A871-425B-890F-D19CAC8C6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08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1CF0C-872D-45BF-B862-12B781DA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2EE33-5661-4C01-AF81-9AE6DE53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31772-8D3C-48EE-8F89-C0E4F07D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866BC-F455-4ED6-9A85-C24BA5912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5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F1A8-8AEE-4E69-89EF-ADC3A295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163A-6B25-49B3-AFD9-9350F1BB2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0CCA4-7C0B-4AA5-9CF2-27E0D8F86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35707-0901-491F-9227-660F845F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43610-97AE-41B9-B992-F4FA8E2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164BC-EF2C-4394-8B1A-5434C6C5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056F7-78D3-4B71-8F9E-5AF5818E2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3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48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9704-F8AB-4D4F-A2BD-A18537A9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B01DF-6058-4A9F-B40E-3A4CEB092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8508-EEBA-4CD0-82E9-A7DFC1A4F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16758-5F99-4B00-AB1F-C2DA4E2D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B152F-FF2B-4651-9FA2-0A56275A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535AB-971D-4689-AE05-950E4582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B9F5B-04F1-408E-B448-170CAFE27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01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CC3A-75ED-4922-8891-A804A8F8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2D274-37A5-48E9-B8AB-CDEDB0EE6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F5967-5604-4B21-AC42-0589403C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A98A5-AA77-4E9B-B6B7-D5838A4A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395F6-02C9-4142-8152-6905D126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C21A1-B0D7-486E-8FC2-D512B4969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42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BBC1BF-C6A8-4242-8EFA-39038E168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36D18-B552-478F-AEA3-751E8A51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828A4-AAF1-4689-A45D-C1EE7A1C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114F-19D4-4965-B668-0B2B6B10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237C-3D8D-438C-BE45-F06D8EA9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C5AF-A4F2-4939-9EC1-A2528E0E7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7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38F070-DEF2-49B4-9289-BD3424DF166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C35FE-8E7C-4666-A05B-CBA5C4D8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D7920-439E-4CBA-9FD6-E07AC3F3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E8C0-62BE-43B9-B38D-70F006D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EC10CA-CF2D-4AFD-834A-DEB4E5934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56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A50F-59AD-410A-B9AB-0020879DFA9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D78F1-1B86-44DB-B9C7-6B4F0F73F4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BD74F-06C5-4C7F-B110-ED42C5C59E2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E70C1F-8DC7-4DF6-B810-543E343C200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18DC4-9893-4912-B324-DB72F87A7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6FCBA-E962-447C-8F7B-148E5208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15C63-F30D-4DCE-8A17-3B644419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13733-B595-4370-BC26-8769AC33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E1BA30B-BF12-4B8E-A460-C843CBA13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7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1341-A09B-46A3-94C0-6E9D9E21D5B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315D00F-804B-4B0A-8C94-C9DF20E18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7A887ED-A9E4-4002-A32A-F99DFEB56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1278F6DE-283E-4A2D-BC6E-40112B1D97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4FF1B41C-D46A-45CB-9BB8-B681BBCAAD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3B4A9253-F1F1-47C8-A4DD-2C5039730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7038D5-4652-4A37-AE71-015C661E5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71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4" Type="http://schemas.openxmlformats.org/officeDocument/2006/relationships/audio" Target="../media/media12.m4a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24.png"/><Relationship Id="rId3" Type="http://schemas.openxmlformats.org/officeDocument/2006/relationships/image" Target="../media/image6.jpg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6.bin"/><Relationship Id="rId3" Type="http://schemas.openxmlformats.org/officeDocument/2006/relationships/audio" Target="../media/media3.m4a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.png"/><Relationship Id="rId2" Type="http://schemas.microsoft.com/office/2007/relationships/media" Target="../media/media3.m4a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31" y="4737652"/>
            <a:ext cx="11706896" cy="2120348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</a:t>
            </a:r>
            <a:br>
              <a:rPr lang="vi-VN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TÁCH GỘP TRONG PHẠM VI 8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Khoa</a:t>
            </a:r>
            <a:b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b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68067-38C4-4A3D-8298-FEEB358F94ED}"/>
              </a:ext>
            </a:extLst>
          </p:cNvPr>
          <p:cNvSpPr txBox="1"/>
          <p:nvPr/>
        </p:nvSpPr>
        <p:spPr>
          <a:xfrm>
            <a:off x="2340528" y="58723"/>
            <a:ext cx="6652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1">
                    <a:lumMod val="50000"/>
                  </a:schemeClr>
                </a:solidFill>
              </a:rPr>
              <a:t>UBND PHƯỜNG TÂY HỒ</a:t>
            </a:r>
          </a:p>
          <a:p>
            <a:pPr algn="ctr"/>
            <a:r>
              <a:rPr lang="vi-VN" sz="3200" dirty="0">
                <a:solidFill>
                  <a:schemeClr val="accent1">
                    <a:lumMod val="50000"/>
                  </a:schemeClr>
                </a:solidFill>
              </a:rPr>
              <a:t>TRƯỜNG MẦM NON NHẬT TÂN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quả dâu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40" y="17678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47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09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71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70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62" y="167450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54" y="342900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77" y="342900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813774" y="1681668"/>
            <a:ext cx="1378226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3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1470" y="7434470"/>
            <a:ext cx="712304" cy="7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0716 -0.249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0143 -0.249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/>
              <a:t>:</a:t>
            </a:r>
          </a:p>
        </p:txBody>
      </p:sp>
      <p:pic>
        <p:nvPicPr>
          <p:cNvPr id="7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46" y="1252140"/>
            <a:ext cx="1487387" cy="14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2" y="1237277"/>
            <a:ext cx="1538119" cy="15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7" y="1244262"/>
            <a:ext cx="1524150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4" y="1219796"/>
            <a:ext cx="1519731" cy="15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80" y="1127212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82" y="1127211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32" y="1168070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99" y="1176598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4819433" y="2962332"/>
            <a:ext cx="914400" cy="1039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1062188" y="34280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11214651" y="14145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pic>
        <p:nvPicPr>
          <p:cNvPr id="3" name="Bản ghi Mới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1671851" y="5655364"/>
            <a:ext cx="149087" cy="1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302 0.29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04701 0.300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07096 0.299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46" y="1252140"/>
            <a:ext cx="1487387" cy="14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2" y="1237277"/>
            <a:ext cx="1538119" cy="15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7" y="1244262"/>
            <a:ext cx="1524150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4" y="1219796"/>
            <a:ext cx="1519731" cy="15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80" y="1127212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79" y="3182623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48" y="3182624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17" y="3182625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3897" y="7286897"/>
            <a:ext cx="1058091" cy="10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9804 -0.2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1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06901 -0.285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4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4232 -0.289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" y="1572810"/>
            <a:ext cx="1323878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Hình ảnh có liên quan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8" y="1538846"/>
            <a:ext cx="1301261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Hình ảnh có liên quan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24" y="1572810"/>
            <a:ext cx="1388453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Hình ảnh có liên quan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77" y="1572810"/>
            <a:ext cx="1295685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Hình ảnh có liên quan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2" y="1572810"/>
            <a:ext cx="1348153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3" descr="Hình ảnh có liên quan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5" y="1554142"/>
            <a:ext cx="1324708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Hình ảnh có liên quan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3" y="1547320"/>
            <a:ext cx="1312985" cy="152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941551" y="1635501"/>
            <a:ext cx="1386625" cy="1356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2460146" y="3610698"/>
            <a:ext cx="1178710" cy="124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0788288" y="4382073"/>
            <a:ext cx="1171276" cy="1215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35DCB2C-2718-4913-AAD6-22C0AA83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6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V="1">
            <a:off x="6355080" y="3733799"/>
            <a:ext cx="45719" cy="45719"/>
          </a:xfrm>
          <a:prstGeom prst="rect">
            <a:avLst/>
          </a:prstGeom>
        </p:spPr>
      </p:pic>
      <p:pic>
        <p:nvPicPr>
          <p:cNvPr id="17" name="Bản ghi Mới 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H="1" flipV="1">
            <a:off x="6400799" y="3733799"/>
            <a:ext cx="45719" cy="45719"/>
          </a:xfrm>
          <a:prstGeom prst="rect">
            <a:avLst/>
          </a:prstGeom>
        </p:spPr>
      </p:pic>
      <p:pic>
        <p:nvPicPr>
          <p:cNvPr id="19" name="Content Placeholder 3" descr="Hình ảnh có liên quan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69" y="1538846"/>
            <a:ext cx="1362935" cy="1522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8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5.55112E-17 L -0.0539 0.369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05872 0.3886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5664 0.388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5468 0.388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" y="1572810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29978" y="3762308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24" y="1572810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77" y="1572810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13" y="1572810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05717" y="3780976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4112" y="3780976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76586" y="3780976"/>
            <a:ext cx="1448964" cy="152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836270" y="1572810"/>
            <a:ext cx="1386625" cy="1356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2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6096859" y="6858000"/>
            <a:ext cx="4208417" cy="420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0405 -0.3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15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5039 -0.318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-1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418 -0.3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159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05039 -0.3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636" y="2011679"/>
            <a:ext cx="8104163" cy="416528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7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4 - 4</a:t>
            </a:r>
          </a:p>
        </p:txBody>
      </p:sp>
      <p:pic>
        <p:nvPicPr>
          <p:cNvPr id="2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1658598" y="6786561"/>
            <a:ext cx="111035" cy="1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365125"/>
            <a:ext cx="6964680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813" y="1580605"/>
            <a:ext cx="8104163" cy="4165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TC1: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1: 1 – 7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2: 2 – 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3: 3 – 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4: 4 - 4</a:t>
            </a:r>
          </a:p>
        </p:txBody>
      </p:sp>
      <p:pic>
        <p:nvPicPr>
          <p:cNvPr id="4" name="Bản ghi Mới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9457509" y="6786562"/>
            <a:ext cx="130628" cy="1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64475" y="5153899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881EDD65-3A25-4955-B746-5012665E1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81431"/>
              </p:ext>
            </p:extLst>
          </p:nvPr>
        </p:nvGraphicFramePr>
        <p:xfrm>
          <a:off x="326232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Clip" r:id="rId4" imgW="475200" imgH="592920" progId="MS_ClipArt_Gallery.2">
                  <p:embed/>
                </p:oleObj>
              </mc:Choice>
              <mc:Fallback>
                <p:oleObj name="Clip" r:id="rId4" imgW="475200" imgH="592920" progId="MS_ClipArt_Gallery.2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55FDA46D-4DFE-407C-A23E-CF64FE154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2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BF0F527C-F098-4A6C-8EA2-263BA584CCE2}"/>
              </a:ext>
            </a:extLst>
          </p:cNvPr>
          <p:cNvSpPr/>
          <p:nvPr/>
        </p:nvSpPr>
        <p:spPr>
          <a:xfrm>
            <a:off x="8795925" y="5068158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6C81CF8B-16A6-4045-B630-1B73C36DF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67147"/>
              </p:ext>
            </p:extLst>
          </p:nvPr>
        </p:nvGraphicFramePr>
        <p:xfrm>
          <a:off x="1737868" y="1186703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D031A00D-391B-46F9-9E68-4CB89D10E8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68" y="1186703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9067661D-8E0F-48D0-8489-02921B50B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48022"/>
              </p:ext>
            </p:extLst>
          </p:nvPr>
        </p:nvGraphicFramePr>
        <p:xfrm>
          <a:off x="4713051" y="11867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id="{6C81CF8B-16A6-4045-B630-1B73C36DF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051" y="11867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776397B4-9A16-4A74-A577-703FEBF66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03740"/>
              </p:ext>
            </p:extLst>
          </p:nvPr>
        </p:nvGraphicFramePr>
        <p:xfrm>
          <a:off x="7644987" y="116391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9067661D-8E0F-48D0-8489-02921B50B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87" y="116391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id="{53B8A626-61D4-4C0C-A3A3-1B5F37B5B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165625"/>
              </p:ext>
            </p:extLst>
          </p:nvPr>
        </p:nvGraphicFramePr>
        <p:xfrm>
          <a:off x="6280819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id="{776397B4-9A16-4A74-A577-703FEBF66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19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7AC57C85-71AF-4394-AE91-945724E54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6579"/>
              </p:ext>
            </p:extLst>
          </p:nvPr>
        </p:nvGraphicFramePr>
        <p:xfrm>
          <a:off x="9039510" y="116391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id="{53B8A626-61D4-4C0C-A3A3-1B5F37B5B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510" y="116391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id="{D8AE387B-AEAE-4798-9376-0CC5081A4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104297"/>
              </p:ext>
            </p:extLst>
          </p:nvPr>
        </p:nvGraphicFramePr>
        <p:xfrm>
          <a:off x="3185337" y="1186703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D031A00D-391B-46F9-9E68-4CB89D10E8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337" y="1186703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id="{05DE2884-2752-4901-BFEB-8EFF3C159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2453"/>
              </p:ext>
            </p:extLst>
          </p:nvPr>
        </p:nvGraphicFramePr>
        <p:xfrm>
          <a:off x="10434033" y="106037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id="{7AC57C85-71AF-4394-AE91-945724E54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033" y="106037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FDF0BA5D-D8BE-4DFF-8A50-516FF1F16ADF}"/>
              </a:ext>
            </a:extLst>
          </p:cNvPr>
          <p:cNvSpPr/>
          <p:nvPr/>
        </p:nvSpPr>
        <p:spPr>
          <a:xfrm>
            <a:off x="5520530" y="66457"/>
            <a:ext cx="1150939" cy="13249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90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5104 0.295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34076 0.249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31862 0.33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9688 0.1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81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8164 0.3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7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44 0.1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90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944 0.346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72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56 0.161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64475" y="5153899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881EDD65-3A25-4955-B746-5012665E12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232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Clip" r:id="rId4" imgW="475200" imgH="592920" progId="MS_ClipArt_Gallery.2">
                  <p:embed/>
                </p:oleObj>
              </mc:Choice>
              <mc:Fallback>
                <p:oleObj name="Clip" r:id="rId4" imgW="475200" imgH="592920" progId="MS_ClipArt_Gallery.2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881EDD65-3A25-4955-B746-5012665E1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2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BF0F527C-F098-4A6C-8EA2-263BA584CCE2}"/>
              </a:ext>
            </a:extLst>
          </p:cNvPr>
          <p:cNvSpPr/>
          <p:nvPr/>
        </p:nvSpPr>
        <p:spPr>
          <a:xfrm>
            <a:off x="8795925" y="5068158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6C81CF8B-16A6-4045-B630-1B73C36DF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7868" y="1186703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id="{6C81CF8B-16A6-4045-B630-1B73C36DF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68" y="1186703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9067661D-8E0F-48D0-8489-02921B50B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3051" y="11867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9067661D-8E0F-48D0-8489-02921B50B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051" y="11867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776397B4-9A16-4A74-A577-703FEBF66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4987" y="116391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id="{776397B4-9A16-4A74-A577-703FEBF66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87" y="116391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id="{53B8A626-61D4-4C0C-A3A3-1B5F37B5B0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0819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id="{53B8A626-61D4-4C0C-A3A3-1B5F37B5B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19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7AC57C85-71AF-4394-AE91-945724E54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9510" y="116391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id="{7AC57C85-71AF-4394-AE91-945724E54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510" y="116391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id="{D8AE387B-AEAE-4798-9376-0CC5081A4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5337" y="1186703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30" name="Object 6">
                        <a:extLst>
                          <a:ext uri="{FF2B5EF4-FFF2-40B4-BE49-F238E27FC236}">
                            <a16:creationId xmlns:a16="http://schemas.microsoft.com/office/drawing/2014/main" id="{D8AE387B-AEAE-4798-9376-0CC5081A4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337" y="1186703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id="{05DE2884-2752-4901-BFEB-8EFF3C159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4033" y="106037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id="{05DE2884-2752-4901-BFEB-8EFF3C159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033" y="106037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FDF0BA5D-D8BE-4DFF-8A50-516FF1F16ADF}"/>
              </a:ext>
            </a:extLst>
          </p:cNvPr>
          <p:cNvSpPr/>
          <p:nvPr/>
        </p:nvSpPr>
        <p:spPr>
          <a:xfrm>
            <a:off x="5520530" y="66457"/>
            <a:ext cx="1150939" cy="13249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4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31862 0.33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9688 0.1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8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8164 0.34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7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44 0.18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90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944 0.3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72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56 0.16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0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64475" y="5153899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881EDD65-3A25-4955-B746-5012665E12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232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Clip" r:id="rId4" imgW="475200" imgH="592920" progId="MS_ClipArt_Gallery.2">
                  <p:embed/>
                </p:oleObj>
              </mc:Choice>
              <mc:Fallback>
                <p:oleObj name="Clip" r:id="rId4" imgW="475200" imgH="592920" progId="MS_ClipArt_Gallery.2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881EDD65-3A25-4955-B746-5012665E1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2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BF0F527C-F098-4A6C-8EA2-263BA584CCE2}"/>
              </a:ext>
            </a:extLst>
          </p:cNvPr>
          <p:cNvSpPr/>
          <p:nvPr/>
        </p:nvSpPr>
        <p:spPr>
          <a:xfrm>
            <a:off x="8795925" y="5068158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9067661D-8E0F-48D0-8489-02921B50B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3051" y="11867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9067661D-8E0F-48D0-8489-02921B50B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051" y="11867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776397B4-9A16-4A74-A577-703FEBF66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4987" y="116391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id="{776397B4-9A16-4A74-A577-703FEBF66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87" y="116391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id="{53B8A626-61D4-4C0C-A3A3-1B5F37B5B0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0819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id="{53B8A626-61D4-4C0C-A3A3-1B5F37B5B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19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7AC57C85-71AF-4394-AE91-945724E54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9510" y="116391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id="{7AC57C85-71AF-4394-AE91-945724E54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510" y="116391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id="{05DE2884-2752-4901-BFEB-8EFF3C159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4033" y="106037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id="{05DE2884-2752-4901-BFEB-8EFF3C159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033" y="106037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FDF0BA5D-D8BE-4DFF-8A50-516FF1F16ADF}"/>
              </a:ext>
            </a:extLst>
          </p:cNvPr>
          <p:cNvSpPr/>
          <p:nvPr/>
        </p:nvSpPr>
        <p:spPr>
          <a:xfrm>
            <a:off x="5520530" y="66457"/>
            <a:ext cx="1150939" cy="13249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CE68FFBA-6975-4254-8B4D-DF964A687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9638"/>
              </p:ext>
            </p:extLst>
          </p:nvPr>
        </p:nvGraphicFramePr>
        <p:xfrm>
          <a:off x="1654255" y="1271587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id="{6C81CF8B-16A6-4045-B630-1B73C36DF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255" y="1271587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44F787A1-D74B-427F-8852-AE5105A6B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923477"/>
              </p:ext>
            </p:extLst>
          </p:nvPr>
        </p:nvGraphicFramePr>
        <p:xfrm>
          <a:off x="3210851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30" name="Object 6">
                        <a:extLst>
                          <a:ext uri="{FF2B5EF4-FFF2-40B4-BE49-F238E27FC236}">
                            <a16:creationId xmlns:a16="http://schemas.microsoft.com/office/drawing/2014/main" id="{D8AE387B-AEAE-4798-9376-0CC5081A4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851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0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1.666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9688 0.1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8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8164 0.3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7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44 0.1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9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944 0.3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72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56 0.16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0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4623 0.2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131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065 0.182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0561982" y="6131244"/>
            <a:ext cx="45719" cy="45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l" rt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	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/>
            </a:b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722" y="1691172"/>
            <a:ext cx="10515600" cy="4351338"/>
          </a:xfrm>
        </p:spPr>
        <p:txBody>
          <a:bodyPr>
            <a:normAutofit/>
          </a:bodyPr>
          <a:lstStyle/>
          <a:p>
            <a:pPr lvl="4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4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4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49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64475" y="5153899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881EDD65-3A25-4955-B746-5012665E12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232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Clip" r:id="rId4" imgW="475200" imgH="592920" progId="MS_ClipArt_Gallery.2">
                  <p:embed/>
                </p:oleObj>
              </mc:Choice>
              <mc:Fallback>
                <p:oleObj name="Clip" r:id="rId4" imgW="475200" imgH="592920" progId="MS_ClipArt_Gallery.2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881EDD65-3A25-4955-B746-5012665E1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2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BF0F527C-F098-4A6C-8EA2-263BA584CCE2}"/>
              </a:ext>
            </a:extLst>
          </p:cNvPr>
          <p:cNvSpPr/>
          <p:nvPr/>
        </p:nvSpPr>
        <p:spPr>
          <a:xfrm>
            <a:off x="8795925" y="5068158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9067661D-8E0F-48D0-8489-02921B50B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3051" y="11867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9067661D-8E0F-48D0-8489-02921B50B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051" y="11867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776397B4-9A16-4A74-A577-703FEBF66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4987" y="116391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id="{776397B4-9A16-4A74-A577-703FEBF66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87" y="116391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id="{53B8A626-61D4-4C0C-A3A3-1B5F37B5B0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0819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id="{53B8A626-61D4-4C0C-A3A3-1B5F37B5B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19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7AC57C85-71AF-4394-AE91-945724E54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9510" y="116391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id="{7AC57C85-71AF-4394-AE91-945724E54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510" y="116391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id="{05DE2884-2752-4901-BFEB-8EFF3C159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4033" y="106037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id="{05DE2884-2752-4901-BFEB-8EFF3C159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033" y="106037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FDF0BA5D-D8BE-4DFF-8A50-516FF1F16ADF}"/>
              </a:ext>
            </a:extLst>
          </p:cNvPr>
          <p:cNvSpPr/>
          <p:nvPr/>
        </p:nvSpPr>
        <p:spPr>
          <a:xfrm>
            <a:off x="5520530" y="66457"/>
            <a:ext cx="1150939" cy="13249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CE68FFBA-6975-4254-8B4D-DF964A687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4255" y="1271587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CE68FFBA-6975-4254-8B4D-DF964A6874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255" y="1271587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44F787A1-D74B-427F-8852-AE5105A6B0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0851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44F787A1-D74B-427F-8852-AE5105A6B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851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0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1.666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25026 0.326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16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8164 0.3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7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44 0.1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9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944 0.3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72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56 0.16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0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4623 0.20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10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065 0.1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87CF8-D964-48CC-B19B-E58CE0A1A34F}"/>
              </a:ext>
            </a:extLst>
          </p:cNvPr>
          <p:cNvSpPr/>
          <p:nvPr/>
        </p:nvSpPr>
        <p:spPr>
          <a:xfrm>
            <a:off x="1701720" y="1575857"/>
            <a:ext cx="878856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Với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chia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trên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thích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chia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nào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hãy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chia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hột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hạt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mà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thích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nhé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240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6AAF4-58B8-444D-B22D-047A084B72D0}"/>
              </a:ext>
            </a:extLst>
          </p:cNvPr>
          <p:cNvSpPr txBox="1"/>
          <p:nvPr/>
        </p:nvSpPr>
        <p:spPr>
          <a:xfrm>
            <a:off x="1808089" y="5259972"/>
            <a:ext cx="8150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1  2  3  4  5  6  7  8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A97EC9-7ADF-40B7-95BE-539C217A4661}"/>
              </a:ext>
            </a:extLst>
          </p:cNvPr>
          <p:cNvGrpSpPr/>
          <p:nvPr/>
        </p:nvGrpSpPr>
        <p:grpSpPr>
          <a:xfrm>
            <a:off x="372533" y="396035"/>
            <a:ext cx="4666528" cy="4558406"/>
            <a:chOff x="383822" y="534099"/>
            <a:chExt cx="4666528" cy="45584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8BE293D-AC13-447B-83B3-E2FBEF037DC4}"/>
                </a:ext>
              </a:extLst>
            </p:cNvPr>
            <p:cNvSpPr/>
            <p:nvPr/>
          </p:nvSpPr>
          <p:spPr>
            <a:xfrm>
              <a:off x="383822" y="534099"/>
              <a:ext cx="4666528" cy="4558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914CC0-2F39-49CC-ABAE-6CAA7C3FE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229" y="1241840"/>
              <a:ext cx="1414395" cy="14143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303960-CAF3-4C5F-9385-92DC3F365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2527" y="2929322"/>
              <a:ext cx="1420491" cy="14204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6E385E-8B1D-4322-B9B2-662AD552D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133" y="2961766"/>
              <a:ext cx="1420491" cy="142049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4600CB-D72F-4A2C-B255-3358AC6F3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2528" y="1241840"/>
              <a:ext cx="1420491" cy="142049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92B8FDA-3E3E-476D-926A-DEFE4D656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434" y="396035"/>
            <a:ext cx="4682134" cy="45723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CCA211-87B5-426B-ABCF-7219FD60EBAF}"/>
              </a:ext>
            </a:extLst>
          </p:cNvPr>
          <p:cNvCxnSpPr/>
          <p:nvPr/>
        </p:nvCxnSpPr>
        <p:spPr>
          <a:xfrm>
            <a:off x="4160753" y="4363469"/>
            <a:ext cx="834887" cy="129871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3B290-012C-4804-A678-9078212CD90F}"/>
              </a:ext>
            </a:extLst>
          </p:cNvPr>
          <p:cNvCxnSpPr>
            <a:cxnSpLocks/>
          </p:cNvCxnSpPr>
          <p:nvPr/>
        </p:nvCxnSpPr>
        <p:spPr>
          <a:xfrm flipH="1">
            <a:off x="5398009" y="4211749"/>
            <a:ext cx="1950295" cy="142042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6AAF4-58B8-444D-B22D-047A084B72D0}"/>
              </a:ext>
            </a:extLst>
          </p:cNvPr>
          <p:cNvSpPr txBox="1"/>
          <p:nvPr/>
        </p:nvSpPr>
        <p:spPr>
          <a:xfrm>
            <a:off x="1808089" y="5259972"/>
            <a:ext cx="8150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1  2  3  4  5  6  7  8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807D5-26DD-4537-829A-D2A8FAEADB34}"/>
              </a:ext>
            </a:extLst>
          </p:cNvPr>
          <p:cNvGrpSpPr/>
          <p:nvPr/>
        </p:nvGrpSpPr>
        <p:grpSpPr>
          <a:xfrm>
            <a:off x="494888" y="274589"/>
            <a:ext cx="4666528" cy="4558406"/>
            <a:chOff x="372533" y="396035"/>
            <a:chExt cx="4666528" cy="45584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8BE293D-AC13-447B-83B3-E2FBEF037DC4}"/>
                </a:ext>
              </a:extLst>
            </p:cNvPr>
            <p:cNvSpPr/>
            <p:nvPr/>
          </p:nvSpPr>
          <p:spPr>
            <a:xfrm>
              <a:off x="372533" y="396035"/>
              <a:ext cx="4666528" cy="4558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5" name="Object 6">
              <a:extLst>
                <a:ext uri="{FF2B5EF4-FFF2-40B4-BE49-F238E27FC236}">
                  <a16:creationId xmlns:a16="http://schemas.microsoft.com/office/drawing/2014/main" id="{6E4CA658-5C50-44D1-B41A-AB91C0AB96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560389"/>
                </p:ext>
              </p:extLst>
            </p:nvPr>
          </p:nvGraphicFramePr>
          <p:xfrm>
            <a:off x="1362948" y="898296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" name="Clip" r:id="rId4" imgW="475200" imgH="592920" progId="MS_ClipArt_Gallery.2">
                    <p:embed/>
                  </p:oleObj>
                </mc:Choice>
                <mc:Fallback>
                  <p:oleObj name="Clip" r:id="rId4" imgW="475200" imgH="592920" progId="MS_ClipArt_Gallery.2">
                    <p:embed/>
                    <p:pic>
                      <p:nvPicPr>
                        <p:cNvPr id="113670" name="Object 6">
                          <a:extLst>
                            <a:ext uri="{FF2B5EF4-FFF2-40B4-BE49-F238E27FC236}">
                              <a16:creationId xmlns:a16="http://schemas.microsoft.com/office/drawing/2014/main" id="{016CFBD6-45E5-4B13-81A8-7D3972E2C9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948" y="898296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54CC2F01-5C54-462A-9041-0562F2BD8D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3314837"/>
                </p:ext>
              </p:extLst>
            </p:nvPr>
          </p:nvGraphicFramePr>
          <p:xfrm>
            <a:off x="2928832" y="1581410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3" name="Clip" r:id="rId6" imgW="475200" imgH="592920" progId="MS_ClipArt_Gallery.2">
                    <p:embed/>
                  </p:oleObj>
                </mc:Choice>
                <mc:Fallback>
                  <p:oleObj name="Clip" r:id="rId6" imgW="475200" imgH="592920" progId="MS_ClipArt_Gallery.2">
                    <p:embed/>
                    <p:pic>
                      <p:nvPicPr>
                        <p:cNvPr id="15" name="Object 6">
                          <a:extLst>
                            <a:ext uri="{FF2B5EF4-FFF2-40B4-BE49-F238E27FC236}">
                              <a16:creationId xmlns:a16="http://schemas.microsoft.com/office/drawing/2014/main" id="{6E4CA658-5C50-44D1-B41A-AB91C0AB96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832" y="1581410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>
              <a:extLst>
                <a:ext uri="{FF2B5EF4-FFF2-40B4-BE49-F238E27FC236}">
                  <a16:creationId xmlns:a16="http://schemas.microsoft.com/office/drawing/2014/main" id="{FF603315-A9C3-4B7B-8B9C-A66A849C17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049146"/>
                </p:ext>
              </p:extLst>
            </p:nvPr>
          </p:nvGraphicFramePr>
          <p:xfrm>
            <a:off x="1362948" y="2452582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4" name="Clip" r:id="rId7" imgW="475200" imgH="592920" progId="MS_ClipArt_Gallery.2">
                    <p:embed/>
                  </p:oleObj>
                </mc:Choice>
                <mc:Fallback>
                  <p:oleObj name="Clip" r:id="rId7" imgW="475200" imgH="592920" progId="MS_ClipArt_Gallery.2">
                    <p:embed/>
                    <p:pic>
                      <p:nvPicPr>
                        <p:cNvPr id="16" name="Object 6">
                          <a:extLst>
                            <a:ext uri="{FF2B5EF4-FFF2-40B4-BE49-F238E27FC236}">
                              <a16:creationId xmlns:a16="http://schemas.microsoft.com/office/drawing/2014/main" id="{54CC2F01-5C54-462A-9041-0562F2BD8D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948" y="2452582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5283FA-9B17-4E66-A98B-03F2B8F87C89}"/>
              </a:ext>
            </a:extLst>
          </p:cNvPr>
          <p:cNvGrpSpPr/>
          <p:nvPr/>
        </p:nvGrpSpPr>
        <p:grpSpPr>
          <a:xfrm>
            <a:off x="6151831" y="274589"/>
            <a:ext cx="4666528" cy="4558406"/>
            <a:chOff x="5633155" y="396035"/>
            <a:chExt cx="4666528" cy="45584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31F1A5-3CC9-498E-90E1-5488A3839223}"/>
                </a:ext>
              </a:extLst>
            </p:cNvPr>
            <p:cNvSpPr/>
            <p:nvPr/>
          </p:nvSpPr>
          <p:spPr>
            <a:xfrm>
              <a:off x="5633155" y="396035"/>
              <a:ext cx="4666528" cy="4558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9" name="Object 6">
              <a:extLst>
                <a:ext uri="{FF2B5EF4-FFF2-40B4-BE49-F238E27FC236}">
                  <a16:creationId xmlns:a16="http://schemas.microsoft.com/office/drawing/2014/main" id="{5F0E79A7-44E7-4FFD-856E-2FB05AC14A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2766977"/>
                </p:ext>
              </p:extLst>
            </p:nvPr>
          </p:nvGraphicFramePr>
          <p:xfrm>
            <a:off x="6060600" y="1236962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5" name="Clip" r:id="rId8" imgW="475200" imgH="592920" progId="MS_ClipArt_Gallery.2">
                    <p:embed/>
                  </p:oleObj>
                </mc:Choice>
                <mc:Fallback>
                  <p:oleObj name="Clip" r:id="rId8" imgW="475200" imgH="592920" progId="MS_ClipArt_Gallery.2">
                    <p:embed/>
                    <p:pic>
                      <p:nvPicPr>
                        <p:cNvPr id="15" name="Object 6">
                          <a:extLst>
                            <a:ext uri="{FF2B5EF4-FFF2-40B4-BE49-F238E27FC236}">
                              <a16:creationId xmlns:a16="http://schemas.microsoft.com/office/drawing/2014/main" id="{6E4CA658-5C50-44D1-B41A-AB91C0AB96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0600" y="1236962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>
              <a:extLst>
                <a:ext uri="{FF2B5EF4-FFF2-40B4-BE49-F238E27FC236}">
                  <a16:creationId xmlns:a16="http://schemas.microsoft.com/office/drawing/2014/main" id="{3F0A082D-AAE4-4B87-837F-457C916CA7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8048126"/>
                </p:ext>
              </p:extLst>
            </p:nvPr>
          </p:nvGraphicFramePr>
          <p:xfrm>
            <a:off x="7704498" y="862272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6" name="Clip" r:id="rId9" imgW="475200" imgH="592920" progId="MS_ClipArt_Gallery.2">
                    <p:embed/>
                  </p:oleObj>
                </mc:Choice>
                <mc:Fallback>
                  <p:oleObj name="Clip" r:id="rId9" imgW="475200" imgH="592920" progId="MS_ClipArt_Gallery.2">
                    <p:embed/>
                    <p:pic>
                      <p:nvPicPr>
                        <p:cNvPr id="16" name="Object 6">
                          <a:extLst>
                            <a:ext uri="{FF2B5EF4-FFF2-40B4-BE49-F238E27FC236}">
                              <a16:creationId xmlns:a16="http://schemas.microsoft.com/office/drawing/2014/main" id="{54CC2F01-5C54-462A-9041-0562F2BD8D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4498" y="862272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>
              <a:extLst>
                <a:ext uri="{FF2B5EF4-FFF2-40B4-BE49-F238E27FC236}">
                  <a16:creationId xmlns:a16="http://schemas.microsoft.com/office/drawing/2014/main" id="{87603079-55CC-466F-B7DE-F0DCA2200F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3865503"/>
                </p:ext>
              </p:extLst>
            </p:nvPr>
          </p:nvGraphicFramePr>
          <p:xfrm>
            <a:off x="6418295" y="2949794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7" name="Clip" r:id="rId10" imgW="475200" imgH="592920" progId="MS_ClipArt_Gallery.2">
                    <p:embed/>
                  </p:oleObj>
                </mc:Choice>
                <mc:Fallback>
                  <p:oleObj name="Clip" r:id="rId10" imgW="475200" imgH="592920" progId="MS_ClipArt_Gallery.2">
                    <p:embed/>
                    <p:pic>
                      <p:nvPicPr>
                        <p:cNvPr id="17" name="Object 6">
                          <a:extLst>
                            <a:ext uri="{FF2B5EF4-FFF2-40B4-BE49-F238E27FC236}">
                              <a16:creationId xmlns:a16="http://schemas.microsoft.com/office/drawing/2014/main" id="{FF603315-A9C3-4B7B-8B9C-A66A849C17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295" y="2949794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">
              <a:extLst>
                <a:ext uri="{FF2B5EF4-FFF2-40B4-BE49-F238E27FC236}">
                  <a16:creationId xmlns:a16="http://schemas.microsoft.com/office/drawing/2014/main" id="{19585528-0E3A-4B4D-BF0D-760F96C8FD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920321"/>
                </p:ext>
              </p:extLst>
            </p:nvPr>
          </p:nvGraphicFramePr>
          <p:xfrm>
            <a:off x="7778904" y="3171814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8" name="Clip" r:id="rId11" imgW="475200" imgH="592920" progId="MS_ClipArt_Gallery.2">
                    <p:embed/>
                  </p:oleObj>
                </mc:Choice>
                <mc:Fallback>
                  <p:oleObj name="Clip" r:id="rId11" imgW="475200" imgH="592920" progId="MS_ClipArt_Gallery.2">
                    <p:embed/>
                    <p:pic>
                      <p:nvPicPr>
                        <p:cNvPr id="20" name="Object 6">
                          <a:extLst>
                            <a:ext uri="{FF2B5EF4-FFF2-40B4-BE49-F238E27FC236}">
                              <a16:creationId xmlns:a16="http://schemas.microsoft.com/office/drawing/2014/main" id="{3F0A082D-AAE4-4B87-837F-457C916CA7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904" y="3171814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>
              <a:extLst>
                <a:ext uri="{FF2B5EF4-FFF2-40B4-BE49-F238E27FC236}">
                  <a16:creationId xmlns:a16="http://schemas.microsoft.com/office/drawing/2014/main" id="{072D78F6-AAA9-4023-969D-4C9A9FBF6C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769990"/>
                </p:ext>
              </p:extLst>
            </p:nvPr>
          </p:nvGraphicFramePr>
          <p:xfrm>
            <a:off x="9009907" y="1956100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9" name="Clip" r:id="rId12" imgW="475200" imgH="592920" progId="MS_ClipArt_Gallery.2">
                    <p:embed/>
                  </p:oleObj>
                </mc:Choice>
                <mc:Fallback>
                  <p:oleObj name="Clip" r:id="rId12" imgW="475200" imgH="592920" progId="MS_ClipArt_Gallery.2">
                    <p:embed/>
                    <p:pic>
                      <p:nvPicPr>
                        <p:cNvPr id="20" name="Object 6">
                          <a:extLst>
                            <a:ext uri="{FF2B5EF4-FFF2-40B4-BE49-F238E27FC236}">
                              <a16:creationId xmlns:a16="http://schemas.microsoft.com/office/drawing/2014/main" id="{3F0A082D-AAE4-4B87-837F-457C916CA7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9907" y="1956100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Minus Sign 23">
            <a:extLst>
              <a:ext uri="{FF2B5EF4-FFF2-40B4-BE49-F238E27FC236}">
                <a16:creationId xmlns:a16="http://schemas.microsoft.com/office/drawing/2014/main" id="{A920F3EB-A4FF-41E7-953C-BBCE3BAB74AD}"/>
              </a:ext>
            </a:extLst>
          </p:cNvPr>
          <p:cNvSpPr/>
          <p:nvPr/>
        </p:nvSpPr>
        <p:spPr>
          <a:xfrm rot="20791496" flipH="1">
            <a:off x="3947278" y="4350900"/>
            <a:ext cx="79786" cy="1341784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94148-A7FA-42DC-8C35-BF9642A14C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95095">
            <a:off x="6483505" y="4171521"/>
            <a:ext cx="14631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306" y="1348897"/>
            <a:ext cx="8104164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279" y="2515261"/>
            <a:ext cx="8104163" cy="2763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1 - 8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Bản ghi Mới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2035246" y="6779623"/>
            <a:ext cx="156754" cy="1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6AAF4-58B8-444D-B22D-047A084B72D0}"/>
              </a:ext>
            </a:extLst>
          </p:cNvPr>
          <p:cNvSpPr txBox="1"/>
          <p:nvPr/>
        </p:nvSpPr>
        <p:spPr>
          <a:xfrm>
            <a:off x="1727199" y="5351993"/>
            <a:ext cx="8150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1  2  3  4  5  6  7  8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BE293D-AC13-447B-83B3-E2FBEF037DC4}"/>
              </a:ext>
            </a:extLst>
          </p:cNvPr>
          <p:cNvSpPr/>
          <p:nvPr/>
        </p:nvSpPr>
        <p:spPr>
          <a:xfrm>
            <a:off x="372533" y="274589"/>
            <a:ext cx="4666528" cy="4558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Kết quả hình ảnh cho quả dâu">
            <a:extLst>
              <a:ext uri="{FF2B5EF4-FFF2-40B4-BE49-F238E27FC236}">
                <a16:creationId xmlns:a16="http://schemas.microsoft.com/office/drawing/2014/main" id="{413BDC5E-2291-420B-B00D-856C63121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40" y="14553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>
            <a:extLst>
              <a:ext uri="{FF2B5EF4-FFF2-40B4-BE49-F238E27FC236}">
                <a16:creationId xmlns:a16="http://schemas.microsoft.com/office/drawing/2014/main" id="{7D678D91-968E-4439-A0E8-DEA136BC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88" y="182200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8C0122-D1C3-4C20-A607-94C4442B1A19}"/>
              </a:ext>
            </a:extLst>
          </p:cNvPr>
          <p:cNvSpPr/>
          <p:nvPr/>
        </p:nvSpPr>
        <p:spPr>
          <a:xfrm>
            <a:off x="5802488" y="0"/>
            <a:ext cx="4666528" cy="4558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Kết quả hình ảnh cho quả dâu">
            <a:extLst>
              <a:ext uri="{FF2B5EF4-FFF2-40B4-BE49-F238E27FC236}">
                <a16:creationId xmlns:a16="http://schemas.microsoft.com/office/drawing/2014/main" id="{ADC222A0-1724-4757-8878-129FF544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68" y="164615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quả dâu">
            <a:extLst>
              <a:ext uri="{FF2B5EF4-FFF2-40B4-BE49-F238E27FC236}">
                <a16:creationId xmlns:a16="http://schemas.microsoft.com/office/drawing/2014/main" id="{5594DDC6-F7C0-43CF-AD08-5636EED5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87" y="3066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quả dâu">
            <a:extLst>
              <a:ext uri="{FF2B5EF4-FFF2-40B4-BE49-F238E27FC236}">
                <a16:creationId xmlns:a16="http://schemas.microsoft.com/office/drawing/2014/main" id="{26D73A9B-5E28-4C01-B8D9-0C53827A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064" y="17621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quả dâu">
            <a:extLst>
              <a:ext uri="{FF2B5EF4-FFF2-40B4-BE49-F238E27FC236}">
                <a16:creationId xmlns:a16="http://schemas.microsoft.com/office/drawing/2014/main" id="{658B11A0-2C28-4E20-A6FD-FAA0C873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22" y="4166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quả dâu">
            <a:extLst>
              <a:ext uri="{FF2B5EF4-FFF2-40B4-BE49-F238E27FC236}">
                <a16:creationId xmlns:a16="http://schemas.microsoft.com/office/drawing/2014/main" id="{6727933B-6ED2-4A0E-B67E-B02CDA63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614" y="313602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quả dâu">
            <a:extLst>
              <a:ext uri="{FF2B5EF4-FFF2-40B4-BE49-F238E27FC236}">
                <a16:creationId xmlns:a16="http://schemas.microsoft.com/office/drawing/2014/main" id="{964ED63B-E580-4E9C-8AE2-7A789D04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56" y="45943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inus Sign 19">
            <a:extLst>
              <a:ext uri="{FF2B5EF4-FFF2-40B4-BE49-F238E27FC236}">
                <a16:creationId xmlns:a16="http://schemas.microsoft.com/office/drawing/2014/main" id="{23A9EA42-204C-4C03-8DFC-954804D3C68B}"/>
              </a:ext>
            </a:extLst>
          </p:cNvPr>
          <p:cNvSpPr/>
          <p:nvPr/>
        </p:nvSpPr>
        <p:spPr>
          <a:xfrm rot="21257416" flipH="1">
            <a:off x="3021353" y="4558414"/>
            <a:ext cx="60832" cy="1216996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5B4FF3B7-0CE2-4A6F-AFC9-CB428A9F2541}"/>
              </a:ext>
            </a:extLst>
          </p:cNvPr>
          <p:cNvSpPr/>
          <p:nvPr/>
        </p:nvSpPr>
        <p:spPr>
          <a:xfrm rot="1052601" flipH="1">
            <a:off x="7214547" y="4175721"/>
            <a:ext cx="45719" cy="1627126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189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6AAF4-58B8-444D-B22D-047A084B72D0}"/>
              </a:ext>
            </a:extLst>
          </p:cNvPr>
          <p:cNvSpPr txBox="1"/>
          <p:nvPr/>
        </p:nvSpPr>
        <p:spPr>
          <a:xfrm>
            <a:off x="1808089" y="5259972"/>
            <a:ext cx="8150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1  2  3  4  5  6  7  8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BE293D-AC13-447B-83B3-E2FBEF037DC4}"/>
              </a:ext>
            </a:extLst>
          </p:cNvPr>
          <p:cNvSpPr/>
          <p:nvPr/>
        </p:nvSpPr>
        <p:spPr>
          <a:xfrm>
            <a:off x="387062" y="274589"/>
            <a:ext cx="3880138" cy="375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3" descr="Hình ảnh có liên quan">
            <a:extLst>
              <a:ext uri="{FF2B5EF4-FFF2-40B4-BE49-F238E27FC236}">
                <a16:creationId xmlns:a16="http://schemas.microsoft.com/office/drawing/2014/main" id="{3DBE4872-5094-4441-9188-CF1BA774D1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12" y="1654153"/>
            <a:ext cx="1448964" cy="152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A19C6F5-2AD3-4EA8-8613-B25D8E57E5C7}"/>
              </a:ext>
            </a:extLst>
          </p:cNvPr>
          <p:cNvSpPr/>
          <p:nvPr/>
        </p:nvSpPr>
        <p:spPr>
          <a:xfrm>
            <a:off x="5057421" y="136391"/>
            <a:ext cx="6208889" cy="4558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3" descr="Hình ảnh có liên quan">
            <a:extLst>
              <a:ext uri="{FF2B5EF4-FFF2-40B4-BE49-F238E27FC236}">
                <a16:creationId xmlns:a16="http://schemas.microsoft.com/office/drawing/2014/main" id="{E0FD95C6-D5A9-44F1-93F5-3577C6C17B8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36" y="1618131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3" descr="Hình ảnh có liên quan">
            <a:extLst>
              <a:ext uri="{FF2B5EF4-FFF2-40B4-BE49-F238E27FC236}">
                <a16:creationId xmlns:a16="http://schemas.microsoft.com/office/drawing/2014/main" id="{7008607F-BC0D-4B05-9CF6-4F37E081242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931" y="623201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3" descr="Hình ảnh có liên quan">
            <a:extLst>
              <a:ext uri="{FF2B5EF4-FFF2-40B4-BE49-F238E27FC236}">
                <a16:creationId xmlns:a16="http://schemas.microsoft.com/office/drawing/2014/main" id="{16634EC0-A5F2-4E64-8BC1-11F194FCAEF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45" y="965273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3" descr="Hình ảnh có liên quan">
            <a:extLst>
              <a:ext uri="{FF2B5EF4-FFF2-40B4-BE49-F238E27FC236}">
                <a16:creationId xmlns:a16="http://schemas.microsoft.com/office/drawing/2014/main" id="{16DB0EB3-B174-43EC-974A-F3BF4FA3257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38" y="165879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Content Placeholder 3" descr="Hình ảnh có liên quan">
            <a:extLst>
              <a:ext uri="{FF2B5EF4-FFF2-40B4-BE49-F238E27FC236}">
                <a16:creationId xmlns:a16="http://schemas.microsoft.com/office/drawing/2014/main" id="{8C45D439-E49B-4062-B9BF-1A94EF13CEC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63" y="3177035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3" descr="Hình ảnh có liên quan">
            <a:extLst>
              <a:ext uri="{FF2B5EF4-FFF2-40B4-BE49-F238E27FC236}">
                <a16:creationId xmlns:a16="http://schemas.microsoft.com/office/drawing/2014/main" id="{E116F489-1226-49AB-B295-C56481B2B7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9" y="2466954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Content Placeholder 3" descr="Hình ảnh có liên quan">
            <a:extLst>
              <a:ext uri="{FF2B5EF4-FFF2-40B4-BE49-F238E27FC236}">
                <a16:creationId xmlns:a16="http://schemas.microsoft.com/office/drawing/2014/main" id="{0D3254BC-D8B1-4712-AEE6-A5E60A8B2F5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931" y="2276073"/>
            <a:ext cx="1288057" cy="13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7FE31222-EB6D-4A59-A408-8CD87E054461}"/>
              </a:ext>
            </a:extLst>
          </p:cNvPr>
          <p:cNvSpPr/>
          <p:nvPr/>
        </p:nvSpPr>
        <p:spPr>
          <a:xfrm rot="255915" flipH="1">
            <a:off x="2233333" y="3753313"/>
            <a:ext cx="45719" cy="1934817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08486EF1-6ED4-4867-B44D-FFA8D4568FDE}"/>
              </a:ext>
            </a:extLst>
          </p:cNvPr>
          <p:cNvSpPr/>
          <p:nvPr/>
        </p:nvSpPr>
        <p:spPr>
          <a:xfrm rot="324571">
            <a:off x="8085206" y="4520962"/>
            <a:ext cx="45719" cy="1257912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676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76BAA5E-D102-490E-807A-7D2EBC25F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93388" cy="68580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75032-E84B-4A1D-B574-A4BA641E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250" y="2245931"/>
            <a:ext cx="8104163" cy="2763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 </a:t>
            </a:r>
          </a:p>
          <a:p>
            <a:pPr marL="0" indent="0"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300CB3E-9064-4798-A59B-9E8A27CFCA0D}"/>
              </a:ext>
            </a:extLst>
          </p:cNvPr>
          <p:cNvSpPr txBox="1"/>
          <p:nvPr/>
        </p:nvSpPr>
        <p:spPr>
          <a:xfrm>
            <a:off x="4518212" y="1251338"/>
            <a:ext cx="61318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8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4D653B-2FD0-49AA-BB0D-035C5767F5D6}"/>
              </a:ext>
            </a:extLst>
          </p:cNvPr>
          <p:cNvSpPr txBox="1"/>
          <p:nvPr/>
        </p:nvSpPr>
        <p:spPr>
          <a:xfrm>
            <a:off x="5406886" y="916128"/>
            <a:ext cx="178904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49540" y="6786770"/>
            <a:ext cx="142460" cy="1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3B2A383C-C405-4EB6-B93C-6C797938F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15925"/>
              </p:ext>
            </p:extLst>
          </p:nvPr>
        </p:nvGraphicFramePr>
        <p:xfrm>
          <a:off x="2335592" y="571501"/>
          <a:ext cx="714775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Clip" r:id="rId6" imgW="4062240" imgH="3452400" progId="MS_ClipArt_Gallery.2">
                  <p:embed/>
                </p:oleObj>
              </mc:Choice>
              <mc:Fallback>
                <p:oleObj name="Clip" r:id="rId6" imgW="4062240" imgH="3452400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3B2A383C-C405-4EB6-B93C-6C797938FB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592" y="571501"/>
                        <a:ext cx="714775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4CB3186E-58E0-40E3-88F4-00ADA93A0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29832"/>
              </p:ext>
            </p:extLst>
          </p:nvPr>
        </p:nvGraphicFramePr>
        <p:xfrm>
          <a:off x="5593383" y="2142948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4CB3186E-58E0-40E3-88F4-00ADA93A0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383" y="2142948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A4D4F731-A2E9-44C8-8FCE-67E2E2CEF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59826"/>
              </p:ext>
            </p:extLst>
          </p:nvPr>
        </p:nvGraphicFramePr>
        <p:xfrm>
          <a:off x="4848167" y="1085853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A4D4F731-A2E9-44C8-8FCE-67E2E2CEF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167" y="1085853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016CFBD6-45E5-4B13-81A8-7D3972E2C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671143"/>
              </p:ext>
            </p:extLst>
          </p:nvPr>
        </p:nvGraphicFramePr>
        <p:xfrm>
          <a:off x="3996531" y="222409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016CFBD6-45E5-4B13-81A8-7D3972E2C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531" y="222409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3D982DF4-BFAD-4BA6-B4BD-B13053B0E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3D982DF4-BFAD-4BA6-B4BD-B13053B0E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BEA70E27-2893-4CBE-A745-AC65EAD22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898809"/>
              </p:ext>
            </p:extLst>
          </p:nvPr>
        </p:nvGraphicFramePr>
        <p:xfrm>
          <a:off x="7467071" y="2624139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BEA70E27-2893-4CBE-A745-AC65EAD22C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071" y="2624139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35097206-C52B-40CA-84A6-A51DFC26D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65718"/>
              </p:ext>
            </p:extLst>
          </p:nvPr>
        </p:nvGraphicFramePr>
        <p:xfrm>
          <a:off x="6891602" y="38219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35097206-C52B-40CA-84A6-A51DFC26D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602" y="38219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7AB4636E-C940-48AF-B460-E35B09D0F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88110"/>
              </p:ext>
            </p:extLst>
          </p:nvPr>
        </p:nvGraphicFramePr>
        <p:xfrm>
          <a:off x="3643442" y="3527057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7AB4636E-C940-48AF-B460-E35B09D0FE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442" y="3527057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id="{B5DCFAB3-17E4-4979-B5A9-63D94E51B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100246"/>
              </p:ext>
            </p:extLst>
          </p:nvPr>
        </p:nvGraphicFramePr>
        <p:xfrm>
          <a:off x="6611143" y="1059658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B5DCFAB3-17E4-4979-B5A9-63D94E51B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143" y="1059658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id="{7679F33D-31D5-4A2A-A736-48F9763C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sz="24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2A20C-29E2-4FB8-AD94-33500150FD5B}"/>
              </a:ext>
            </a:extLst>
          </p:cNvPr>
          <p:cNvSpPr txBox="1"/>
          <p:nvPr/>
        </p:nvSpPr>
        <p:spPr>
          <a:xfrm>
            <a:off x="9738553" y="1487537"/>
            <a:ext cx="178904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58EB7-4536-41A0-8E1D-EA7BC3D90670}"/>
              </a:ext>
            </a:extLst>
          </p:cNvPr>
          <p:cNvSpPr txBox="1"/>
          <p:nvPr/>
        </p:nvSpPr>
        <p:spPr>
          <a:xfrm>
            <a:off x="971847" y="5314954"/>
            <a:ext cx="379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Bản ghi Mới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807687" y="6546734"/>
            <a:ext cx="94444" cy="944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034694" y="1852407"/>
            <a:ext cx="1942853" cy="1918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8</a:t>
            </a:r>
          </a:p>
        </p:txBody>
      </p:sp>
      <p:pic>
        <p:nvPicPr>
          <p:cNvPr id="1026" name="Picture 2" descr="Kết quả hình ảnh cho BÔNG HOA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5" y="809113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4" y="2989618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12" y="788119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29" y="780377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4" y="720553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4" y="3061433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94" y="3226525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29" y="2989618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58EB7-4536-41A0-8E1D-EA7BC3D90670}"/>
              </a:ext>
            </a:extLst>
          </p:cNvPr>
          <p:cNvSpPr txBox="1"/>
          <p:nvPr/>
        </p:nvSpPr>
        <p:spPr>
          <a:xfrm>
            <a:off x="971847" y="5314954"/>
            <a:ext cx="379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Bản ghi Mới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1977547" y="6749690"/>
            <a:ext cx="104503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74" y="19951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3" name="Bản ghi Mới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1499574" y="6699069"/>
            <a:ext cx="158931" cy="158931"/>
          </a:xfrm>
          <a:prstGeom prst="rect">
            <a:avLst/>
          </a:prstGeom>
        </p:spPr>
      </p:pic>
      <p:pic>
        <p:nvPicPr>
          <p:cNvPr id="4" name="Bản ghi Mới 1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11286308" y="5368833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7:</a:t>
            </a:r>
          </a:p>
        </p:txBody>
      </p:sp>
      <p:pic>
        <p:nvPicPr>
          <p:cNvPr id="205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14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38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8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76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54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22" y="1900617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00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56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694441" y="1899516"/>
            <a:ext cx="92776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10713034" y="1897424"/>
            <a:ext cx="909172" cy="892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10713034" y="3592281"/>
            <a:ext cx="927765" cy="903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pic>
        <p:nvPicPr>
          <p:cNvPr id="3" name="Bản ghi Mới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1588547" y="6646816"/>
            <a:ext cx="104503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14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38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8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76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54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22" y="1900617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00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86" y="376598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694441" y="1899516"/>
            <a:ext cx="92776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3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108180" y="6774180"/>
            <a:ext cx="167640" cy="1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0481 -0.277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quả dâu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40" y="17678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47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09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71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70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62" y="167450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31" y="1665782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77" y="15915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813774" y="1681668"/>
            <a:ext cx="1378226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10813774" y="3429000"/>
            <a:ext cx="1378226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10813774" y="1580689"/>
            <a:ext cx="1378226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6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B61A2BA-189A-4C41-B28E-D474C46B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</p:txBody>
      </p:sp>
      <p:pic>
        <p:nvPicPr>
          <p:cNvPr id="3" name="Bản ghi Mới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11220730" y="5915297"/>
            <a:ext cx="133070" cy="1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508</Words>
  <Application>Microsoft Office PowerPoint</Application>
  <PresentationFormat>Màn hình rộng</PresentationFormat>
  <Paragraphs>73</Paragraphs>
  <Slides>27</Slides>
  <Notes>1</Notes>
  <HiddenSlides>0</HiddenSlides>
  <MMClips>18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Times New Roman</vt:lpstr>
      <vt:lpstr>Office Theme</vt:lpstr>
      <vt:lpstr>Default Design</vt:lpstr>
      <vt:lpstr>Clip</vt:lpstr>
      <vt:lpstr>                HOẠT ĐỘNG:  TÁCH GỘP TRONG PHẠM VI 8   Giáo viên : Đặng Thị Khoa             Lớp : Mẫu giáo lớn A1  </vt:lpstr>
      <vt:lpstr>  Hoạt động 1: Ôn số lượng trong phạm vi 8   </vt:lpstr>
      <vt:lpstr>Bản trình bày PowerPoint</vt:lpstr>
      <vt:lpstr>Bản trình bày PowerPoint</vt:lpstr>
      <vt:lpstr>Bản trình bày PowerPoint</vt:lpstr>
      <vt:lpstr>Hoạt động 2: Tách gộp trong phạm vi 8 </vt:lpstr>
      <vt:lpstr>Nhóm 1 – 7:</vt:lpstr>
      <vt:lpstr>Bản trình bày PowerPoint</vt:lpstr>
      <vt:lpstr>Nhóm 2 và 6:</vt:lpstr>
      <vt:lpstr>Bản trình bày PowerPoint</vt:lpstr>
      <vt:lpstr>Nhóm 3 và 5:</vt:lpstr>
      <vt:lpstr>Bản trình bày PowerPoint</vt:lpstr>
      <vt:lpstr>Nhóm 4 và 4: Cách chia đặc biệt, khi cả 2 nhóm nhỏ đều bằng nhau, và cùng bằng 4</vt:lpstr>
      <vt:lpstr>Bản trình bày PowerPoint</vt:lpstr>
      <vt:lpstr>Bản trình bày PowerPoint</vt:lpstr>
      <vt:lpstr>Trò chơi: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chơi: Đếm và nối số tương ứng 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TÁCH, GỘP TRONG PHẠM VI 8 GV: HOÀNG THỊ THANH NGÀY DAY: 13/01/2020 LỚP : LÁ 2 TRƯỜNG MN SAO MAI</dc:title>
  <dc:creator>AutoBVT</dc:creator>
  <cp:lastModifiedBy>Khoa Dang</cp:lastModifiedBy>
  <cp:revision>60</cp:revision>
  <dcterms:created xsi:type="dcterms:W3CDTF">2020-01-12T13:58:42Z</dcterms:created>
  <dcterms:modified xsi:type="dcterms:W3CDTF">2026-01-10T09:21:36Z</dcterms:modified>
</cp:coreProperties>
</file>