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60" r:id="rId7"/>
    <p:sldId id="261" r:id="rId8"/>
    <p:sldId id="279" r:id="rId9"/>
    <p:sldId id="281" r:id="rId10"/>
    <p:sldId id="355" r:id="rId11"/>
    <p:sldId id="262" r:id="rId12"/>
    <p:sldId id="264" r:id="rId13"/>
    <p:sldId id="263" r:id="rId14"/>
    <p:sldId id="290" r:id="rId15"/>
    <p:sldId id="317" r:id="rId16"/>
    <p:sldId id="313" r:id="rId17"/>
    <p:sldId id="314" r:id="rId18"/>
    <p:sldId id="315" r:id="rId19"/>
    <p:sldId id="304" r:id="rId20"/>
    <p:sldId id="305" r:id="rId21"/>
    <p:sldId id="306" r:id="rId22"/>
    <p:sldId id="307" r:id="rId23"/>
    <p:sldId id="265" r:id="rId24"/>
    <p:sldId id="308" r:id="rId25"/>
    <p:sldId id="309" r:id="rId26"/>
    <p:sldId id="316" r:id="rId27"/>
    <p:sldId id="310" r:id="rId28"/>
    <p:sldId id="320" r:id="rId29"/>
    <p:sldId id="276" r:id="rId30"/>
    <p:sldId id="289" r:id="rId31"/>
    <p:sldId id="354" r:id="rId32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29E28"/>
    <a:srgbClr val="A31D90"/>
    <a:srgbClr val="259B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48360-1232-41B3-B532-85FCBEC7AA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21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8FB8C-1EFA-4F83-B2B2-D72D91FEC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2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61358-1C8C-4080-A257-6A4CF3C2B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77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537B440-5133-C2A3-F3CB-862627505E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2924ACD-38D8-2E15-FC65-C8983BF830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B19F24B-D6F6-74FB-5CF1-FBE77513B1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256295-95F9-430D-9415-148F869E0F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687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1208233-E3CC-1F6A-F871-385777628E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3784DFA-4758-ED6B-2860-9847F9B3E1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9D1AECE-58EE-8DAD-ACF3-04789C3EBC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8BD89-F124-430B-A623-84ABE64825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660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2C9199B-FB29-B888-6413-AFE3F10450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427DB5D-9D23-AFD8-63BB-9ACA5F1DB1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C501AFC-F24E-FC68-70A5-6EAA1E8F30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5C94D-E4A1-4916-89A4-C0ADB56DCB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787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9C7DC27-1736-39D2-1B50-9B57D07AD6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A24450-64A5-373F-C9DD-C7AA3C8FF2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BEA7160-80BA-D72B-98E7-05D18EE6F4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A63D81-1489-4A23-BE48-1B8B9CC7F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292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9511E210-E138-4270-1B52-7D9AF76090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EF825D4D-D6B1-0DDF-FA82-E71535490D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D368992E-C9EB-5753-A847-EDB6FEF0E3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6C1C6D-4832-405B-84CD-9135C9C4C1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580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DE029A66-792E-C81F-5518-D432D2A22F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4048317-12FD-9CD6-7ABC-A66E63D9FA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905E5F22-7FE0-FD97-0F2F-93B84237B7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58240B-B64E-42D6-BDA3-E0DBE20834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1685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F8D2BEBE-B620-2C06-739A-3D5F9BB87D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9E83F15B-4925-EBA1-57AA-682C52800D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6E6A763-B745-6293-E8CB-9E59232D07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BE280C-F0B1-46CC-B1FB-9B9581F853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542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DF19B34-B204-42EE-4078-F243353AC1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44F2A04-AB35-A3DB-C259-EAA53F99CF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4CE10CE-DAD3-6856-5F15-C5D3FF1865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46252C-60AF-4904-91A6-2E41259BEA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326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FFCA6-72EF-4821-B0A9-3D36159F9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71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F1F5052-57AF-AD8F-6643-CF855E595D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BAEF1AB-6F94-7EA2-C0F0-139881ACE4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90F97B9-B14D-D269-8BD5-85505F6D1D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A6E73-4DB8-4625-B38E-3AEA18C408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885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5DFDCB1-6DEF-F4EB-FCA0-4A396FCB59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A021303-DF65-573F-4075-FC3567CFF0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DAFA8E6-6291-F0E6-A79C-91988C9B77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BD1BB8-749C-4A05-8632-3F6B2F603B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062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147E3DC-FE85-46D6-B8B5-F3AA6C3975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1336ABB-7177-6402-38D8-5EA4BA4651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CF44B96-4727-2723-01F6-80026CEAEA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F2CC9F-CF33-4534-9FA2-5308BD1AA3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4033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0E58-5515-4A7F-ADAB-AFBF515136F7}" type="datetimeFigureOut">
              <a:rPr lang="vi-VN" smtClean="0"/>
              <a:pPr/>
              <a:t>10/01/2026</a:t>
            </a:fld>
            <a:endParaRPr lang="vi-VN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AB22-5B91-4B65-9369-A0F97F980D3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3848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0E58-5515-4A7F-ADAB-AFBF515136F7}" type="datetimeFigureOut">
              <a:rPr lang="vi-VN" smtClean="0"/>
              <a:pPr/>
              <a:t>10/01/2026</a:t>
            </a:fld>
            <a:endParaRPr lang="vi-VN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AB22-5B91-4B65-9369-A0F97F980D3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4530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0E58-5515-4A7F-ADAB-AFBF515136F7}" type="datetimeFigureOut">
              <a:rPr lang="vi-VN" smtClean="0"/>
              <a:pPr/>
              <a:t>10/01/2026</a:t>
            </a:fld>
            <a:endParaRPr lang="vi-VN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AB22-5B91-4B65-9369-A0F97F980D3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6660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0E58-5515-4A7F-ADAB-AFBF515136F7}" type="datetimeFigureOut">
              <a:rPr lang="vi-VN" smtClean="0"/>
              <a:pPr/>
              <a:t>10/01/2026</a:t>
            </a:fld>
            <a:endParaRPr lang="vi-VN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AB22-5B91-4B65-9369-A0F97F980D3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4528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Nơi giữ chỗ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0E58-5515-4A7F-ADAB-AFBF515136F7}" type="datetimeFigureOut">
              <a:rPr lang="vi-VN" smtClean="0"/>
              <a:pPr/>
              <a:t>10/01/2026</a:t>
            </a:fld>
            <a:endParaRPr lang="vi-VN"/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Nơi giữ chỗ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AB22-5B91-4B65-9369-A0F97F980D3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497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0E58-5515-4A7F-ADAB-AFBF515136F7}" type="datetimeFigureOut">
              <a:rPr lang="vi-VN" smtClean="0"/>
              <a:pPr/>
              <a:t>10/01/2026</a:t>
            </a:fld>
            <a:endParaRPr lang="vi-VN"/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AB22-5B91-4B65-9369-A0F97F980D3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20883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0E58-5515-4A7F-ADAB-AFBF515136F7}" type="datetimeFigureOut">
              <a:rPr lang="vi-VN" smtClean="0"/>
              <a:pPr/>
              <a:t>10/01/2026</a:t>
            </a:fld>
            <a:endParaRPr lang="vi-VN"/>
          </a:p>
        </p:txBody>
      </p:sp>
      <p:sp>
        <p:nvSpPr>
          <p:cNvPr id="3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AB22-5B91-4B65-9369-A0F97F980D3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66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D4089-1D8E-4C7D-8C34-F2B26BE47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042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0E58-5515-4A7F-ADAB-AFBF515136F7}" type="datetimeFigureOut">
              <a:rPr lang="vi-VN" smtClean="0"/>
              <a:pPr/>
              <a:t>10/01/2026</a:t>
            </a:fld>
            <a:endParaRPr lang="vi-VN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AB22-5B91-4B65-9369-A0F97F980D3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3665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0E58-5515-4A7F-ADAB-AFBF515136F7}" type="datetimeFigureOut">
              <a:rPr lang="vi-VN" smtClean="0"/>
              <a:pPr/>
              <a:t>10/01/2026</a:t>
            </a:fld>
            <a:endParaRPr lang="vi-VN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AB22-5B91-4B65-9369-A0F97F980D3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62115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0E58-5515-4A7F-ADAB-AFBF515136F7}" type="datetimeFigureOut">
              <a:rPr lang="vi-VN" smtClean="0"/>
              <a:pPr/>
              <a:t>10/01/2026</a:t>
            </a:fld>
            <a:endParaRPr lang="vi-VN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AB22-5B91-4B65-9369-A0F97F980D3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630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0E58-5515-4A7F-ADAB-AFBF515136F7}" type="datetimeFigureOut">
              <a:rPr lang="vi-VN" smtClean="0"/>
              <a:pPr/>
              <a:t>10/01/2026</a:t>
            </a:fld>
            <a:endParaRPr lang="vi-VN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AB22-5B91-4B65-9369-A0F97F980D3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474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D86CF0D-03E2-B032-5546-E0BF836FC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9F50020-A555-B77E-C5DF-64D7C242EA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C15676D-CB62-3A2D-2543-98C6789A7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78C8B-74DC-486B-9786-24F742EB0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6373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739D220-C731-09E2-88E2-04D701AB63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55AB4FB-BAA8-EA63-24FD-48C76D99C4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683557C-8227-1259-FDFC-1790B57064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B677E-836F-4F41-B178-D8C0B80FB3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378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E76DC6F-6C07-F63B-294B-A2A69BAFE6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AA8B911-AAFF-F406-1A06-D17692496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80B6DAE-FA70-C619-F87D-CE22E2BA02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3E638-BF8D-4928-8990-5F7D40BEB9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8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5F401EA-9FEF-C655-7770-9B2CA72C84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7F488A9-AE33-0B8F-AD58-483E4EAD29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4DF4983-0EFB-3E71-B69F-45A87C0548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4B7D7-36E1-4F11-9311-4FB743DF8E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2440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10DD4E94-6E16-2360-9810-867590BB0F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B3BB4337-B392-6A1B-367B-572BEE4948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80F63B2D-D459-2BF0-82D4-314B997E53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2AD30-5284-4627-9CA8-6512E8A93A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033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C94FF34D-1FA3-A558-F1DB-21369B4509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D00DE2B-1A10-4D79-E790-18AEE228F2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3011EBDD-A18D-FAF7-2651-F137E7C2BC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BA010-BD2B-498D-A42A-8337B2939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6663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EF259-66BE-485F-B6E2-1061E1A4E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50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9D2E85D7-2A74-262D-BDA8-6D0D3B62FB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2D406CEC-40AD-375C-02A7-9614C6B6E9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DC5D5A8-278F-265A-FD8A-A7C72AF42F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0CE05-60B2-4DB7-8BA1-74CC107CE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8683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5083856-B6AD-1A2E-302D-80458AC01D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D54B4D1-14D9-2DBC-BEA3-27155C7294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1D4E2D-62B0-F701-1580-FBF8508C59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F9E1F-132D-44F9-A413-BFCF5AED80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394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AFCBC38-5813-8867-2780-9A0E98D12F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F77C179-4A80-BB1C-BCBE-1562876A99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E7676C1-F3A4-04FC-5C25-91E54E10A0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A707-0773-485E-AF51-DBA407FE29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792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ABDC0E8-C9E1-7744-E5B6-DF46186FA6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057C067-EA2B-4569-338A-7E69FB5B6B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958306D-0195-196E-5CE0-990697F29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4D8F-372E-4DF9-84FF-295DF0D33D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9700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3602641-C716-5EFB-CD57-2584C36EEE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09D3F22-021B-1F33-6EC6-F9CA53923D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4B1FDE4-5626-4712-A720-3E1B54B4E8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5F435-1E78-4A5C-ADDD-93195D5D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543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4483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53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73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261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98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DCE66-7AE0-4E27-B321-10AE49A35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517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33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0941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5970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868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360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9285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AB93-BF19-4B93-9051-792705C8717B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1/10/2026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F1A50C5-FD78-4138-B64C-39158D11705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874159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AB93-BF19-4B93-9051-792705C8717B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1/10/2026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F1A50C5-FD78-4138-B64C-39158D11705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004260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AB93-BF19-4B93-9051-792705C8717B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1/10/2026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A50C5-FD78-4138-B64C-39158D11705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2190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AB93-BF19-4B93-9051-792705C8717B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1/10/2026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A50C5-FD78-4138-B64C-39158D11705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76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52F91-EFED-41E7-9089-ACEA9D404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638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AB93-BF19-4B93-9051-792705C8717B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1/10/2026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F1A50C5-FD78-4138-B64C-39158D11705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87522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AB93-BF19-4B93-9051-792705C8717B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1/10/2026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A50C5-FD78-4138-B64C-39158D11705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61307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AB93-BF19-4B93-9051-792705C8717B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1/10/2026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A50C5-FD78-4138-B64C-39158D11705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30616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AB93-BF19-4B93-9051-792705C8717B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1/10/2026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A50C5-FD78-4138-B64C-39158D11705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24350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AB93-BF19-4B93-9051-792705C8717B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1/10/2026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A50C5-FD78-4138-B64C-39158D11705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6473655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AB93-BF19-4B93-9051-792705C8717B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1/10/2026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A50C5-FD78-4138-B64C-39158D11705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65263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4AB93-BF19-4B93-9051-792705C8717B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1/10/2026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A50C5-FD78-4138-B64C-39158D11705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65017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53E5E-B9BA-46CE-8877-64F90D172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85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78E46-30F8-4B27-B334-27C9901D8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67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6FFA2-B117-425E-A5A3-9BC608DE4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03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2EB72916-1E3F-4802-A8A6-4D2CEA6C3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0CDBB4FA-2BD8-A1A2-DA11-9C42FD632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DFCC52F4-1822-AE4E-0B64-E90216F31F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117E613A-110D-0360-83D3-FE464DA8D17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F5A76C2F-E258-F37B-B2A2-FA2454FEA4D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7FAE27BE-828B-7B81-83DC-CAFADFD0985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BDD56B1-0989-4745-A59E-011D13F95E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781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D0E58-5515-4A7F-ADAB-AFBF515136F7}" type="datetimeFigureOut">
              <a:rPr lang="vi-VN" smtClean="0"/>
              <a:pPr/>
              <a:t>10/01/2026</a:t>
            </a:fld>
            <a:endParaRPr lang="vi-VN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9AB22-5B91-4B65-9369-A0F97F980D3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2937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21307763-28E3-04BF-0889-1E53120B7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26B53C1D-95D9-FD46-AABB-9522C65EA5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6" name="Rectangle 4">
            <a:extLst>
              <a:ext uri="{FF2B5EF4-FFF2-40B4-BE49-F238E27FC236}">
                <a16:creationId xmlns:a16="http://schemas.microsoft.com/office/drawing/2014/main" xmlns="" id="{81E6BB05-7DA0-F099-DA19-9D68433C493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7" name="Rectangle 5">
            <a:extLst>
              <a:ext uri="{FF2B5EF4-FFF2-40B4-BE49-F238E27FC236}">
                <a16:creationId xmlns:a16="http://schemas.microsoft.com/office/drawing/2014/main" xmlns="" id="{2F19DAD4-CB1C-9906-EA48-FC3AF1D039D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6">
            <a:extLst>
              <a:ext uri="{FF2B5EF4-FFF2-40B4-BE49-F238E27FC236}">
                <a16:creationId xmlns:a16="http://schemas.microsoft.com/office/drawing/2014/main" xmlns="" id="{F3AE1DCB-4F2B-12A6-4184-D1924520587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AAE9163-68E7-42C7-A67A-2ADC6A06EE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39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1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F44AB93-BF19-4B93-9051-792705C8717B}" type="datetimeFigureOut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1/10/2026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F1A50C5-FD78-4138-B64C-39158D11705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4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34.xml"/><Relationship Id="rId1" Type="http://schemas.openxmlformats.org/officeDocument/2006/relationships/video" Target="file:///C:\Users\TUYET\Downloads\T&#212;M%20CUA%20C&#193;%20THI%20T&#192;I%20-B&#224;i%20h&#225;t%20thi&#7871;u%20nhi%20T&#244;m%20cua%20c&#225;%20thi%20t&#224;i%20(H&#236;nh%20minh%20h&#7885;a%20theo%20l&#7901;i%20b&#224;i%20h&#225;t).mp4" TargetMode="Externa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04799"/>
            <a:ext cx="92964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5"/>
          <p:cNvSpPr>
            <a:spLocks noChangeArrowheads="1" noChangeShapeType="1" noTextEdit="1"/>
          </p:cNvSpPr>
          <p:nvPr/>
        </p:nvSpPr>
        <p:spPr bwMode="auto">
          <a:xfrm>
            <a:off x="971550" y="1066800"/>
            <a:ext cx="733425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02812" y="847635"/>
            <a:ext cx="566199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/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 PHƯỜNG TÂY HỒ</a:t>
            </a:r>
          </a:p>
          <a:p>
            <a:pPr algn="ctr" eaLnBrk="1" hangingPunct="1"/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 MẦM NON NHẬT TÂN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28601" y="2413458"/>
            <a:ext cx="9372601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/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 eaLnBrk="1" hangingPunct="1"/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LĨNH VỰC PHÁT TRIỂN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 ĐỘNG LÀM QUEN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 TOÁN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1175" y="3962400"/>
            <a:ext cx="57150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MG </a:t>
            </a:r>
            <a:r>
              <a:rPr lang="en-US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Nhung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07A1C4-8264-D723-3348-AB1C64713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55"/>
          <a:stretch/>
        </p:blipFill>
        <p:spPr>
          <a:xfrm>
            <a:off x="1733833" y="1093101"/>
            <a:ext cx="2679679" cy="4976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C8ED14-3B0C-F33F-1C68-9B1786C82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512" y="1153538"/>
            <a:ext cx="2591025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4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68083" y="1295400"/>
            <a:ext cx="3429000" cy="3276600"/>
          </a:xfrm>
          <a:prstGeom prst="rect">
            <a:avLst/>
          </a:prstGeom>
          <a:solidFill>
            <a:srgbClr val="229E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9CBA3C3-E51F-0469-52E3-0F5B51973606}"/>
              </a:ext>
            </a:extLst>
          </p:cNvPr>
          <p:cNvSpPr/>
          <p:nvPr/>
        </p:nvSpPr>
        <p:spPr>
          <a:xfrm>
            <a:off x="4797083" y="1295400"/>
            <a:ext cx="3446120" cy="3276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8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2285999" y="685800"/>
            <a:ext cx="5397500" cy="4953000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rot="10800000">
            <a:off x="2286000" y="685800"/>
            <a:ext cx="5397500" cy="4953000"/>
          </a:xfrm>
          <a:prstGeom prst="rt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4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0" y="743243"/>
            <a:ext cx="2971800" cy="4953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0" y="743243"/>
            <a:ext cx="2971800" cy="4953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9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3850" y="3213100"/>
            <a:ext cx="5207000" cy="24511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787400"/>
            <a:ext cx="26035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8DCEF08-0AF3-A20F-DC55-5B072D113CB1}"/>
              </a:ext>
            </a:extLst>
          </p:cNvPr>
          <p:cNvSpPr/>
          <p:nvPr/>
        </p:nvSpPr>
        <p:spPr>
          <a:xfrm>
            <a:off x="4184442" y="812800"/>
            <a:ext cx="2602328" cy="24257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3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AutoShape 9"/>
          <p:cNvSpPr>
            <a:spLocks noChangeArrowheads="1"/>
          </p:cNvSpPr>
          <p:nvPr/>
        </p:nvSpPr>
        <p:spPr bwMode="auto">
          <a:xfrm rot="13443" flipH="1">
            <a:off x="4284620" y="1238028"/>
            <a:ext cx="3071171" cy="2983559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6" name="AutoShape 10"/>
          <p:cNvSpPr>
            <a:spLocks noChangeArrowheads="1"/>
          </p:cNvSpPr>
          <p:nvPr/>
        </p:nvSpPr>
        <p:spPr bwMode="auto">
          <a:xfrm rot="10826885" flipH="1">
            <a:off x="4290372" y="1243908"/>
            <a:ext cx="3048000" cy="297180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28948"/>
            <a:ext cx="3059598" cy="29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52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 animBg="1"/>
      <p:bldP spid="410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0">
            <a:extLst>
              <a:ext uri="{FF2B5EF4-FFF2-40B4-BE49-F238E27FC236}">
                <a16:creationId xmlns:a16="http://schemas.microsoft.com/office/drawing/2014/main" xmlns="" id="{1E1DE9DE-F4A1-25F5-360E-594BA15EE5F6}"/>
              </a:ext>
            </a:extLst>
          </p:cNvPr>
          <p:cNvSpPr>
            <a:spLocks noChangeArrowheads="1"/>
          </p:cNvSpPr>
          <p:nvPr/>
        </p:nvSpPr>
        <p:spPr bwMode="auto">
          <a:xfrm rot="10826885" flipH="1">
            <a:off x="1017126" y="1154873"/>
            <a:ext cx="3048000" cy="297180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xmlns="" id="{E7E4E861-0E50-01D9-0344-D2CF39C5966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12874" y="1154873"/>
            <a:ext cx="3048000" cy="2971800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xmlns="" id="{ECFA5830-167F-5D47-7234-08AD4E70990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4045048" y="1167618"/>
            <a:ext cx="3048000" cy="29718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AutoShape 10">
            <a:extLst>
              <a:ext uri="{FF2B5EF4-FFF2-40B4-BE49-F238E27FC236}">
                <a16:creationId xmlns:a16="http://schemas.microsoft.com/office/drawing/2014/main" xmlns="" id="{E015A017-E241-EDE6-53AF-8469D9FAC71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024533" y="1166746"/>
            <a:ext cx="3048000" cy="2971800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/>
          <a:p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07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0">
            <a:extLst>
              <a:ext uri="{FF2B5EF4-FFF2-40B4-BE49-F238E27FC236}">
                <a16:creationId xmlns:a16="http://schemas.microsoft.com/office/drawing/2014/main" xmlns="" id="{1ABF4C44-74CC-37B4-D1E7-A6F053D8C070}"/>
              </a:ext>
            </a:extLst>
          </p:cNvPr>
          <p:cNvSpPr>
            <a:spLocks noChangeArrowheads="1"/>
          </p:cNvSpPr>
          <p:nvPr/>
        </p:nvSpPr>
        <p:spPr bwMode="auto">
          <a:xfrm rot="18826733" flipH="1">
            <a:off x="512730" y="1788700"/>
            <a:ext cx="3048000" cy="2971800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xmlns="" id="{F81DE2EE-F41D-8986-4337-CFAE5D441584}"/>
              </a:ext>
            </a:extLst>
          </p:cNvPr>
          <p:cNvSpPr>
            <a:spLocks noChangeArrowheads="1"/>
          </p:cNvSpPr>
          <p:nvPr/>
        </p:nvSpPr>
        <p:spPr bwMode="auto">
          <a:xfrm rot="2584405" flipH="1">
            <a:off x="2572932" y="-373545"/>
            <a:ext cx="3048000" cy="2971800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xmlns="" id="{B9E4833B-59F8-2FA5-64B2-80E574F804A3}"/>
              </a:ext>
            </a:extLst>
          </p:cNvPr>
          <p:cNvSpPr>
            <a:spLocks noChangeArrowheads="1"/>
          </p:cNvSpPr>
          <p:nvPr/>
        </p:nvSpPr>
        <p:spPr bwMode="auto">
          <a:xfrm rot="13427999" flipH="1">
            <a:off x="2706451" y="3861198"/>
            <a:ext cx="3048000" cy="29718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AutoShape 10">
            <a:extLst>
              <a:ext uri="{FF2B5EF4-FFF2-40B4-BE49-F238E27FC236}">
                <a16:creationId xmlns:a16="http://schemas.microsoft.com/office/drawing/2014/main" xmlns="" id="{F4194CCE-9F33-FEC3-63BC-C65052C31870}"/>
              </a:ext>
            </a:extLst>
          </p:cNvPr>
          <p:cNvSpPr>
            <a:spLocks noChangeArrowheads="1"/>
          </p:cNvSpPr>
          <p:nvPr/>
        </p:nvSpPr>
        <p:spPr bwMode="auto">
          <a:xfrm rot="7977419" flipH="1">
            <a:off x="4766001" y="1698358"/>
            <a:ext cx="3048000" cy="2971800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03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khungdayle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1" y="0"/>
            <a:ext cx="90690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0970" y="1447800"/>
            <a:ext cx="8915400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Chắp ghép các hình học </a:t>
            </a:r>
          </a:p>
          <a:p>
            <a:pPr algn="ctr"/>
            <a:r>
              <a:rPr lang="en-US" sz="6600" b="1" cap="none" spc="0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6600" b="1" cap="none" spc="0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cap="none" spc="0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6600" b="1" cap="none" spc="0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cap="none" spc="0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600" b="1" cap="none" spc="0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cap="none" spc="0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cap="none" spc="0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cap="none" spc="0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600" b="1" cap="none" spc="0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cap="none" spc="0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6600" b="1" cap="none" spc="0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cap="none" spc="0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6600" b="1" cap="none" spc="0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cap="none" spc="0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6600" b="1" cap="none" spc="0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cap="none" spc="0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6600" b="1" cap="none" spc="0" dirty="0">
              <a:ln w="11430">
                <a:solidFill>
                  <a:srgbClr val="0000FF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295400" y="2222500"/>
            <a:ext cx="1905000" cy="1866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2247900" y="4114800"/>
            <a:ext cx="1447800" cy="1524000"/>
          </a:xfrm>
          <a:prstGeom prst="flowChartConnector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sz="4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7" name="AutoShape 7"/>
          <p:cNvSpPr>
            <a:spLocks noChangeArrowheads="1"/>
          </p:cNvSpPr>
          <p:nvPr/>
        </p:nvSpPr>
        <p:spPr bwMode="auto">
          <a:xfrm>
            <a:off x="5219699" y="4114800"/>
            <a:ext cx="1447800" cy="1524000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sz="4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667000" y="5943600"/>
            <a:ext cx="396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dirty="0">
                <a:solidFill>
                  <a:srgbClr val="0000FF"/>
                </a:solidFill>
                <a:latin typeface="Times New Roman" pitchFamily="18" charset="0"/>
              </a:rPr>
              <a:t>Xe ô tô tải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295400" y="355600"/>
            <a:ext cx="1905000" cy="1866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200399" y="2222500"/>
            <a:ext cx="2019299" cy="18669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Right Triangle 2"/>
          <p:cNvSpPr/>
          <p:nvPr/>
        </p:nvSpPr>
        <p:spPr>
          <a:xfrm>
            <a:off x="5232399" y="2222500"/>
            <a:ext cx="1955800" cy="1879600"/>
          </a:xfrm>
          <a:prstGeom prst="rt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ight Triangle 9"/>
          <p:cNvSpPr/>
          <p:nvPr/>
        </p:nvSpPr>
        <p:spPr>
          <a:xfrm rot="10800000">
            <a:off x="5206999" y="2184400"/>
            <a:ext cx="1955800" cy="1892300"/>
          </a:xfrm>
          <a:prstGeom prst="rt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4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6" grpId="0" animBg="1"/>
      <p:bldP spid="15367" grpId="0" animBg="1"/>
      <p:bldP spid="2" grpId="0"/>
      <p:bldP spid="7" grpId="0" animBg="1"/>
      <p:bldP spid="8" grpId="0" animBg="1"/>
      <p:bldP spid="3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hungdayle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5" descr="Narrow vertical"/>
          <p:cNvSpPr>
            <a:spLocks noChangeArrowheads="1" noChangeShapeType="1" noTextEdit="1"/>
          </p:cNvSpPr>
          <p:nvPr/>
        </p:nvSpPr>
        <p:spPr bwMode="auto">
          <a:xfrm>
            <a:off x="952500" y="1828800"/>
            <a:ext cx="7239000" cy="22860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3125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1:</a:t>
            </a:r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Gây</a:t>
            </a:r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hứng thú</a:t>
            </a:r>
          </a:p>
        </p:txBody>
      </p:sp>
      <p:pic>
        <p:nvPicPr>
          <p:cNvPr id="2" name="CacHinhCoBan-BeKimHong_4eyq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44.0952" end="73124.05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1804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ChangeArrowheads="1"/>
          </p:cNvSpPr>
          <p:nvPr/>
        </p:nvSpPr>
        <p:spPr bwMode="auto">
          <a:xfrm rot="10800000">
            <a:off x="4572000" y="3339474"/>
            <a:ext cx="2438400" cy="24384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 rot="5400000" flipV="1">
            <a:off x="-139702" y="3529975"/>
            <a:ext cx="2438400" cy="2057400"/>
          </a:xfrm>
          <a:prstGeom prst="rtTriangle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 rot="31875" flipV="1">
            <a:off x="7021642" y="3393197"/>
            <a:ext cx="2209800" cy="2435225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 rot="18910395" flipH="1">
            <a:off x="3473478" y="781141"/>
            <a:ext cx="2122499" cy="2169056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514600" y="6096000"/>
            <a:ext cx="365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Thuyền Buồm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29361" y="335004"/>
            <a:ext cx="154263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 rot="10800000">
            <a:off x="2120899" y="3326148"/>
            <a:ext cx="2438400" cy="2438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13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16389" grpId="0" animBg="1"/>
      <p:bldP spid="16390" grpId="0" animBg="1"/>
      <p:bldP spid="16391" grpId="0" animBg="1"/>
      <p:bldP spid="2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rrowheads="1"/>
          </p:cNvSpPr>
          <p:nvPr/>
        </p:nvSpPr>
        <p:spPr bwMode="auto">
          <a:xfrm rot="8160492">
            <a:off x="2864163" y="812821"/>
            <a:ext cx="3055633" cy="2951715"/>
          </a:xfrm>
          <a:prstGeom prst="rtTriangl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267744" y="2289316"/>
            <a:ext cx="4248472" cy="3665627"/>
          </a:xfrm>
          <a:prstGeom prst="rect">
            <a:avLst/>
          </a:prstGeom>
          <a:solidFill>
            <a:srgbClr val="0070C0"/>
          </a:solidFill>
          <a:ln w="0">
            <a:noFill/>
            <a:miter lim="800000"/>
            <a:headEnd/>
            <a:tailEnd/>
          </a:ln>
          <a:effectLst>
            <a:outerShdw dist="28398" dir="3806097" algn="ctr" rotWithShape="0">
              <a:srgbClr val="3F315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483768" y="2636912"/>
            <a:ext cx="1154978" cy="1069290"/>
          </a:xfrm>
          <a:prstGeom prst="rect">
            <a:avLst/>
          </a:prstGeom>
          <a:solidFill>
            <a:srgbClr val="FFFF00"/>
          </a:solidFill>
          <a:ln w="0">
            <a:noFill/>
            <a:miter lim="800000"/>
            <a:headEnd/>
            <a:tailEnd/>
          </a:ln>
          <a:effectLst>
            <a:outerShdw dist="28398" dir="3806097" algn="ctr" rotWithShape="0">
              <a:srgbClr val="3F315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220072" y="2636912"/>
            <a:ext cx="1154978" cy="1069290"/>
          </a:xfrm>
          <a:prstGeom prst="rect">
            <a:avLst/>
          </a:prstGeom>
          <a:solidFill>
            <a:srgbClr val="FFFF00"/>
          </a:solidFill>
          <a:ln w="0">
            <a:noFill/>
            <a:miter lim="800000"/>
            <a:headEnd/>
            <a:tailEnd/>
          </a:ln>
          <a:effectLst>
            <a:outerShdw dist="28398" dir="3806097" algn="ctr" rotWithShape="0">
              <a:srgbClr val="3F315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851918" y="3810000"/>
            <a:ext cx="1253482" cy="2072894"/>
          </a:xfrm>
          <a:prstGeom prst="rect">
            <a:avLst/>
          </a:prstGeom>
          <a:solidFill>
            <a:srgbClr val="FFC000"/>
          </a:solidFill>
          <a:ln w="0">
            <a:noFill/>
            <a:miter lim="800000"/>
            <a:headEnd/>
            <a:tailEnd/>
          </a:ln>
          <a:effectLst>
            <a:outerShdw dist="28398" dir="3806097" algn="ctr" rotWithShape="0">
              <a:srgbClr val="3F315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 Box 20">
            <a:extLst>
              <a:ext uri="{FF2B5EF4-FFF2-40B4-BE49-F238E27FC236}">
                <a16:creationId xmlns:a16="http://schemas.microsoft.com/office/drawing/2014/main" xmlns="" id="{BCF89D75-31C2-97D9-E59D-0B760B4CF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943600"/>
            <a:ext cx="4343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Ngôi nhà của bé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3581400" y="1447800"/>
            <a:ext cx="1409700" cy="1981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3581400" y="3429000"/>
            <a:ext cx="2819400" cy="2286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8" name="Text Box 20"/>
          <p:cNvSpPr txBox="1">
            <a:spLocks noChangeArrowheads="1"/>
          </p:cNvSpPr>
          <p:nvPr/>
        </p:nvSpPr>
        <p:spPr bwMode="auto">
          <a:xfrm>
            <a:off x="2895600" y="5943600"/>
            <a:ext cx="4343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Ngôi nhà của bé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991100" y="1447800"/>
            <a:ext cx="1409700" cy="1981200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Right Triangle 1"/>
          <p:cNvSpPr/>
          <p:nvPr/>
        </p:nvSpPr>
        <p:spPr>
          <a:xfrm>
            <a:off x="4991100" y="436783"/>
            <a:ext cx="1562100" cy="998317"/>
          </a:xfrm>
          <a:prstGeom prst="rt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ight Triangle 13"/>
          <p:cNvSpPr/>
          <p:nvPr/>
        </p:nvSpPr>
        <p:spPr>
          <a:xfrm rot="10800000" flipV="1">
            <a:off x="3429000" y="436783"/>
            <a:ext cx="1562100" cy="985617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98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 animBg="1"/>
      <p:bldP spid="17421" grpId="0" animBg="1"/>
      <p:bldP spid="17418" grpId="0"/>
      <p:bldP spid="11" grpId="0" animBg="1"/>
      <p:bldP spid="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hungdayle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lute-BarcodeBrothers_3ejvz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3822.22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844D5A8-94D0-6069-9B76-577D3CB90DEF}"/>
              </a:ext>
            </a:extLst>
          </p:cNvPr>
          <p:cNvSpPr txBox="1"/>
          <p:nvPr/>
        </p:nvSpPr>
        <p:spPr>
          <a:xfrm>
            <a:off x="838200" y="2286000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6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xmlns="" id="{BE6CEF1D-95C1-4D6E-9A41-121A9BBB0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>
            <a:extLst>
              <a:ext uri="{FF2B5EF4-FFF2-40B4-BE49-F238E27FC236}">
                <a16:creationId xmlns:a16="http://schemas.microsoft.com/office/drawing/2014/main" xmlns="" id="{8A7865AA-345B-2B86-BF90-3CE1CECC81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0" y="1114425"/>
            <a:ext cx="5867400" cy="1447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0" cap="none" spc="-360" normalizeH="0" baseline="0" noProof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:  </a:t>
            </a:r>
            <a:endParaRPr kumimoji="0" lang="en-US" sz="5400" b="0" i="0" u="none" strike="noStrike" kern="10" cap="none" spc="-360" normalizeH="0" baseline="0" noProof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25724" dir="18900000" algn="ctr" rotWithShape="0">
                  <a:srgbClr val="000099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WordArt 4">
            <a:extLst>
              <a:ext uri="{FF2B5EF4-FFF2-40B4-BE49-F238E27FC236}">
                <a16:creationId xmlns:a16="http://schemas.microsoft.com/office/drawing/2014/main" xmlns="" id="{220C9D5A-4457-3261-1C68-358A1F7F38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" y="3276600"/>
            <a:ext cx="8610600" cy="1447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" cap="none" spc="-360" normalizeH="0" baseline="0" noProof="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4000" b="0" i="0" u="none" strike="noStrike" kern="10" cap="none" spc="-360" normalizeH="0" noProof="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" cap="none" spc="-360" normalizeH="0" noProof="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endParaRPr kumimoji="0" lang="en-US" sz="4000" b="0" i="0" u="none" strike="noStrike" kern="10" cap="none" spc="-360" normalizeH="0" baseline="0" noProof="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125724" dir="18900000" algn="ctr" rotWithShape="0">
                  <a:srgbClr val="000099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TÔM CUA CÁ THI TÀI -Bài hát thiếu nhi Tôm cua cá thi tài (Hình minh họa theo lời bài hát).mp4">
            <a:hlinkClick r:id="" action="ppaction://media"/>
            <a:extLst>
              <a:ext uri="{FF2B5EF4-FFF2-40B4-BE49-F238E27FC236}">
                <a16:creationId xmlns:a16="http://schemas.microsoft.com/office/drawing/2014/main" xmlns="" id="{5EC3C7EA-577D-DDFD-2B90-734A9D6194CC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5153025"/>
            <a:ext cx="762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0"/>
            <a:ext cx="9144000" cy="685800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WordArt 3"/>
          <p:cNvSpPr>
            <a:spLocks noChangeArrowheads="1" noChangeShapeType="1" noTextEdit="1"/>
          </p:cNvSpPr>
          <p:nvPr/>
        </p:nvSpPr>
        <p:spPr bwMode="auto">
          <a:xfrm>
            <a:off x="1676400" y="1524000"/>
            <a:ext cx="5867400" cy="1447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0" cap="none" spc="-360" normalizeH="0" baseline="0" noProof="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 </a:t>
            </a:r>
            <a:endParaRPr kumimoji="0" lang="en-US" sz="5400" b="0" i="0" u="none" strike="noStrike" kern="10" cap="none" spc="-360" normalizeH="0" baseline="0" noProof="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25724" dir="18900000" algn="ctr" rotWithShape="0">
                  <a:srgbClr val="000099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7284" name="WordArt 4"/>
          <p:cNvSpPr>
            <a:spLocks noChangeArrowheads="1" noChangeShapeType="1" noTextEdit="1"/>
          </p:cNvSpPr>
          <p:nvPr/>
        </p:nvSpPr>
        <p:spPr bwMode="auto">
          <a:xfrm>
            <a:off x="685800" y="3276600"/>
            <a:ext cx="8077200" cy="1447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" cap="none" spc="-360" normalizeH="0" baseline="0" noProof="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4000" b="0" i="0" u="none" strike="noStrike" kern="10" cap="none" spc="-360" normalizeH="0" baseline="0" noProof="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4000" b="0" i="0" u="none" strike="noStrike" kern="10" cap="none" spc="-360" normalizeH="0" baseline="0" noProof="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4000" b="0" i="0" u="none" strike="noStrike" kern="10" cap="none" spc="-360" normalizeH="0" baseline="0" noProof="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" cap="none" spc="-360" normalizeH="0" baseline="0" noProof="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0" cap="none" spc="-360" normalizeH="0" baseline="0" noProof="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" cap="none" spc="-360" normalizeH="0" baseline="0" noProof="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endParaRPr kumimoji="0" lang="en-US" sz="4000" b="0" i="0" u="none" strike="noStrike" kern="10" cap="none" spc="-360" normalizeH="0" baseline="0" noProof="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Joint Item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53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76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8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7283" grpId="0"/>
      <p:bldP spid="9728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adonna bl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6563" name="Picture 3" descr="Bellco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" cy="636588"/>
          </a:xfrm>
          <a:prstGeom prst="rect">
            <a:avLst/>
          </a:prstGeom>
          <a:noFill/>
        </p:spPr>
      </p:pic>
      <p:pic>
        <p:nvPicPr>
          <p:cNvPr id="66564" name="Picture 4" descr="Bellco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0"/>
            <a:ext cx="838200" cy="582613"/>
          </a:xfrm>
          <a:prstGeom prst="rect">
            <a:avLst/>
          </a:prstGeom>
          <a:noFill/>
        </p:spPr>
      </p:pic>
      <p:pic>
        <p:nvPicPr>
          <p:cNvPr id="66565" name="Picture 5" descr="Bellco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0"/>
            <a:ext cx="838200" cy="582613"/>
          </a:xfrm>
          <a:prstGeom prst="rect">
            <a:avLst/>
          </a:prstGeom>
          <a:noFill/>
        </p:spPr>
      </p:pic>
      <p:pic>
        <p:nvPicPr>
          <p:cNvPr id="66566" name="Picture 6" descr="Bellco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3192" y="-61537"/>
            <a:ext cx="838200" cy="582613"/>
          </a:xfrm>
          <a:prstGeom prst="rect">
            <a:avLst/>
          </a:prstGeom>
          <a:noFill/>
        </p:spPr>
      </p:pic>
      <p:pic>
        <p:nvPicPr>
          <p:cNvPr id="66567" name="Picture 7" descr="Bellco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0"/>
            <a:ext cx="838200" cy="582613"/>
          </a:xfrm>
          <a:prstGeom prst="rect">
            <a:avLst/>
          </a:prstGeom>
          <a:noFill/>
        </p:spPr>
      </p:pic>
      <p:pic>
        <p:nvPicPr>
          <p:cNvPr id="66568" name="Picture 8" descr="Bellco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0"/>
            <a:ext cx="838200" cy="582613"/>
          </a:xfrm>
          <a:prstGeom prst="rect">
            <a:avLst/>
          </a:prstGeom>
          <a:noFill/>
        </p:spPr>
      </p:pic>
      <p:pic>
        <p:nvPicPr>
          <p:cNvPr id="66569" name="Picture 9" descr="Bellco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400" y="0"/>
            <a:ext cx="838200" cy="582613"/>
          </a:xfrm>
          <a:prstGeom prst="rect">
            <a:avLst/>
          </a:prstGeom>
          <a:noFill/>
        </p:spPr>
      </p:pic>
      <p:pic>
        <p:nvPicPr>
          <p:cNvPr id="66570" name="Picture 10" descr="Bellco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5800" y="0"/>
            <a:ext cx="838200" cy="582613"/>
          </a:xfrm>
          <a:prstGeom prst="rect">
            <a:avLst/>
          </a:prstGeom>
          <a:noFill/>
        </p:spPr>
      </p:pic>
      <p:sp>
        <p:nvSpPr>
          <p:cNvPr id="66571" name="WordArt 11"/>
          <p:cNvSpPr>
            <a:spLocks noChangeArrowheads="1" noChangeShapeType="1" noTextEdit="1"/>
          </p:cNvSpPr>
          <p:nvPr/>
        </p:nvSpPr>
        <p:spPr bwMode="auto">
          <a:xfrm>
            <a:off x="177085" y="1836741"/>
            <a:ext cx="87630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720" normalizeH="0" baseline="0" noProof="0" dirty="0" err="1">
                <a:ln w="9525">
                  <a:solidFill>
                    <a:srgbClr val="FFFF66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effectLst>
                  <a:outerShdw dist="162639" dir="3080412" algn="ctr" rotWithShape="0">
                    <a:srgbClr val="4D4D4D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Chúc</a:t>
            </a:r>
            <a:r>
              <a:rPr kumimoji="0" lang="en-US" sz="3600" b="1" i="0" u="none" strike="noStrike" kern="10" cap="none" spc="720" normalizeH="0" baseline="0" noProof="0" dirty="0">
                <a:ln w="9525">
                  <a:solidFill>
                    <a:srgbClr val="FFFF66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effectLst>
                  <a:outerShdw dist="162639" dir="3080412" algn="ctr" rotWithShape="0">
                    <a:srgbClr val="4D4D4D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0" cap="none" spc="720" normalizeH="0" baseline="0" noProof="0" dirty="0" err="1">
                <a:ln w="9525">
                  <a:solidFill>
                    <a:srgbClr val="FFFF66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effectLst>
                  <a:outerShdw dist="162639" dir="3080412" algn="ctr" rotWithShape="0">
                    <a:srgbClr val="4D4D4D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0" cap="none" spc="720" normalizeH="0" baseline="0" noProof="0" dirty="0">
                <a:ln w="9525">
                  <a:solidFill>
                    <a:srgbClr val="FFFF66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effectLst>
                  <a:outerShdw dist="162639" dir="3080412" algn="ctr" rotWithShape="0">
                    <a:srgbClr val="4D4D4D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0" cap="none" spc="720" normalizeH="0" baseline="0" noProof="0" dirty="0" err="1">
                <a:ln w="9525">
                  <a:solidFill>
                    <a:srgbClr val="FFFF66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effectLst>
                  <a:outerShdw dist="162639" dir="3080412" algn="ctr" rotWithShape="0">
                    <a:srgbClr val="4D4D4D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kumimoji="0" lang="en-US" sz="3600" b="1" i="0" u="none" strike="noStrike" kern="10" cap="none" spc="720" normalizeH="0" baseline="0" noProof="0" dirty="0">
                <a:ln w="9525">
                  <a:solidFill>
                    <a:srgbClr val="FFFF66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effectLst>
                  <a:outerShdw dist="162639" dir="3080412" algn="ctr" rotWithShape="0">
                    <a:srgbClr val="4D4D4D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0" cap="none" spc="720" normalizeH="0" baseline="0" noProof="0" dirty="0" err="1">
                <a:ln w="9525">
                  <a:solidFill>
                    <a:srgbClr val="FFFF66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effectLst>
                  <a:outerShdw dist="162639" dir="3080412" algn="ctr" rotWithShape="0">
                    <a:srgbClr val="4D4D4D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mạnh</a:t>
            </a:r>
            <a:r>
              <a:rPr kumimoji="0" lang="en-US" sz="3600" b="1" i="0" u="none" strike="noStrike" kern="10" cap="none" spc="720" normalizeH="0" baseline="0" noProof="0" dirty="0">
                <a:ln w="9525">
                  <a:solidFill>
                    <a:srgbClr val="FFFF66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effectLst>
                  <a:outerShdw dist="162639" dir="3080412" algn="ctr" rotWithShape="0">
                    <a:srgbClr val="4D4D4D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0" cap="none" spc="720" normalizeH="0" baseline="0" noProof="0" dirty="0" err="1">
                <a:ln w="9525">
                  <a:solidFill>
                    <a:srgbClr val="FFFF66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effectLst>
                  <a:outerShdw dist="162639" dir="3080412" algn="ctr" rotWithShape="0">
                    <a:srgbClr val="4D4D4D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khoẻ</a:t>
            </a:r>
            <a:endParaRPr kumimoji="0" lang="en-US" sz="3600" b="1" i="0" u="none" strike="noStrike" kern="10" cap="none" spc="720" normalizeH="0" baseline="0" noProof="0" dirty="0">
              <a:ln w="9525">
                <a:solidFill>
                  <a:srgbClr val="FFFF66"/>
                </a:solidFill>
                <a:round/>
                <a:headEnd type="none" w="sm" len="sm"/>
                <a:tailEnd type="none" w="sm" len="sm"/>
              </a:ln>
              <a:solidFill>
                <a:srgbClr val="FF3300"/>
              </a:solidFill>
              <a:effectLst>
                <a:outerShdw dist="162639" dir="3080412" algn="ctr" rotWithShape="0">
                  <a:srgbClr val="4D4D4D"/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6572" name="WordArt 12"/>
          <p:cNvSpPr>
            <a:spLocks noChangeArrowheads="1" noChangeShapeType="1" noTextEdit="1"/>
          </p:cNvSpPr>
          <p:nvPr/>
        </p:nvSpPr>
        <p:spPr bwMode="auto">
          <a:xfrm>
            <a:off x="1219200" y="1143000"/>
            <a:ext cx="6705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6573" name="WordArt 13"/>
          <p:cNvSpPr>
            <a:spLocks noChangeArrowheads="1" noChangeShapeType="1" noTextEdit="1"/>
          </p:cNvSpPr>
          <p:nvPr/>
        </p:nvSpPr>
        <p:spPr bwMode="auto">
          <a:xfrm>
            <a:off x="381000" y="4800600"/>
            <a:ext cx="798195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00FF"/>
                </a:solidFill>
                <a:round/>
                <a:headEnd type="none" w="sm" len="sm"/>
                <a:tailEnd type="none" w="sm" len="sm"/>
              </a:ln>
              <a:solidFill>
                <a:srgbClr val="FFFF00"/>
              </a:solidFill>
              <a:effectLst/>
              <a:uLnTx/>
              <a:uFillTx/>
              <a:latin typeface=".VnCooperH"/>
              <a:ea typeface="+mn-ea"/>
              <a:cs typeface="+mn-cs"/>
            </a:endParaRPr>
          </a:p>
        </p:txBody>
      </p:sp>
      <p:pic>
        <p:nvPicPr>
          <p:cNvPr id="66575" name="Picture 15" descr="Bellco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4940245"/>
            <a:ext cx="914400" cy="636587"/>
          </a:xfrm>
          <a:prstGeom prst="rect">
            <a:avLst/>
          </a:prstGeom>
          <a:noFill/>
        </p:spPr>
      </p:pic>
      <p:sp>
        <p:nvSpPr>
          <p:cNvPr id="17" name="WordArt 3"/>
          <p:cNvSpPr>
            <a:spLocks noChangeArrowheads="1" noChangeShapeType="1" noTextEdit="1"/>
          </p:cNvSpPr>
          <p:nvPr/>
        </p:nvSpPr>
        <p:spPr bwMode="auto">
          <a:xfrm>
            <a:off x="443785" y="-11972"/>
            <a:ext cx="8229600" cy="2209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0644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đến đây là hết rồi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WordArt 4"/>
          <p:cNvSpPr>
            <a:spLocks noChangeArrowheads="1" noChangeShapeType="1" noTextEdit="1"/>
          </p:cNvSpPr>
          <p:nvPr/>
        </p:nvSpPr>
        <p:spPr bwMode="auto">
          <a:xfrm>
            <a:off x="64491" y="3154229"/>
            <a:ext cx="8819297" cy="1600200"/>
          </a:xfrm>
          <a:prstGeom prst="rect">
            <a:avLst/>
          </a:prstGeom>
        </p:spPr>
        <p:txBody>
          <a:bodyPr wrap="none" fromWordArt="1">
            <a:prstTxWarp prst="textDeflateTop">
              <a:avLst>
                <a:gd name="adj" fmla="val 46875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Chúc các bé chăm ngoan</a:t>
            </a:r>
            <a:endParaRPr kumimoji="0" lang="en-US" sz="18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Picture 10" descr="co-be-nhay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7" y="4449629"/>
            <a:ext cx="1752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co-be-nhay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222" y="4747997"/>
            <a:ext cx="1752600" cy="21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 descr="co-be-nhay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095" y="4883352"/>
            <a:ext cx="1752600" cy="198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0" descr="co-be-nhay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629" y="4978941"/>
            <a:ext cx="1752600" cy="187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 descr="co-be-nhay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994" y="5190614"/>
            <a:ext cx="1752600" cy="168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44404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man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man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man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1" grpId="0" animBg="1"/>
      <p:bldP spid="66572" grpId="0" animBg="1"/>
      <p:bldP spid="665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Picture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47800" y="2286000"/>
            <a:ext cx="6927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9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9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1324137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hungdayle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lute-BarcodeBrothers_3ejvz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3822.22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844D5A8-94D0-6069-9B76-577D3CB90DEF}"/>
              </a:ext>
            </a:extLst>
          </p:cNvPr>
          <p:cNvSpPr txBox="1"/>
          <p:nvPr/>
        </p:nvSpPr>
        <p:spPr>
          <a:xfrm>
            <a:off x="838200" y="2286000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</a:p>
          <a:p>
            <a:pPr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00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5">
            <a:extLst>
              <a:ext uri="{FF2B5EF4-FFF2-40B4-BE49-F238E27FC236}">
                <a16:creationId xmlns:a16="http://schemas.microsoft.com/office/drawing/2014/main" xmlns="" id="{252D0B22-1DFD-2266-ACF6-DFD5BD2BB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638800"/>
            <a:ext cx="41910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 tròn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xmlns="" id="{3455A9E2-C818-97E0-1969-637C01269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4804" y="869666"/>
            <a:ext cx="4572000" cy="4572000"/>
          </a:xfrm>
          <a:prstGeom prst="ellipse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77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>
            <a:extLst>
              <a:ext uri="{FF2B5EF4-FFF2-40B4-BE49-F238E27FC236}">
                <a16:creationId xmlns:a16="http://schemas.microsoft.com/office/drawing/2014/main" xmlns="" id="{9D0167F8-165B-2993-080C-EBDC6EE4E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990600"/>
            <a:ext cx="4419600" cy="44958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9" name="Text Box 5">
            <a:extLst>
              <a:ext uri="{FF2B5EF4-FFF2-40B4-BE49-F238E27FC236}">
                <a16:creationId xmlns:a16="http://schemas.microsoft.com/office/drawing/2014/main" xmlns="" id="{AC4BF105-D7D5-62C7-08BE-25DD966AF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562600"/>
            <a:ext cx="3810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vuông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>
            <a:extLst>
              <a:ext uri="{FF2B5EF4-FFF2-40B4-BE49-F238E27FC236}">
                <a16:creationId xmlns:a16="http://schemas.microsoft.com/office/drawing/2014/main" xmlns="" id="{D425B0B4-2679-A077-02A8-182F9FFAA617}"/>
              </a:ext>
            </a:extLst>
          </p:cNvPr>
          <p:cNvSpPr>
            <a:spLocks noChangeArrowheads="1"/>
          </p:cNvSpPr>
          <p:nvPr/>
        </p:nvSpPr>
        <p:spPr bwMode="auto">
          <a:xfrm rot="13741954" flipH="1">
            <a:off x="2921728" y="2407257"/>
            <a:ext cx="3352799" cy="3899674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7" name="Text Box 5">
            <a:extLst>
              <a:ext uri="{FF2B5EF4-FFF2-40B4-BE49-F238E27FC236}">
                <a16:creationId xmlns:a16="http://schemas.microsoft.com/office/drawing/2014/main" xmlns="" id="{BB8688C4-41E9-60B0-09D0-BC4BF3D63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0224" y="5559026"/>
            <a:ext cx="388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tam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giác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>
            <a:extLst>
              <a:ext uri="{FF2B5EF4-FFF2-40B4-BE49-F238E27FC236}">
                <a16:creationId xmlns:a16="http://schemas.microsoft.com/office/drawing/2014/main" xmlns="" id="{1E2490BA-7CBC-03B6-8FEE-B590A4C0A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838200"/>
            <a:ext cx="6324600" cy="38862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Text Box 5">
            <a:extLst>
              <a:ext uri="{FF2B5EF4-FFF2-40B4-BE49-F238E27FC236}">
                <a16:creationId xmlns:a16="http://schemas.microsoft.com/office/drawing/2014/main" xmlns="" id="{9A0E2EBD-3600-2E76-A42C-2066F669F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5626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 chữ nhật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khungdayle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90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ười chú lính chì KARAOKE Hay-10 chú lính chì karaok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62.2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40386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219200"/>
            <a:ext cx="8915400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5400" b="1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algn="ctr"/>
            <a:r>
              <a:rPr lang="vi-VN" sz="5400" b="1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 </a:t>
            </a:r>
            <a:r>
              <a:rPr lang="en-US" sz="5400" b="1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5400" b="1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400" b="1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5400" b="1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400" b="1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5400" b="1" dirty="0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>
                  <a:solidFill>
                    <a:srgbClr val="0000FF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5400" b="1" dirty="0">
              <a:ln w="11430">
                <a:solidFill>
                  <a:srgbClr val="0000FF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63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20&quot;&gt;&lt;object type=&quot;3&quot; unique_id=&quot;10021&quot;&gt;&lt;property id=&quot;20148&quot; value=&quot;5&quot;/&gt;&lt;property id=&quot;20300&quot; value=&quot;Slide 1&quot;/&gt;&lt;property id=&quot;20307&quot; value=&quot;260&quot;/&gt;&lt;/object&gt;&lt;object type=&quot;3&quot; unique_id=&quot;10022&quot;&gt;&lt;property id=&quot;20148&quot; value=&quot;5&quot;/&gt;&lt;property id=&quot;20300&quot; value=&quot;Slide 2&quot;/&gt;&lt;property id=&quot;20307&quot; value=&quot;261&quot;/&gt;&lt;/object&gt;&lt;object type=&quot;3&quot; unique_id=&quot;10023&quot;&gt;&lt;property id=&quot;20148&quot; value=&quot;5&quot;/&gt;&lt;property id=&quot;20300&quot; value=&quot;Slide 3&quot;/&gt;&lt;property id=&quot;20307&quot; value=&quot;279&quot;/&gt;&lt;/object&gt;&lt;object type=&quot;3&quot; unique_id=&quot;10024&quot;&gt;&lt;property id=&quot;20148&quot; value=&quot;5&quot;/&gt;&lt;property id=&quot;20300&quot; value=&quot;Slide 4&quot;/&gt;&lt;property id=&quot;20307&quot; value=&quot;281&quot;/&gt;&lt;/object&gt;&lt;object type=&quot;3&quot; unique_id=&quot;10025&quot;&gt;&lt;property id=&quot;20148&quot; value=&quot;5&quot;/&gt;&lt;property id=&quot;20300&quot; value=&quot;Slide 5&quot;/&gt;&lt;property id=&quot;20307&quot; value=&quot;288&quot;/&gt;&lt;/object&gt;&lt;object type=&quot;3&quot; unique_id=&quot;10026&quot;&gt;&lt;property id=&quot;20148&quot; value=&quot;5&quot;/&gt;&lt;property id=&quot;20300&quot; value=&quot;Slide 6&quot;/&gt;&lt;property id=&quot;20307&quot; value=&quot;290&quot;/&gt;&lt;/object&gt;&lt;object type=&quot;3&quot; unique_id=&quot;10027&quot;&gt;&lt;property id=&quot;20148&quot; value=&quot;5&quot;/&gt;&lt;property id=&quot;20300&quot; value=&quot;Slide 7&quot;/&gt;&lt;property id=&quot;20307&quot; value=&quot;291&quot;/&gt;&lt;/object&gt;&lt;object type=&quot;3&quot; unique_id=&quot;10028&quot;&gt;&lt;property id=&quot;20148&quot; value=&quot;5&quot;/&gt;&lt;property id=&quot;20300&quot; value=&quot;Slide 8&quot;/&gt;&lt;property id=&quot;20307&quot; value=&quot;313&quot;/&gt;&lt;/object&gt;&lt;object type=&quot;3&quot; unique_id=&quot;10029&quot;&gt;&lt;property id=&quot;20148&quot; value=&quot;5&quot;/&gt;&lt;property id=&quot;20300&quot; value=&quot;Slide 9&quot;/&gt;&lt;property id=&quot;20307&quot; value=&quot;314&quot;/&gt;&lt;/object&gt;&lt;object type=&quot;3&quot; unique_id=&quot;10030&quot;&gt;&lt;property id=&quot;20148&quot; value=&quot;5&quot;/&gt;&lt;property id=&quot;20300&quot; value=&quot;Slide 10&quot;/&gt;&lt;property id=&quot;20307&quot; value=&quot;315&quot;/&gt;&lt;/object&gt;&lt;object type=&quot;3&quot; unique_id=&quot;10031&quot;&gt;&lt;property id=&quot;20148&quot; value=&quot;5&quot;/&gt;&lt;property id=&quot;20300&quot; value=&quot;Slide 11&quot;/&gt;&lt;property id=&quot;20307&quot; value=&quot;265&quot;/&gt;&lt;/object&gt;&lt;object type=&quot;3&quot; unique_id=&quot;10032&quot;&gt;&lt;property id=&quot;20148&quot; value=&quot;5&quot;/&gt;&lt;property id=&quot;20300&quot; value=&quot;Slide 12&quot;/&gt;&lt;property id=&quot;20307&quot; value=&quot;282&quot;/&gt;&lt;/object&gt;&lt;object type=&quot;3&quot; unique_id=&quot;10033&quot;&gt;&lt;property id=&quot;20148&quot; value=&quot;5&quot;/&gt;&lt;property id=&quot;20300&quot; value=&quot;Slide 13&quot;/&gt;&lt;property id=&quot;20307&quot; value=&quot;304&quot;/&gt;&lt;/object&gt;&lt;object type=&quot;3&quot; unique_id=&quot;10034&quot;&gt;&lt;property id=&quot;20148&quot; value=&quot;5&quot;/&gt;&lt;property id=&quot;20300&quot; value=&quot;Slide 14&quot;/&gt;&lt;property id=&quot;20307&quot; value=&quot;305&quot;/&gt;&lt;/object&gt;&lt;object type=&quot;3&quot; unique_id=&quot;10035&quot;&gt;&lt;property id=&quot;20148&quot; value=&quot;5&quot;/&gt;&lt;property id=&quot;20300&quot; value=&quot;Slide 15&quot;/&gt;&lt;property id=&quot;20307&quot; value=&quot;306&quot;/&gt;&lt;/object&gt;&lt;object type=&quot;3&quot; unique_id=&quot;10036&quot;&gt;&lt;property id=&quot;20148&quot; value=&quot;5&quot;/&gt;&lt;property id=&quot;20300&quot; value=&quot;Slide 16&quot;/&gt;&lt;property id=&quot;20307&quot; value=&quot;307&quot;/&gt;&lt;/object&gt;&lt;object type=&quot;3&quot; unique_id=&quot;10037&quot;&gt;&lt;property id=&quot;20148&quot; value=&quot;5&quot;/&gt;&lt;property id=&quot;20300&quot; value=&quot;Slide 17&quot;/&gt;&lt;property id=&quot;20307&quot; value=&quot;308&quot;/&gt;&lt;/object&gt;&lt;object type=&quot;3&quot; unique_id=&quot;10038&quot;&gt;&lt;property id=&quot;20148&quot; value=&quot;5&quot;/&gt;&lt;property id=&quot;20300&quot; value=&quot;Slide 18&quot;/&gt;&lt;property id=&quot;20307&quot; value=&quot;309&quot;/&gt;&lt;/object&gt;&lt;object type=&quot;3&quot; unique_id=&quot;10039&quot;&gt;&lt;property id=&quot;20148&quot; value=&quot;5&quot;/&gt;&lt;property id=&quot;20300&quot; value=&quot;Slide 19&quot;/&gt;&lt;property id=&quot;20307&quot; value=&quot;310&quot;/&gt;&lt;/object&gt;&lt;object type=&quot;3&quot; unique_id=&quot;10040&quot;&gt;&lt;property id=&quot;20148&quot; value=&quot;5&quot;/&gt;&lt;property id=&quot;20300&quot; value=&quot;Slide 20&quot;/&gt;&lt;property id=&quot;20307&quot; value=&quot;283&quot;/&gt;&lt;/object&gt;&lt;object type=&quot;3&quot; unique_id=&quot;10041&quot;&gt;&lt;property id=&quot;20148&quot; value=&quot;5&quot;/&gt;&lt;property id=&quot;20300&quot; value=&quot;Slide 21&quot;/&gt;&lt;property id=&quot;20307&quot; value=&quot;284&quot;/&gt;&lt;/object&gt;&lt;object type=&quot;3&quot; unique_id=&quot;10042&quot;&gt;&lt;property id=&quot;20148&quot; value=&quot;5&quot;/&gt;&lt;property id=&quot;20300&quot; value=&quot;Slide 22&quot;/&gt;&lt;property id=&quot;20307&quot; value=&quot;311&quot;/&gt;&lt;/object&gt;&lt;object type=&quot;3&quot; unique_id=&quot;10043&quot;&gt;&lt;property id=&quot;20148&quot; value=&quot;5&quot;/&gt;&lt;property id=&quot;20300&quot; value=&quot;Slide 23&quot;/&gt;&lt;property id=&quot;20307&quot; value=&quot;285&quot;/&gt;&lt;/object&gt;&lt;object type=&quot;3&quot; unique_id=&quot;10044&quot;&gt;&lt;property id=&quot;20148&quot; value=&quot;5&quot;/&gt;&lt;property id=&quot;20300&quot; value=&quot;Slide 24&quot;/&gt;&lt;property id=&quot;20307&quot; value=&quot;312&quot;/&gt;&lt;/object&gt;&lt;object type=&quot;3&quot; unique_id=&quot;10045&quot;&gt;&lt;property id=&quot;20148&quot; value=&quot;5&quot;/&gt;&lt;property id=&quot;20300&quot; value=&quot;Slide 25&quot;/&gt;&lt;property id=&quot;20307&quot; value=&quot;275&quot;/&gt;&lt;/object&gt;&lt;/object&gt;&lt;object type=&quot;8&quot; unique_id=&quot;10072&quot;&gt;&lt;/object&gt;&lt;/object&gt;&lt;/database&gt;"/>
  <p:tag name="MMPROD_NEXTUNIQUEID" val="10010"/>
  <p:tag name="SECTOMILLISECCONVERTED" val="1"/>
</p:tagLst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hủ đề của Offic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169</Words>
  <Application>Microsoft Office PowerPoint</Application>
  <PresentationFormat>On-screen Show (4:3)</PresentationFormat>
  <Paragraphs>34</Paragraphs>
  <Slides>26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Default Design</vt:lpstr>
      <vt:lpstr>1_Default Design</vt:lpstr>
      <vt:lpstr>Chủ đề của Office</vt:lpstr>
      <vt:lpstr>2_Default Design</vt:lpstr>
      <vt:lpstr>3_Office Theme</vt:lpstr>
      <vt:lpstr>1_Trek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Nam Son</dc:creator>
  <cp:lastModifiedBy>Techsi.vn</cp:lastModifiedBy>
  <cp:revision>87</cp:revision>
  <dcterms:created xsi:type="dcterms:W3CDTF">2012-04-19T01:30:18Z</dcterms:created>
  <dcterms:modified xsi:type="dcterms:W3CDTF">2026-01-10T09:41:38Z</dcterms:modified>
</cp:coreProperties>
</file>