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68" r:id="rId3"/>
    <p:sldId id="269" r:id="rId4"/>
    <p:sldId id="261" r:id="rId5"/>
    <p:sldId id="264" r:id="rId6"/>
    <p:sldId id="270" r:id="rId7"/>
    <p:sldId id="272" r:id="rId8"/>
    <p:sldId id="273" r:id="rId9"/>
    <p:sldId id="262" r:id="rId10"/>
    <p:sldId id="278" r:id="rId11"/>
    <p:sldId id="271" r:id="rId12"/>
    <p:sldId id="279" r:id="rId13"/>
    <p:sldId id="280" r:id="rId14"/>
    <p:sldId id="281" r:id="rId15"/>
    <p:sldId id="263" r:id="rId16"/>
    <p:sldId id="257" r:id="rId17"/>
    <p:sldId id="282" r:id="rId18"/>
    <p:sldId id="258" r:id="rId19"/>
    <p:sldId id="259" r:id="rId20"/>
    <p:sldId id="260" r:id="rId21"/>
    <p:sldId id="275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AEA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30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B4501-FA12-4D98-BCD0-A400C10E0E72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CD22A-1309-40CD-A695-3CC70FC0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9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D22A-1309-40CD-A695-3CC70FC01D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16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D22A-1309-40CD-A695-3CC70FC01D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5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D22A-1309-40CD-A695-3CC70FC01D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6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D22A-1309-40CD-A695-3CC70FC01D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7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D22A-1309-40CD-A695-3CC70FC01D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94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D22A-1309-40CD-A695-3CC70FC01D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59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D22A-1309-40CD-A695-3CC70FC01D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84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D22A-1309-40CD-A695-3CC70FC01D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87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D22A-1309-40CD-A695-3CC70FC01D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14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D22A-1309-40CD-A695-3CC70FC01D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36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D22A-1309-40CD-A695-3CC70FC01D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8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D22A-1309-40CD-A695-3CC70FC01D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41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D22A-1309-40CD-A695-3CC70FC01D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34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D22A-1309-40CD-A695-3CC70FC01D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9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D22A-1309-40CD-A695-3CC70FC01D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26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D22A-1309-40CD-A695-3CC70FC01D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18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D22A-1309-40CD-A695-3CC70FC01D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30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D22A-1309-40CD-A695-3CC70FC01D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0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D22A-1309-40CD-A695-3CC70FC01D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99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D22A-1309-40CD-A695-3CC70FC01D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70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CD22A-1309-40CD-A695-3CC70FC01D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3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D9F8-233F-4B6C-A580-2AD1592BCF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9734-1E69-40CB-B397-3070FF13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D9F8-233F-4B6C-A580-2AD1592BCF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9734-1E69-40CB-B397-3070FF13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1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D9F8-233F-4B6C-A580-2AD1592BCF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9734-1E69-40CB-B397-3070FF13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5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D9F8-233F-4B6C-A580-2AD1592BCF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9734-1E69-40CB-B397-3070FF13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9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D9F8-233F-4B6C-A580-2AD1592BCF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9734-1E69-40CB-B397-3070FF13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2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D9F8-233F-4B6C-A580-2AD1592BCF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9734-1E69-40CB-B397-3070FF13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7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D9F8-233F-4B6C-A580-2AD1592BCF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9734-1E69-40CB-B397-3070FF13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2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D9F8-233F-4B6C-A580-2AD1592BCF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9734-1E69-40CB-B397-3070FF13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8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D9F8-233F-4B6C-A580-2AD1592BCF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9734-1E69-40CB-B397-3070FF13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8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D9F8-233F-4B6C-A580-2AD1592BCF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9734-1E69-40CB-B397-3070FF13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7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D9F8-233F-4B6C-A580-2AD1592BCF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9734-1E69-40CB-B397-3070FF13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6D9F8-233F-4B6C-A580-2AD1592BCF0E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9734-1E69-40CB-B397-3070FF13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1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audio" Target="../media/audio3.wav"/><Relationship Id="rId11" Type="http://schemas.openxmlformats.org/officeDocument/2006/relationships/image" Target="../media/image20.jpeg"/><Relationship Id="rId5" Type="http://schemas.openxmlformats.org/officeDocument/2006/relationships/audio" Target="../media/audio2.wav"/><Relationship Id="rId10" Type="http://schemas.openxmlformats.org/officeDocument/2006/relationships/image" Target="../media/image19.jpeg"/><Relationship Id="rId4" Type="http://schemas.openxmlformats.org/officeDocument/2006/relationships/audio" Target="../media/audio1.wav"/><Relationship Id="rId9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audio" Target="../media/audio3.wav"/><Relationship Id="rId11" Type="http://schemas.openxmlformats.org/officeDocument/2006/relationships/image" Target="../media/image18.gif"/><Relationship Id="rId5" Type="http://schemas.openxmlformats.org/officeDocument/2006/relationships/audio" Target="../media/audio2.wav"/><Relationship Id="rId10" Type="http://schemas.openxmlformats.org/officeDocument/2006/relationships/image" Target="../media/image23.jpeg"/><Relationship Id="rId4" Type="http://schemas.openxmlformats.org/officeDocument/2006/relationships/audio" Target="../media/audio1.wav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audio" Target="../media/audio3.wav"/><Relationship Id="rId11" Type="http://schemas.openxmlformats.org/officeDocument/2006/relationships/image" Target="../media/image27.jpeg"/><Relationship Id="rId5" Type="http://schemas.openxmlformats.org/officeDocument/2006/relationships/audio" Target="../media/audio2.wav"/><Relationship Id="rId10" Type="http://schemas.openxmlformats.org/officeDocument/2006/relationships/image" Target="../media/image26.jpeg"/><Relationship Id="rId4" Type="http://schemas.openxmlformats.org/officeDocument/2006/relationships/audio" Target="../media/audio1.wav"/><Relationship Id="rId9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8.jpeg"/><Relationship Id="rId5" Type="http://schemas.openxmlformats.org/officeDocument/2006/relationships/audio" Target="../media/audio2.wav"/><Relationship Id="rId10" Type="http://schemas.openxmlformats.org/officeDocument/2006/relationships/image" Target="../media/image30.jpeg"/><Relationship Id="rId4" Type="http://schemas.openxmlformats.org/officeDocument/2006/relationships/audio" Target="../media/audio1.wav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audio" Target="../media/audio3.wav"/><Relationship Id="rId11" Type="http://schemas.openxmlformats.org/officeDocument/2006/relationships/image" Target="../media/image18.gif"/><Relationship Id="rId5" Type="http://schemas.openxmlformats.org/officeDocument/2006/relationships/audio" Target="../media/audio2.wav"/><Relationship Id="rId10" Type="http://schemas.openxmlformats.org/officeDocument/2006/relationships/image" Target="../media/image23.jpeg"/><Relationship Id="rId4" Type="http://schemas.openxmlformats.org/officeDocument/2006/relationships/audio" Target="../media/audio1.wav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2.jpeg"/><Relationship Id="rId5" Type="http://schemas.openxmlformats.org/officeDocument/2006/relationships/audio" Target="../media/audio2.wav"/><Relationship Id="rId10" Type="http://schemas.openxmlformats.org/officeDocument/2006/relationships/image" Target="../media/image36.gif"/><Relationship Id="rId4" Type="http://schemas.openxmlformats.org/officeDocument/2006/relationships/audio" Target="../media/audio3.wav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7.jpeg"/><Relationship Id="rId5" Type="http://schemas.openxmlformats.org/officeDocument/2006/relationships/audio" Target="../media/audio2.wav"/><Relationship Id="rId10" Type="http://schemas.openxmlformats.org/officeDocument/2006/relationships/image" Target="../media/image34.jpeg"/><Relationship Id="rId4" Type="http://schemas.openxmlformats.org/officeDocument/2006/relationships/audio" Target="../media/audio3.wav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40.jpeg"/><Relationship Id="rId5" Type="http://schemas.openxmlformats.org/officeDocument/2006/relationships/audio" Target="../media/audio2.wav"/><Relationship Id="rId10" Type="http://schemas.openxmlformats.org/officeDocument/2006/relationships/image" Target="../media/image41.png"/><Relationship Id="rId4" Type="http://schemas.openxmlformats.org/officeDocument/2006/relationships/audio" Target="../media/audio3.wav"/><Relationship Id="rId9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2.jpeg"/><Relationship Id="rId5" Type="http://schemas.openxmlformats.org/officeDocument/2006/relationships/audio" Target="../media/audio2.wav"/><Relationship Id="rId10" Type="http://schemas.openxmlformats.org/officeDocument/2006/relationships/image" Target="../media/image44.jpeg"/><Relationship Id="rId4" Type="http://schemas.openxmlformats.org/officeDocument/2006/relationships/audio" Target="../media/audio3.wav"/><Relationship Id="rId9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5.jpeg"/><Relationship Id="rId5" Type="http://schemas.openxmlformats.org/officeDocument/2006/relationships/audio" Target="../media/audio2.wav"/><Relationship Id="rId10" Type="http://schemas.openxmlformats.org/officeDocument/2006/relationships/image" Target="../media/image46.gif"/><Relationship Id="rId4" Type="http://schemas.openxmlformats.org/officeDocument/2006/relationships/audio" Target="../media/audio3.wav"/><Relationship Id="rId9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media2.mp3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7.jpeg"/><Relationship Id="rId2" Type="http://schemas.microsoft.com/office/2007/relationships/media" Target="../media/media2.mp3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jpeg"/><Relationship Id="rId5" Type="http://schemas.openxmlformats.org/officeDocument/2006/relationships/audio" Target="../media/media3.mp3"/><Relationship Id="rId10" Type="http://schemas.openxmlformats.org/officeDocument/2006/relationships/image" Target="../media/image5.png"/><Relationship Id="rId4" Type="http://schemas.microsoft.com/office/2007/relationships/media" Target="../media/media3.mp3"/><Relationship Id="rId9" Type="http://schemas.openxmlformats.org/officeDocument/2006/relationships/image" Target="../media/image4.jpeg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jp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E:\Dulieu\DATA D cu\ANH HOC TAP\khung- hinh nen anh\Khung hinh 1 dep\hinh-nen-powerpoint-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24"/>
            <a:ext cx="12192000" cy="726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072AA6-051F-4F4C-8ED7-C103DA367976}"/>
              </a:ext>
            </a:extLst>
          </p:cNvPr>
          <p:cNvSpPr txBox="1"/>
          <p:nvPr/>
        </p:nvSpPr>
        <p:spPr>
          <a:xfrm>
            <a:off x="3755968" y="1676400"/>
            <a:ext cx="4630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 ÁN E-LEARNING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51D92-514C-4228-B0FF-1495B283DFB3}"/>
              </a:ext>
            </a:extLst>
          </p:cNvPr>
          <p:cNvSpPr txBox="1"/>
          <p:nvPr/>
        </p:nvSpPr>
        <p:spPr>
          <a:xfrm>
            <a:off x="3755968" y="228600"/>
            <a:ext cx="4630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TÂY HỒ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NHẬT TÂN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16AFFE-FF94-4411-9E5E-E61B3B1E7801}"/>
              </a:ext>
            </a:extLst>
          </p:cNvPr>
          <p:cNvSpPr txBox="1"/>
          <p:nvPr/>
        </p:nvSpPr>
        <p:spPr>
          <a:xfrm>
            <a:off x="1828801" y="2667000"/>
            <a:ext cx="8484297" cy="4342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VỚI TOÁN</a:t>
            </a:r>
            <a:endParaRPr lang="en-US" sz="1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CHIA MỘT NHÓM ĐỐI TƯỢNG CÓ SỐ LƯỢNG 4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2 NHÓM NHỎ BẰNG NHIỀU CÁCH KHÁC NHAU</a:t>
            </a:r>
          </a:p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Huyền</a:t>
            </a:r>
          </a:p>
          <a:p>
            <a:pPr algn="ctr">
              <a:lnSpc>
                <a:spcPct val="150000"/>
              </a:lnSpc>
            </a:pP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MGN </a:t>
            </a:r>
            <a:r>
              <a:rPr lang="vi-V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 </a:t>
            </a:r>
          </a:p>
          <a:p>
            <a:pPr algn="ctr">
              <a:lnSpc>
                <a:spcPct val="150000"/>
              </a:lnSpc>
            </a:pP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2025-2026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RiverFlowsInYou-Yiruma-296757">
            <a:hlinkClick r:id="" action="ppaction://media"/>
            <a:extLst>
              <a:ext uri="{FF2B5EF4-FFF2-40B4-BE49-F238E27FC236}">
                <a16:creationId xmlns:a16="http://schemas.microsoft.com/office/drawing/2014/main" id="{1765C992-A3AE-4928-9E50-7C8DED5BC9EA}"/>
              </a:ext>
            </a:extLst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10896600" y="6386512"/>
            <a:ext cx="471488" cy="4714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269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802"/>
    </mc:Choice>
    <mc:Fallback xmlns="">
      <p:transition spd="slow" advClick="0" advTm="21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2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0" y="4876800"/>
            <a:ext cx="12192000" cy="1981200"/>
          </a:xfrm>
          <a:prstGeom prst="flowChartProcess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543800" y="3657600"/>
            <a:ext cx="685800" cy="7597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2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72100" y="152400"/>
            <a:ext cx="1562100" cy="16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4</a:t>
            </a:r>
          </a:p>
        </p:txBody>
      </p:sp>
      <p:pic>
        <p:nvPicPr>
          <p:cNvPr id="21" name="Picture 2" descr="D:\ANH HOC TAP\icon mặt cười\icon-bieutuong_4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63" y="22860"/>
            <a:ext cx="1676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E:\Dulieu\DATA D cu\ANH HOC TAP\Hình toán\139ff82c617d200d8be7bf5020aab8d5--flower-pot-design-paper-flower-bouquets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220" y="2362200"/>
            <a:ext cx="2434880" cy="24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3811760" y="3429000"/>
            <a:ext cx="685800" cy="7597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1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4" name="Picture 5" descr="E:\Dulieu\DATA D cu\ANH HOC TAP\Hình toán\139ff82c617d200d8be7bf5020aab8d5--flower-pot-design-paper-flower-bouquets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71" y="2362200"/>
            <a:ext cx="2434880" cy="24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7500511" y="3429000"/>
            <a:ext cx="685800" cy="7597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3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6" name="Picture 6" descr="E:\Dulieu\DATA D cu\ANH HOC TAP\Hình toán\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38" y="4924485"/>
            <a:ext cx="1657215" cy="16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E:\Dulieu\DATA D cu\ANH HOC TAP\Hình toán\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924485"/>
            <a:ext cx="1657215" cy="16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E:\Dulieu\DATA D cu\ANH HOC TAP\Hình toán\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00" y="4924485"/>
            <a:ext cx="1657215" cy="16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E:\Dulieu\DATA D cu\ANH HOC TAP\Hình toán\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04" y="4924485"/>
            <a:ext cx="1657215" cy="16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E:\Dulieu\DATA D cu\ANH HOC TAP\Hình toán\7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4924485"/>
            <a:ext cx="1657215" cy="16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705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20191 -0.56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-28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34271 -0.51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-25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29827 -0.5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13" y="-25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04218 -0.682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-3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nd_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1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E:\Dulieu\DATA D cu\ANH HOC TAP\Hình toán\depositphotos_46931483-stock-photo-clay-flower-pot-with-soil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7" y="2438400"/>
            <a:ext cx="2286000" cy="22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Dulieu\DATA D cu\ANH HOC TAP\Hình toán\depositphotos_46931483-stock-photo-clay-flower-pot-with-soil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9070"/>
            <a:ext cx="2286000" cy="22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Process 6"/>
          <p:cNvSpPr/>
          <p:nvPr/>
        </p:nvSpPr>
        <p:spPr>
          <a:xfrm>
            <a:off x="0" y="4876800"/>
            <a:ext cx="12192000" cy="1981200"/>
          </a:xfrm>
          <a:prstGeom prst="flowChartProcess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0" y="3659834"/>
            <a:ext cx="685800" cy="7597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2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43800" y="3657600"/>
            <a:ext cx="685800" cy="7597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2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0243" name="Picture 3" descr="E:\Dulieu\DATA D cu\ANH HOC TAP\Hình toán\6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74" y="5105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5372100" y="152400"/>
            <a:ext cx="1562100" cy="16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4</a:t>
            </a:r>
          </a:p>
        </p:txBody>
      </p:sp>
      <p:pic>
        <p:nvPicPr>
          <p:cNvPr id="17" name="Picture 3" descr="E:\Dulieu\DATA D cu\ANH HOC TAP\Hình toán\6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05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Dulieu\DATA D cu\ANH HOC TAP\Hình toán\6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05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ulieu\DATA D cu\ANH HOC TAP\Hình toán\6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05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Dulieu\DATA D cu\ANH HOC TAP\Hình toán\6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105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ANH HOC TAP\icon mặt cười\icon-bieutuong_4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99060"/>
            <a:ext cx="1676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516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5417 -0.59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2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17084 -0.494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2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14444 -0.494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-2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0.05417 -0.516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2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nd_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0" y="4876800"/>
            <a:ext cx="12192000" cy="1981200"/>
          </a:xfrm>
          <a:prstGeom prst="flowChartProcess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72100" y="152400"/>
            <a:ext cx="1562100" cy="16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4</a:t>
            </a:r>
          </a:p>
        </p:txBody>
      </p:sp>
      <p:pic>
        <p:nvPicPr>
          <p:cNvPr id="21" name="Picture 2" descr="D:\ANH HOC TAP\icon mặt cười\icon-bieutuong_4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99060"/>
            <a:ext cx="1676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Dulieu\DATA D cu\ANH HOC TAP\Hình toán\1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458" y="2642034"/>
            <a:ext cx="2726743" cy="223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3710460" y="3368705"/>
            <a:ext cx="685800" cy="7597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3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4" name="Picture 3" descr="E:\Dulieu\DATA D cu\ANH HOC TAP\Hình toán\1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642034"/>
            <a:ext cx="2726743" cy="223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7732603" y="3368705"/>
            <a:ext cx="685800" cy="7597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1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2" name="Picture 3" descr="E:\Dulieu\DATA D cu\ANH HOC TAP\Hình toán\41t4DT1WetL._UY395_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4876800"/>
            <a:ext cx="1676400" cy="19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E:\Dulieu\DATA D cu\ANH HOC TAP\Hình toán\41t4DT1WetL._UY395_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60" y="4876800"/>
            <a:ext cx="1676400" cy="19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E:\Dulieu\DATA D cu\ANH HOC TAP\Hình toán\41t4DT1WetL._UY395_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60" y="4876800"/>
            <a:ext cx="1676400" cy="19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E:\Dulieu\DATA D cu\ANH HOC TAP\Hình toán\41t4DT1WetL._UY395_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03" y="4876800"/>
            <a:ext cx="1676400" cy="19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E:\Dulieu\DATA D cu\ANH HOC TAP\Hình toán\41t4DT1WetL._UY395_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143" y="4895826"/>
            <a:ext cx="1676400" cy="19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896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1184 -0.47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23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01007 -0.543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-27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21493 -0.709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7" y="-35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02934 -0.532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nd_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3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6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0" y="4876800"/>
            <a:ext cx="12192000" cy="1981200"/>
          </a:xfrm>
          <a:prstGeom prst="flowChartProcess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72100" y="152400"/>
            <a:ext cx="1562100" cy="16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4</a:t>
            </a:r>
          </a:p>
        </p:txBody>
      </p:sp>
      <p:pic>
        <p:nvPicPr>
          <p:cNvPr id="21" name="Picture 2" descr="D:\ANH HOC TAP\icon mặt cười\icon-bieutuong_4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99060"/>
            <a:ext cx="1676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Dulieu\DATA D cu\ANH HOC TAP\Hình toán\moradabad-brass-flower-po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4343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:\Dulieu\DATA D cu\ANH HOC TAP\Hình toán\moradabad-brass-flower-po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2438400"/>
            <a:ext cx="4343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7732603" y="3429000"/>
            <a:ext cx="685800" cy="7597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2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886200" y="3429000"/>
            <a:ext cx="685800" cy="7597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2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7" name="Picture 7" descr="E:\Dulieu\DATA D cu\ANH HOC TAP\Hình toán\8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0673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E:\Dulieu\DATA D cu\ANH HOC TAP\Hình toán\8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673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E:\Dulieu\DATA D cu\ANH HOC TAP\Hình toán\8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60" y="5090160"/>
            <a:ext cx="1424940" cy="14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E:\Dulieu\DATA D cu\ANH HOC TAP\Hình toán\8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10" y="5028110"/>
            <a:ext cx="1486990" cy="14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E:\Dulieu\DATA D cu\ANH HOC TAP\Hình toán\8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5029200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747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12917 -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2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0416 -0.644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2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18629 -0.479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6" y="-2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06476 -0.630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31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nd_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1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E:\Dulieu\DATA D cu\ANH HOC TAP\Hình toán\depositphotos_46931483-stock-photo-clay-flower-pot-with-soil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7" y="2438400"/>
            <a:ext cx="2286000" cy="22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Dulieu\DATA D cu\ANH HOC TAP\Hình toán\depositphotos_46931483-stock-photo-clay-flower-pot-with-soil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9070"/>
            <a:ext cx="2286000" cy="22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Process 6"/>
          <p:cNvSpPr/>
          <p:nvPr/>
        </p:nvSpPr>
        <p:spPr>
          <a:xfrm>
            <a:off x="0" y="4876800"/>
            <a:ext cx="12192000" cy="1981200"/>
          </a:xfrm>
          <a:prstGeom prst="flowChartProcess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0" y="3659834"/>
            <a:ext cx="685800" cy="7597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43800" y="3657600"/>
            <a:ext cx="685800" cy="7597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3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0243" name="Picture 3" descr="E:\Dulieu\DATA D cu\ANH HOC TAP\Hình toán\6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74" y="5105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5372100" y="152400"/>
            <a:ext cx="1562100" cy="16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4</a:t>
            </a:r>
          </a:p>
        </p:txBody>
      </p:sp>
      <p:pic>
        <p:nvPicPr>
          <p:cNvPr id="17" name="Picture 3" descr="E:\Dulieu\DATA D cu\ANH HOC TAP\Hình toán\6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05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Dulieu\DATA D cu\ANH HOC TAP\Hình toán\6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05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Dulieu\DATA D cu\ANH HOC TAP\Hình toán\6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05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Dulieu\DATA D cu\ANH HOC TAP\Hình toán\6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105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ANH HOC TAP\icon mặt cười\icon-bieutuong_4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2237"/>
            <a:ext cx="1676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1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34584 -0.4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2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625 -0.538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2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18611 -0.53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6" y="-2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0.0375 -0.694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3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nd_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3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6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D:\ANH HOC TAP\khung anh\Khung hinh 1\8aeee6663748967e8a89efcb66ee15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6"/>
            <a:ext cx="12192000" cy="683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27548" y="2590801"/>
            <a:ext cx="5840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/>
              <a:t>Trò</a:t>
            </a:r>
            <a:r>
              <a:rPr lang="en-US" sz="4000" b="1" dirty="0"/>
              <a:t> </a:t>
            </a:r>
            <a:r>
              <a:rPr lang="en-US" sz="4000" b="1" dirty="0" err="1"/>
              <a:t>chơi</a:t>
            </a:r>
            <a:r>
              <a:rPr lang="en-US" sz="4000" b="1" dirty="0"/>
              <a:t>:</a:t>
            </a:r>
          </a:p>
          <a:p>
            <a:pPr algn="ctr"/>
            <a:r>
              <a:rPr lang="en-US" sz="4000" b="1" dirty="0" err="1"/>
              <a:t>Tìm</a:t>
            </a:r>
            <a:r>
              <a:rPr lang="en-US" sz="4000" b="1" dirty="0"/>
              <a:t> </a:t>
            </a:r>
            <a:r>
              <a:rPr lang="en-US" sz="4000" b="1" dirty="0" err="1"/>
              <a:t>giỏ</a:t>
            </a:r>
            <a:r>
              <a:rPr lang="en-US" sz="4000" b="1" dirty="0"/>
              <a:t> </a:t>
            </a:r>
            <a:r>
              <a:rPr lang="en-US" sz="4000" b="1" dirty="0" err="1"/>
              <a:t>cà</a:t>
            </a:r>
            <a:r>
              <a:rPr lang="en-US" sz="4000" b="1" dirty="0"/>
              <a:t>- </a:t>
            </a:r>
            <a:r>
              <a:rPr lang="en-US" sz="4000" b="1" dirty="0" err="1"/>
              <a:t>rốt</a:t>
            </a:r>
            <a:r>
              <a:rPr lang="en-US" sz="4000" b="1" dirty="0"/>
              <a:t> </a:t>
            </a:r>
            <a:r>
              <a:rPr lang="en-US" sz="4000" b="1" dirty="0" err="1"/>
              <a:t>cho</a:t>
            </a:r>
            <a:r>
              <a:rPr lang="en-US" sz="4000" b="1" dirty="0"/>
              <a:t> </a:t>
            </a:r>
            <a:r>
              <a:rPr lang="en-US" sz="4000" b="1" dirty="0" err="1"/>
              <a:t>thỏ</a:t>
            </a:r>
            <a:r>
              <a:rPr lang="en-US" sz="4000" b="1" dirty="0"/>
              <a:t> con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1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4ED51">
                  <a:shade val="30000"/>
                  <a:satMod val="115000"/>
                </a:srgbClr>
              </a:gs>
              <a:gs pos="50000">
                <a:srgbClr val="94ED51">
                  <a:shade val="67500"/>
                  <a:satMod val="115000"/>
                </a:srgbClr>
              </a:gs>
              <a:gs pos="100000">
                <a:srgbClr val="94ED5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ANH HOC TAP\Hình toán\con tho 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be 6"/>
          <p:cNvSpPr/>
          <p:nvPr/>
        </p:nvSpPr>
        <p:spPr>
          <a:xfrm>
            <a:off x="2438400" y="304800"/>
            <a:ext cx="1752600" cy="1752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4</a:t>
            </a:r>
            <a:endParaRPr lang="en-US" sz="2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555523" y="2590800"/>
            <a:ext cx="2133600" cy="1745234"/>
            <a:chOff x="1031523" y="2590800"/>
            <a:chExt cx="2133600" cy="1745234"/>
          </a:xfrm>
        </p:grpSpPr>
        <p:pic>
          <p:nvPicPr>
            <p:cNvPr id="2051" name="Picture 3" descr="D:\ANH HOC TAP\Hình toán\4ef6335ca05197f525a67b2d12ab6a4f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523" y="2590800"/>
              <a:ext cx="2133600" cy="1745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700" y="2590800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Flowchart: Process 7"/>
          <p:cNvSpPr/>
          <p:nvPr/>
        </p:nvSpPr>
        <p:spPr>
          <a:xfrm>
            <a:off x="0" y="4876800"/>
            <a:ext cx="12192000" cy="1981200"/>
          </a:xfrm>
          <a:prstGeom prst="flowChartProcess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79223" y="5029200"/>
            <a:ext cx="2133600" cy="1745234"/>
            <a:chOff x="155223" y="5029200"/>
            <a:chExt cx="2133600" cy="1745234"/>
          </a:xfrm>
        </p:grpSpPr>
        <p:pic>
          <p:nvPicPr>
            <p:cNvPr id="12" name="Picture 3" descr="D:\ANH HOC TAP\Hình toán\4ef6335ca05197f525a67b2d12ab6a4f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23" y="5029200"/>
              <a:ext cx="2133600" cy="1745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5029200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876800" y="5004936"/>
            <a:ext cx="2133600" cy="1793925"/>
            <a:chOff x="3352800" y="5004935"/>
            <a:chExt cx="2133600" cy="1793925"/>
          </a:xfrm>
        </p:grpSpPr>
        <p:pic>
          <p:nvPicPr>
            <p:cNvPr id="14" name="Picture 3" descr="D:\ANH HOC TAP\Hình toán\4ef6335ca05197f525a67b2d12ab6a4f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5053626"/>
              <a:ext cx="2133600" cy="1745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977" y="5053626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130" y="5059610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985" y="5004935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8077200" y="5029200"/>
            <a:ext cx="2133600" cy="1745234"/>
            <a:chOff x="6553200" y="5029200"/>
            <a:chExt cx="2133600" cy="1745234"/>
          </a:xfrm>
        </p:grpSpPr>
        <p:pic>
          <p:nvPicPr>
            <p:cNvPr id="16" name="Picture 3" descr="D:\ANH HOC TAP\Hình toán\4ef6335ca05197f525a67b2d12ab6a4f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5029200"/>
              <a:ext cx="2133600" cy="1745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153" y="5029200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4753" y="5035345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 descr="D:\ANH HOC TAP\icon mặt cười\icon-bieutuong_1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0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441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2729 L 0.20834 -0.35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63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nd_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438400" y="457200"/>
            <a:ext cx="1752600" cy="1752600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4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0" y="4876800"/>
            <a:ext cx="12192000" cy="19812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2590800" y="228600"/>
            <a:ext cx="1752600" cy="175260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4</a:t>
            </a:r>
            <a:endParaRPr lang="en-US" sz="2000" b="1" dirty="0"/>
          </a:p>
        </p:txBody>
      </p:sp>
      <p:pic>
        <p:nvPicPr>
          <p:cNvPr id="4100" name="Picture 4" descr="D:\ANH HOC TAP\icon mặt cười\icon-bieutuong_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105" y="204787"/>
            <a:ext cx="2049274" cy="15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D:\ANH HOC TAP\Hình toán\tho 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872"/>
            <a:ext cx="3299128" cy="329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828800" y="4909020"/>
            <a:ext cx="2514600" cy="1872780"/>
            <a:chOff x="304800" y="4909020"/>
            <a:chExt cx="2514600" cy="1872780"/>
          </a:xfrm>
        </p:grpSpPr>
        <p:pic>
          <p:nvPicPr>
            <p:cNvPr id="28" name="Picture 4" descr="D:\ANH HOC TAP\Hình toán\2157824d86c4d66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953000"/>
              <a:ext cx="25146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909020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648200" y="4909020"/>
            <a:ext cx="2514600" cy="1872780"/>
            <a:chOff x="3124200" y="4909020"/>
            <a:chExt cx="2514600" cy="1872780"/>
          </a:xfrm>
        </p:grpSpPr>
        <p:pic>
          <p:nvPicPr>
            <p:cNvPr id="41" name="Picture 4" descr="D:\ANH HOC TAP\Hình toán\2157824d86c4d66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953000"/>
              <a:ext cx="25146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810" y="4909020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4376" y="4909020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890419" y="2392681"/>
            <a:ext cx="2514600" cy="1858473"/>
            <a:chOff x="939437" y="2365184"/>
            <a:chExt cx="2514600" cy="1858473"/>
          </a:xfrm>
        </p:grpSpPr>
        <p:pic>
          <p:nvPicPr>
            <p:cNvPr id="48" name="Picture 4" descr="D:\ANH HOC TAP\Hình toán\2157824d86c4d66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437" y="2394857"/>
              <a:ext cx="25146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441384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365184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7530405" y="4953000"/>
            <a:ext cx="2514600" cy="1828800"/>
            <a:chOff x="6006405" y="4953000"/>
            <a:chExt cx="2514600" cy="1828800"/>
          </a:xfrm>
        </p:grpSpPr>
        <p:pic>
          <p:nvPicPr>
            <p:cNvPr id="42" name="Picture 4" descr="D:\ANH HOC TAP\Hình toán\2157824d86c4d66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405" y="4953000"/>
              <a:ext cx="25146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955984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153" y="5032184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4959247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0130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3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225 -0.352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176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nd_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6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8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76200" y="0"/>
            <a:ext cx="12268200" cy="68580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438400" y="457200"/>
            <a:ext cx="1752600" cy="17526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4</a:t>
            </a:r>
            <a:endParaRPr lang="en-US" sz="2000" b="1" dirty="0"/>
          </a:p>
        </p:txBody>
      </p:sp>
      <p:sp>
        <p:nvSpPr>
          <p:cNvPr id="8" name="Flowchart: Process 7"/>
          <p:cNvSpPr/>
          <p:nvPr/>
        </p:nvSpPr>
        <p:spPr>
          <a:xfrm>
            <a:off x="-76200" y="4876800"/>
            <a:ext cx="12268200" cy="19812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79223" y="5029200"/>
            <a:ext cx="2133600" cy="1745234"/>
            <a:chOff x="155223" y="5029200"/>
            <a:chExt cx="2133600" cy="1745234"/>
          </a:xfrm>
        </p:grpSpPr>
        <p:pic>
          <p:nvPicPr>
            <p:cNvPr id="12" name="Picture 3" descr="D:\ANH HOC TAP\Hình toán\4ef6335ca05197f525a67b2d12ab6a4f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23" y="5029200"/>
              <a:ext cx="2133600" cy="1745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5029200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876800" y="5004936"/>
            <a:ext cx="2133600" cy="1793925"/>
            <a:chOff x="3352800" y="5004935"/>
            <a:chExt cx="2133600" cy="1793925"/>
          </a:xfrm>
        </p:grpSpPr>
        <p:pic>
          <p:nvPicPr>
            <p:cNvPr id="14" name="Picture 3" descr="D:\ANH HOC TAP\Hình toán\4ef6335ca05197f525a67b2d12ab6a4f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5053626"/>
              <a:ext cx="2133600" cy="1745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977" y="5053626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130" y="5059610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985" y="5004935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2555523" y="2556383"/>
            <a:ext cx="2133600" cy="1745234"/>
            <a:chOff x="6553200" y="5029200"/>
            <a:chExt cx="2133600" cy="1745234"/>
          </a:xfrm>
        </p:grpSpPr>
        <p:pic>
          <p:nvPicPr>
            <p:cNvPr id="16" name="Picture 3" descr="D:\ANH HOC TAP\Hình toán\4ef6335ca05197f525a67b2d12ab6a4f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5029200"/>
              <a:ext cx="2133600" cy="1745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153" y="5029200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4753" y="5035345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 descr="D:\ANH HOC TAP\icon mặt cười\icon-bieutuong_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0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ANH HOC TAP\Hình toán\592e106a120c68cb9f18fe34c9c6e7db.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24" y="0"/>
            <a:ext cx="2558197" cy="350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001000" y="5029200"/>
            <a:ext cx="2133600" cy="1752600"/>
            <a:chOff x="6477000" y="5029200"/>
            <a:chExt cx="2133600" cy="1752600"/>
          </a:xfrm>
        </p:grpSpPr>
        <p:pic>
          <p:nvPicPr>
            <p:cNvPr id="26" name="Picture 3" descr="D:\ANH HOC TAP\Hình toán\4ef6335ca05197f525a67b2d12ab6a4f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5036566"/>
              <a:ext cx="2133600" cy="1745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426" y="5052703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5029200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1802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1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L -0.14167 -0.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1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nd_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438400" y="457200"/>
            <a:ext cx="1752600" cy="1752600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4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CFFCC">
                  <a:shade val="30000"/>
                  <a:satMod val="115000"/>
                </a:srgbClr>
              </a:gs>
              <a:gs pos="50000">
                <a:srgbClr val="CCFFCC">
                  <a:shade val="67500"/>
                  <a:satMod val="115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0" y="4876800"/>
            <a:ext cx="12192000" cy="19812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2590800" y="228600"/>
            <a:ext cx="1752600" cy="1752600"/>
          </a:xfrm>
          <a:prstGeom prst="cub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4</a:t>
            </a:r>
            <a:endParaRPr lang="en-US" sz="20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6781800" y="2640842"/>
            <a:ext cx="2626106" cy="1933433"/>
            <a:chOff x="5257800" y="2640841"/>
            <a:chExt cx="2626106" cy="1933433"/>
          </a:xfrm>
        </p:grpSpPr>
        <p:pic>
          <p:nvPicPr>
            <p:cNvPr id="31" name="Picture 3" descr="D:\ANH HOC TAP\Hình toán\1457bfdcd5266a9 (1)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640841"/>
              <a:ext cx="2626106" cy="193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204" y="2793241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1641094" y="4876801"/>
            <a:ext cx="2626106" cy="1933433"/>
            <a:chOff x="117094" y="4876800"/>
            <a:chExt cx="2626106" cy="1933433"/>
          </a:xfrm>
        </p:grpSpPr>
        <p:pic>
          <p:nvPicPr>
            <p:cNvPr id="4099" name="Picture 3" descr="D:\ANH HOC TAP\Hình toán\1457bfdcd5266a9 (1)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94" y="4876800"/>
              <a:ext cx="2626106" cy="193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061969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356" y="5029200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4572000" y="4892723"/>
            <a:ext cx="2626106" cy="1933433"/>
            <a:chOff x="3048000" y="4892722"/>
            <a:chExt cx="2626106" cy="1933433"/>
          </a:xfrm>
        </p:grpSpPr>
        <p:pic>
          <p:nvPicPr>
            <p:cNvPr id="32" name="Picture 3" descr="D:\ANH HOC TAP\Hình toán\1457bfdcd5266a9 (1)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892722"/>
              <a:ext cx="2626106" cy="193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873" y="5081019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5048250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926" y="5043630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7696200" y="4868840"/>
            <a:ext cx="2626106" cy="1933433"/>
            <a:chOff x="6172200" y="4868839"/>
            <a:chExt cx="2626106" cy="1933433"/>
          </a:xfrm>
        </p:grpSpPr>
        <p:pic>
          <p:nvPicPr>
            <p:cNvPr id="33" name="Picture 3" descr="D:\ANH HOC TAP\Hình toán\1457bfdcd5266a9 (1)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4868839"/>
              <a:ext cx="2626106" cy="193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7629" y="5043630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0" name="Picture 4" descr="D:\ANH HOC TAP\icon mặt cười\icon-bieutuong_4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105" y="204787"/>
            <a:ext cx="2049274" cy="15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D:\ANH HOC TAP\Hình toán\thỏ 4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E6E5EB"/>
              </a:clrFrom>
              <a:clrTo>
                <a:srgbClr val="E6E5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2989360" cy="354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620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942E-6 L -0.23524 -0.342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171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nd_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1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ulieu\DATA D cu\ANH HOC TAP\khung- hinh nen anh\Khung hinh 1 dep\hinh-nen-powerpoint-8.jpg">
            <a:extLst>
              <a:ext uri="{FF2B5EF4-FFF2-40B4-BE49-F238E27FC236}">
                <a16:creationId xmlns:a16="http://schemas.microsoft.com/office/drawing/2014/main" id="{395F95DD-7F6A-4F49-A318-AA7F29D0C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24"/>
            <a:ext cx="12192000" cy="734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241A6F-9880-4FB8-B75B-27BAFDA5D721}"/>
              </a:ext>
            </a:extLst>
          </p:cNvPr>
          <p:cNvSpPr txBox="1"/>
          <p:nvPr/>
        </p:nvSpPr>
        <p:spPr>
          <a:xfrm>
            <a:off x="4429124" y="342900"/>
            <a:ext cx="341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C27E7-2746-46CE-831B-58C5CBA08E8C}"/>
              </a:ext>
            </a:extLst>
          </p:cNvPr>
          <p:cNvSpPr txBox="1"/>
          <p:nvPr/>
        </p:nvSpPr>
        <p:spPr>
          <a:xfrm>
            <a:off x="1828800" y="1066800"/>
            <a:ext cx="8610600" cy="461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2-2; 1-3.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4.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2- 2; 1 –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chuột máy tính thành thạo.</a:t>
            </a:r>
          </a:p>
          <a:p>
            <a:pPr>
              <a:lnSpc>
                <a:spcPct val="150000"/>
              </a:lnSpc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có ý thức trong hoạt động học tập và làm theo yêu cầu của cô.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hào hứng tham gia giờ học và trò chơi.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510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438400" y="457200"/>
            <a:ext cx="1752600" cy="1752600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4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1524000" y="4876800"/>
            <a:ext cx="9144000" cy="19812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2286000" y="152400"/>
            <a:ext cx="1752600" cy="1752600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4</a:t>
            </a:r>
            <a:endParaRPr lang="en-US" sz="20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7055372" y="2462284"/>
            <a:ext cx="2626106" cy="1933433"/>
            <a:chOff x="117094" y="4876800"/>
            <a:chExt cx="2626106" cy="1933433"/>
          </a:xfrm>
        </p:grpSpPr>
        <p:pic>
          <p:nvPicPr>
            <p:cNvPr id="4099" name="Picture 3" descr="D:\ANH HOC TAP\Hình toán\1457bfdcd5266a9 (1)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94" y="4876800"/>
              <a:ext cx="2626106" cy="193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061969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356" y="5029200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1730902" y="4876801"/>
            <a:ext cx="2626106" cy="1933433"/>
            <a:chOff x="3048000" y="4892722"/>
            <a:chExt cx="2626106" cy="1933433"/>
          </a:xfrm>
        </p:grpSpPr>
        <p:pic>
          <p:nvPicPr>
            <p:cNvPr id="32" name="Picture 3" descr="D:\ANH HOC TAP\Hình toán\1457bfdcd5266a9 (1)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892722"/>
              <a:ext cx="2626106" cy="193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873" y="5081019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5048250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926" y="5043630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7624078" y="4868840"/>
            <a:ext cx="2626106" cy="1933433"/>
            <a:chOff x="6172200" y="4868839"/>
            <a:chExt cx="2626106" cy="1933433"/>
          </a:xfrm>
        </p:grpSpPr>
        <p:pic>
          <p:nvPicPr>
            <p:cNvPr id="33" name="Picture 3" descr="D:\ANH HOC TAP\Hình toán\1457bfdcd5266a9 (1)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4868839"/>
              <a:ext cx="2626106" cy="193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7629" y="5043630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D:\ANH HOC TAP\Hình toán\thỏ 7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87" y="102785"/>
            <a:ext cx="3234306" cy="323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ANH HOC TAP\icon mặt cười\icon-bieutuong_18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-1"/>
            <a:ext cx="1878144" cy="17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77535" y="4879078"/>
            <a:ext cx="2626106" cy="1933433"/>
            <a:chOff x="3053535" y="4879077"/>
            <a:chExt cx="2626106" cy="1933433"/>
          </a:xfrm>
        </p:grpSpPr>
        <p:pic>
          <p:nvPicPr>
            <p:cNvPr id="31" name="Picture 3" descr="D:\ANH HOC TAP\Hình toán\1457bfdcd5266a9 (1)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535" y="4879077"/>
              <a:ext cx="2626106" cy="193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06" y="4968074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D:\ANH HOC TAP\Hình toán\75567a635d1e896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013" y="5031477"/>
              <a:ext cx="615247" cy="114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6658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63552E-6 L -0.20243 -0.351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22" y="-175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nd_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3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6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33692-64C7-4862-B941-52D101705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4"/>
            <a:ext cx="12173073" cy="68484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457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ulieu\DATA D cu\ANH HOC TAP\khung- hinh nen anh\Khung hinh 1 dep\hinh-nen-powerpoint-8.jpg">
            <a:extLst>
              <a:ext uri="{FF2B5EF4-FFF2-40B4-BE49-F238E27FC236}">
                <a16:creationId xmlns:a16="http://schemas.microsoft.com/office/drawing/2014/main" id="{D5395A47-27CB-4539-B2FB-ED067FCF9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207FDB2-66CD-40B6-908E-D814541E5E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864166"/>
            <a:ext cx="10972800" cy="316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b="1" dirty="0">
                <a:latin typeface="+mj-lt"/>
              </a:rPr>
              <a:t>Nội dung 1</a:t>
            </a:r>
            <a:r>
              <a:rPr lang="vi-VN" dirty="0">
                <a:latin typeface="Time ns New Roman"/>
              </a:rPr>
              <a:t>: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số lượng trong phạm   vi 4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b="1" dirty="0">
                <a:latin typeface="+mj-lt"/>
              </a:rPr>
              <a:t>Nội dung 2</a:t>
            </a:r>
            <a:r>
              <a:rPr lang="vi-VN" dirty="0">
                <a:latin typeface="+mj-lt"/>
              </a:rPr>
              <a:t>: Tách 4 đối tượng ra làm 2 phần theo các cách khác nhau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b="1" dirty="0">
                <a:latin typeface="+mj-lt"/>
              </a:rPr>
              <a:t>- Nội dung 3</a:t>
            </a:r>
            <a:r>
              <a:rPr lang="vi-VN" dirty="0">
                <a:latin typeface="+mj-lt"/>
              </a:rPr>
              <a:t>: Ôn luyện – Củng cố</a:t>
            </a:r>
            <a:endParaRPr lang="en-US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02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LAI DAY VOI NHAU-MINTI.mp3">
            <a:hlinkClick r:id="" action="ppaction://media"/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557588"/>
            <a:ext cx="609600" cy="609600"/>
          </a:xfrm>
        </p:spPr>
      </p:pic>
      <p:pic>
        <p:nvPicPr>
          <p:cNvPr id="5122" name="Picture 2" descr="E:\Dulieu\DATA D cu\ANH HOC TAP\khung- hinh nen anh\Khung hinh 1 dep\12a7b4dd256c0717054f6e94b8d5557f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Dulieu\DATA D cu\ANH HOC TAP\khung- hinh nen anh\hình nền powerpoint\8fc8da305d328534de7e865d02001ed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9575"/>
            <a:ext cx="107442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4751004"/>
            <a:ext cx="10728960" cy="1981200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E:\Dulieu\DATA D cu\ANH HOC TAP\khung- hinh nen anh\Khung hinh 1 dep\fb8834599de3d77f7e64ee494fad9a8f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938" y="3322320"/>
            <a:ext cx="1969063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Dulieu\DATA D cu\ANH HOC TAP\khung- hinh nen anh\Khung hinh 1 dep\b68747af89708c513ca3156373517ded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460" y="2667001"/>
            <a:ext cx="1916741" cy="354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4694" y="2362200"/>
            <a:ext cx="6579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162AEA"/>
                </a:solidFill>
              </a:rPr>
              <a:t>Hát và vận động bài hát Tập đếm</a:t>
            </a:r>
            <a:endParaRPr lang="en-US" sz="3200" b="1" dirty="0">
              <a:solidFill>
                <a:srgbClr val="162AEA"/>
              </a:solidFill>
            </a:endParaRPr>
          </a:p>
        </p:txBody>
      </p:sp>
      <p:pic>
        <p:nvPicPr>
          <p:cNvPr id="3" name="Tập đếm">
            <a:hlinkClick r:id="" action="ppaction://media"/>
            <a:extLst>
              <a:ext uri="{FF2B5EF4-FFF2-40B4-BE49-F238E27FC236}">
                <a16:creationId xmlns:a16="http://schemas.microsoft.com/office/drawing/2014/main" id="{9E719A6C-B9A3-4B94-9C74-92D9CF7247C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81494" y="5636254"/>
            <a:ext cx="776288" cy="776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7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E89753-C93A-4B89-950F-7360FBAE4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924"/>
            <a:ext cx="12192000" cy="735171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BBBF8E7-FD8B-4F04-8CA5-FED47D25A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0"/>
            <a:ext cx="4953000" cy="28956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F871F2-2F1F-4E27-AC8C-2CAE34520F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72165" y1="22394" x2="72165" y2="2239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0" y="180976"/>
            <a:ext cx="1537492" cy="141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73">
            <a:extLst>
              <a:ext uri="{FF2B5EF4-FFF2-40B4-BE49-F238E27FC236}">
                <a16:creationId xmlns:a16="http://schemas.microsoft.com/office/drawing/2014/main" id="{5EE85742-38D5-4A02-98C3-FA58A92392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2400" y="1092200"/>
            <a:ext cx="9398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7" name="Oval 30">
            <a:extLst>
              <a:ext uri="{FF2B5EF4-FFF2-40B4-BE49-F238E27FC236}">
                <a16:creationId xmlns:a16="http://schemas.microsoft.com/office/drawing/2014/main" id="{D6020F44-5849-4278-A722-BC8F2F4CA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707" y="2978151"/>
            <a:ext cx="4953000" cy="28956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B48C4B-8BD5-4443-BC88-D3A521B658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4043" y1="59799" x2="14043" y2="5979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42201" y="3333749"/>
            <a:ext cx="1358193" cy="115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73">
            <a:extLst>
              <a:ext uri="{FF2B5EF4-FFF2-40B4-BE49-F238E27FC236}">
                <a16:creationId xmlns:a16="http://schemas.microsoft.com/office/drawing/2014/main" id="{DF33B8DC-8328-4BE4-B14F-9291956C78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73700" y="3276599"/>
            <a:ext cx="93345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1" name="Oval 30">
            <a:extLst>
              <a:ext uri="{FF2B5EF4-FFF2-40B4-BE49-F238E27FC236}">
                <a16:creationId xmlns:a16="http://schemas.microsoft.com/office/drawing/2014/main" id="{D48389A9-F5BD-46DC-AC8B-96EF194EB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810000"/>
            <a:ext cx="4953000" cy="28956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998D006-9683-4F95-A70A-4ECFB7C50B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28" b="96109" l="9746" r="89831">
                        <a14:foregroundMark x1="53390" y1="82879" x2="53390" y2="82879"/>
                        <a14:foregroundMark x1="53390" y1="82879" x2="53390" y2="82879"/>
                        <a14:foregroundMark x1="53390" y1="84047" x2="53390" y2="84047"/>
                        <a14:foregroundMark x1="49153" y1="85603" x2="49153" y2="85603"/>
                        <a14:foregroundMark x1="48305" y1="91440" x2="48305" y2="91440"/>
                        <a14:foregroundMark x1="49576" y1="96109" x2="49576" y2="96109"/>
                        <a14:foregroundMark x1="52119" y1="94942" x2="52119" y2="94942"/>
                        <a14:backgroundMark x1="83898" y1="91051" x2="83898" y2="9105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87538" y="3928269"/>
            <a:ext cx="1242218" cy="13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73">
            <a:extLst>
              <a:ext uri="{FF2B5EF4-FFF2-40B4-BE49-F238E27FC236}">
                <a16:creationId xmlns:a16="http://schemas.microsoft.com/office/drawing/2014/main" id="{C8D6C013-93E9-4989-83FC-BAF0BD8DD9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61722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C6FEC75-AB7D-415B-A441-D3ABAF9074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72165" y1="22394" x2="72165" y2="2239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00500" y="98425"/>
            <a:ext cx="1537492" cy="141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8C1E04-49F7-4607-BD37-3B890877DE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72165" y1="22394" x2="72165" y2="2239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11400" y="1119190"/>
            <a:ext cx="1537492" cy="141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3E89A1-1D18-4235-94CE-B38CF1040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72165" y1="22394" x2="72165" y2="2239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56459" y="1022348"/>
            <a:ext cx="1537492" cy="141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CAA204-E93A-4613-8022-CF0B801139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4043" y1="59799" x2="14043" y2="5979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38904" y="3352801"/>
            <a:ext cx="1358193" cy="115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79D1828-CA2F-47B6-823D-56AD48F97E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4043" y1="59799" x2="14043" y2="5979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48388" y="4448177"/>
            <a:ext cx="1358193" cy="115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936C169-95CB-457A-9CE2-09EE3DF6D2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4043" y1="59799" x2="14043" y2="5979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10329" y="4530723"/>
            <a:ext cx="1358193" cy="115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297AFCB-711A-435F-9092-8C3EED3985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28" b="96109" l="9746" r="89831">
                        <a14:foregroundMark x1="53390" y1="82879" x2="53390" y2="82879"/>
                        <a14:foregroundMark x1="53390" y1="82879" x2="53390" y2="82879"/>
                        <a14:foregroundMark x1="53390" y1="84047" x2="53390" y2="84047"/>
                        <a14:foregroundMark x1="49153" y1="85603" x2="49153" y2="85603"/>
                        <a14:foregroundMark x1="48305" y1="91440" x2="48305" y2="91440"/>
                        <a14:foregroundMark x1="49576" y1="96109" x2="49576" y2="96109"/>
                        <a14:foregroundMark x1="52119" y1="94942" x2="52119" y2="94942"/>
                        <a14:backgroundMark x1="83898" y1="91051" x2="83898" y2="9105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589279" y="3918737"/>
            <a:ext cx="1242219" cy="13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1E479DC-FB44-4821-8E17-39888AED1B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28" b="96109" l="9746" r="89831">
                        <a14:foregroundMark x1="53390" y1="82879" x2="53390" y2="82879"/>
                        <a14:foregroundMark x1="53390" y1="82879" x2="53390" y2="82879"/>
                        <a14:foregroundMark x1="53390" y1="84047" x2="53390" y2="84047"/>
                        <a14:foregroundMark x1="49153" y1="85603" x2="49153" y2="85603"/>
                        <a14:foregroundMark x1="48305" y1="91440" x2="48305" y2="91440"/>
                        <a14:foregroundMark x1="49576" y1="96109" x2="49576" y2="96109"/>
                        <a14:foregroundMark x1="52119" y1="94942" x2="52119" y2="94942"/>
                        <a14:backgroundMark x1="83898" y1="91051" x2="83898" y2="9105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44680" y="5257800"/>
            <a:ext cx="1242219" cy="13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7D0FC27-9562-4F05-9E6F-6AA4B70BE6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28" b="96109" l="9746" r="89831">
                        <a14:foregroundMark x1="53390" y1="82879" x2="53390" y2="82879"/>
                        <a14:foregroundMark x1="53390" y1="82879" x2="53390" y2="82879"/>
                        <a14:foregroundMark x1="53390" y1="84047" x2="53390" y2="84047"/>
                        <a14:foregroundMark x1="49153" y1="85603" x2="49153" y2="85603"/>
                        <a14:foregroundMark x1="48305" y1="91440" x2="48305" y2="91440"/>
                        <a14:foregroundMark x1="49576" y1="96109" x2="49576" y2="96109"/>
                        <a14:foregroundMark x1="52119" y1="94942" x2="52119" y2="94942"/>
                        <a14:backgroundMark x1="83898" y1="91051" x2="83898" y2="9105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589279" y="5257799"/>
            <a:ext cx="1242219" cy="13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D4DE871A-5F90-458D-BF7D-3AC0EA7CC608}"/>
              </a:ext>
            </a:extLst>
          </p:cNvPr>
          <p:cNvSpPr/>
          <p:nvPr/>
        </p:nvSpPr>
        <p:spPr>
          <a:xfrm>
            <a:off x="7494189" y="355600"/>
            <a:ext cx="13716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Rounded Rectangle 9">
            <a:extLst>
              <a:ext uri="{FF2B5EF4-FFF2-40B4-BE49-F238E27FC236}">
                <a16:creationId xmlns:a16="http://schemas.microsoft.com/office/drawing/2014/main" id="{00B7E5A9-908E-440E-B3F8-E734B8A2A4B6}"/>
              </a:ext>
            </a:extLst>
          </p:cNvPr>
          <p:cNvSpPr/>
          <p:nvPr/>
        </p:nvSpPr>
        <p:spPr>
          <a:xfrm>
            <a:off x="6853458" y="2419349"/>
            <a:ext cx="13716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6" name="Rounded Rectangle 9">
            <a:extLst>
              <a:ext uri="{FF2B5EF4-FFF2-40B4-BE49-F238E27FC236}">
                <a16:creationId xmlns:a16="http://schemas.microsoft.com/office/drawing/2014/main" id="{EA3C1A7F-DC8D-424F-88F1-5FC63E192408}"/>
              </a:ext>
            </a:extLst>
          </p:cNvPr>
          <p:cNvSpPr/>
          <p:nvPr/>
        </p:nvSpPr>
        <p:spPr>
          <a:xfrm>
            <a:off x="5377657" y="5634041"/>
            <a:ext cx="13716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161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20" grpId="0" animBg="1"/>
      <p:bldP spid="21" grpId="0" animBg="1"/>
      <p:bldP spid="24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B4B5-35CA-4969-9BA2-52738109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643D45-7036-4FDF-BBC0-2BEB26AB9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2115799" cy="70866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F1DF41-82F5-4F76-8153-A249971D7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66" y="419816"/>
            <a:ext cx="1143707" cy="1953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91E36D-AE9D-463F-A7CE-68BFD1CA19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40889"/>
            <a:ext cx="1143707" cy="19534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B29642-BB16-4078-8129-D98214C0CF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93" y="450414"/>
            <a:ext cx="1143707" cy="1953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4397F4-FA73-4C4B-BCD9-DF92855FAB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588" y="457200"/>
            <a:ext cx="1143707" cy="195349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2CBE4C0-D57E-4417-AA15-730D32D06DDD}"/>
              </a:ext>
            </a:extLst>
          </p:cNvPr>
          <p:cNvSpPr/>
          <p:nvPr/>
        </p:nvSpPr>
        <p:spPr>
          <a:xfrm>
            <a:off x="8763000" y="457200"/>
            <a:ext cx="13716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5D4467-DCB5-4F8A-95D8-3AE3D39C2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30" y="3817145"/>
            <a:ext cx="1570588" cy="19823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A0576C-2EEE-4767-BF88-CD8FC9900C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58" y="3798095"/>
            <a:ext cx="1570588" cy="1982347"/>
          </a:xfrm>
          <a:prstGeom prst="rect">
            <a:avLst/>
          </a:prstGeom>
        </p:spPr>
      </p:pic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1B3EC744-3D91-40E4-BC49-E744C2D8BB82}"/>
              </a:ext>
            </a:extLst>
          </p:cNvPr>
          <p:cNvSpPr/>
          <p:nvPr/>
        </p:nvSpPr>
        <p:spPr>
          <a:xfrm>
            <a:off x="1219201" y="4267200"/>
            <a:ext cx="778823" cy="10441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1878C74C-7347-4009-B2A1-17DFE9E8D1D1}"/>
              </a:ext>
            </a:extLst>
          </p:cNvPr>
          <p:cNvSpPr/>
          <p:nvPr/>
        </p:nvSpPr>
        <p:spPr>
          <a:xfrm>
            <a:off x="8001000" y="4267200"/>
            <a:ext cx="778823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2EDEE3C-32C8-4A6C-AD8C-6417325E38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93" y="2133600"/>
            <a:ext cx="1143707" cy="19534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40945F-E353-4C0B-A807-601F750DF2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33600"/>
            <a:ext cx="1143707" cy="19534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C90C96-DD4D-4154-A8A5-DB89B55450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0"/>
            <a:ext cx="1143707" cy="19534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3ACD5A-CDCD-4D5F-B0D2-63D958DD48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33600"/>
            <a:ext cx="1143707" cy="1953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79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4 0.02199 L 0.07839 0.2520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4 -2.96296E-6 L 0.04584 0.00023 C 0.04415 0.01389 0.04284 0.01644 0.04584 0.03264 C 0.0461 0.03473 0.04766 0.03658 0.0487 0.03843 C 0.04922 0.04098 0.04935 0.04329 0.05014 0.0456 C 0.05027 0.04676 0.05105 0.04769 0.0517 0.04908 C 0.05196 0.05047 0.05261 0.05232 0.05326 0.05394 C 0.05261 0.10023 0.05248 0.14699 0.0517 0.19375 C 0.05131 0.19514 0.0487 0.19908 0.04714 0.2007 C 0.04584 0.20162 0.04441 0.20232 0.04284 0.20301 C 0.03607 0.21366 0.04037 0.21019 0.03269 0.21459 C 0.02631 0.22199 0.0336 0.21435 0.02383 0.2206 C 0.01472 0.22593 0.02175 0.22454 0.01224 0.22871 C 0.01107 0.2294 0.00938 0.22917 0.00795 0.2301 C 0.00508 0.23125 0.00222 0.23334 -0.00065 0.23473 C -0.00638 0.23681 -0.00625 0.23658 -0.01068 0.23935 C -0.01563 0.2419 -0.01705 0.24213 -0.01954 0.2463 C -0.02032 0.24746 -0.02032 0.24885 -0.0211 0.25 C -0.02214 0.25093 -0.02395 0.25116 -0.02539 0.25232 C -0.02618 0.25255 -0.02631 0.25301 -0.02656 0.25371 " pathEditMode="relative" rAng="0" ptsTypes="AAAAAAAAAAAAAAAAAA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3 -0.00139 L 0.06563 0.2585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88 0.08773 L 0.04388 0.08796 C 0.04596 0.08819 0.04818 0.08842 0.05026 0.08935 C 0.05248 0.09004 0.05274 0.09143 0.05391 0.09328 C 0.05443 0.09444 0.05521 0.0956 0.05599 0.09653 C 0.05664 0.09745 0.05742 0.09815 0.0582 0.09907 C 0.05912 0.10046 0.06016 0.10231 0.06107 0.10393 L 0.0625 0.10648 C 0.06302 0.10717 0.06354 0.10787 0.06393 0.10879 C 0.06419 0.10972 0.06432 0.11041 0.06458 0.11134 C 0.06511 0.11227 0.06758 0.1162 0.06823 0.1169 C 0.07357 0.13565 0.0681 0.11504 0.07031 0.16342 C 0.07031 0.16504 0.07136 0.16666 0.07175 0.16828 L 0.07253 0.17083 C 0.07279 0.17153 0.07279 0.17245 0.07318 0.17315 L 0.07604 0.17824 L 0.07748 0.18055 L 0.07891 0.1831 C 0.07917 0.18518 0.0793 0.18727 0.07969 0.18958 C 0.07982 0.19028 0.08047 0.19097 0.08047 0.1919 C 0.08047 0.1956 0.08008 0.19884 0.07826 0.20185 C 0.07761 0.20254 0.07669 0.20324 0.07604 0.20416 C 0.07552 0.20486 0.07526 0.20602 0.07461 0.20671 C 0.07162 0.20972 0.07109 0.20949 0.06823 0.21065 C 0.06628 0.21273 0.06432 0.21528 0.06172 0.21643 C 0.06107 0.21666 0.06016 0.2169 0.05964 0.21736 C 0.05873 0.21759 0.05807 0.21828 0.05742 0.21898 C 0.05664 0.21967 0.05612 0.2206 0.05534 0.22129 C 0.05443 0.22199 0.05339 0.22199 0.05248 0.22222 C 0.04805 0.22546 0.05248 0.22268 0.04453 0.22453 C 0.03998 0.22569 0.03958 0.22731 0.03451 0.22778 L 0.02526 0.2287 C 0.02448 0.22893 0.02383 0.22916 0.02305 0.2294 C 0.02214 0.22986 0.02109 0.22986 0.02018 0.23032 C 0.0194 0.23055 0.01875 0.23148 0.0181 0.23194 C 0.01667 0.23264 0.01524 0.2331 0.0138 0.23356 C 0.01302 0.23379 0.01237 0.23426 0.01159 0.23449 L 0.00443 0.23518 C 0.00352 0.23541 0.00248 0.23565 0.00156 0.23611 C 0.00078 0.23611 0.00013 0.23657 -0.00052 0.2368 C -0.00247 0.2375 -0.00456 0.23773 -0.00625 0.23842 C -0.00703 0.23866 -0.00781 0.23889 -0.00846 0.23935 C -0.00924 0.23981 -0.00989 0.24051 -0.01055 0.24097 C -0.01198 0.24166 -0.01341 0.24213 -0.01484 0.24259 C -0.01588 0.24259 -0.01901 0.24352 -0.01992 0.24421 C -0.0207 0.24467 -0.02135 0.24537 -0.022 0.24583 C -0.02305 0.24745 -0.02474 0.24861 -0.02487 0.25069 C -0.025 0.25092 -0.02591 0.25625 -0.0263 0.25717 C -0.02695 0.25787 -0.02773 0.25833 -0.02851 0.25879 C -0.02877 0.25972 -0.02904 0.26041 -0.02917 0.26134 C -0.03021 0.26342 -0.03073 0.26366 -0.03203 0.26551 " pathEditMode="relative" rAng="0" ptsTypes="AAAAAAAAAAAAAAAAAAAAAAAAAAAAAAAAAAAAAAAAAAAAAAAAA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-0.2467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33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0695 L 0.04206 -0.2465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268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2188 -0.2467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1233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2188 -0.2534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268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B4B5-35CA-4969-9BA2-52738109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643D45-7036-4FDF-BBC0-2BEB26AB9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2115799" cy="70866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F1DF41-82F5-4F76-8153-A249971D7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66" y="419816"/>
            <a:ext cx="1143707" cy="1953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91E36D-AE9D-463F-A7CE-68BFD1CA19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386" y="484187"/>
            <a:ext cx="1143707" cy="19534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B29642-BB16-4078-8129-D98214C0CF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93" y="450414"/>
            <a:ext cx="1143707" cy="1953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4397F4-FA73-4C4B-BCD9-DF92855FAB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93" y="478988"/>
            <a:ext cx="1143707" cy="195349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2CBE4C0-D57E-4417-AA15-730D32D06DDD}"/>
              </a:ext>
            </a:extLst>
          </p:cNvPr>
          <p:cNvSpPr/>
          <p:nvPr/>
        </p:nvSpPr>
        <p:spPr>
          <a:xfrm>
            <a:off x="8763000" y="457200"/>
            <a:ext cx="13716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5D4467-DCB5-4F8A-95D8-3AE3D39C2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5" y="3798095"/>
            <a:ext cx="1570588" cy="19823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A0576C-2EEE-4767-BF88-CD8FC9900C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58" y="3798095"/>
            <a:ext cx="1570588" cy="1982347"/>
          </a:xfrm>
          <a:prstGeom prst="rect">
            <a:avLst/>
          </a:prstGeom>
        </p:spPr>
      </p:pic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1B3EC744-3D91-40E4-BC49-E744C2D8BB82}"/>
              </a:ext>
            </a:extLst>
          </p:cNvPr>
          <p:cNvSpPr/>
          <p:nvPr/>
        </p:nvSpPr>
        <p:spPr>
          <a:xfrm>
            <a:off x="1219200" y="4267200"/>
            <a:ext cx="778823" cy="10441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1878C74C-7347-4009-B2A1-17DFE9E8D1D1}"/>
              </a:ext>
            </a:extLst>
          </p:cNvPr>
          <p:cNvSpPr/>
          <p:nvPr/>
        </p:nvSpPr>
        <p:spPr>
          <a:xfrm>
            <a:off x="8001000" y="4267200"/>
            <a:ext cx="778823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69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4 0.02199 L 0.07839 0.252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89 -2.96296E-6 L 0.06889 0.00023 C 0.0724 0.0132 0.07527 0.01551 0.06889 0.03102 C 0.06836 0.03287 0.06498 0.03473 0.06277 0.03658 C 0.06172 0.03889 0.06146 0.04098 0.05977 0.04352 C 0.05951 0.04445 0.05782 0.04537 0.05652 0.04653 C 0.05599 0.04815 0.05456 0.04977 0.05326 0.05139 C 0.05456 0.0956 0.05482 0.14028 0.05652 0.18519 C 0.0573 0.18635 0.06277 0.19028 0.06615 0.19167 C 0.06889 0.1926 0.07188 0.19329 0.07527 0.19375 C 0.08959 0.20417 0.08047 0.2007 0.09675 0.20486 C 0.11016 0.21204 0.0948 0.20463 0.11537 0.21065 C 0.13464 0.21574 0.1198 0.21459 0.13985 0.21829 C 0.14232 0.21922 0.14597 0.21898 0.14896 0.21991 C 0.15508 0.22084 0.16107 0.22292 0.16719 0.22408 C 0.1793 0.22616 0.17904 0.22616 0.18842 0.22871 C 0.19883 0.23125 0.20183 0.23148 0.20704 0.23519 C 0.20873 0.23635 0.20873 0.23773 0.21042 0.23889 C 0.21264 0.23959 0.21641 0.23982 0.21941 0.24098 C 0.2211 0.24121 0.22136 0.24167 0.22201 0.2426 " pathEditMode="relative" rAng="0" ptsTypes="AAAAAAAAAAAAAAAAAA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4746 L 0.05937 0.3141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37 0.09421 L 0.04037 0.09444 C 0.04219 0.09491 0.04428 0.09537 0.0461 0.09676 C 0.04805 0.09792 0.04831 0.09954 0.04922 0.10208 C 0.04974 0.10347 0.05027 0.10486 0.05092 0.10602 C 0.05157 0.10741 0.05209 0.10833 0.05287 0.10972 C 0.05365 0.11134 0.05456 0.11366 0.05521 0.11574 L 0.05639 0.11921 C 0.05691 0.11991 0.0573 0.12083 0.05756 0.12199 C 0.05782 0.12315 0.05795 0.12407 0.05808 0.12523 C 0.05847 0.12639 0.06055 0.13148 0.06107 0.13241 C 0.06498 0.15602 0.06107 0.13009 0.06081 0.18958 C 0.06068 0.19167 0.06159 0.19352 0.06185 0.1956 L 0.06237 0.19884 C 0.06264 0.19977 0.06264 0.20092 0.0629 0.20185 L 0.06524 0.20833 L 0.06654 0.21134 L 0.06771 0.21458 C 0.06771 0.21713 0.06771 0.21967 0.06797 0.22268 C 0.0681 0.22338 0.06876 0.2243 0.06862 0.22546 C 0.06849 0.22986 0.06797 0.23403 0.06615 0.2375 C 0.0655 0.23819 0.06459 0.23889 0.06407 0.24004 C 0.06355 0.24074 0.06316 0.24213 0.06264 0.24282 C 0.05977 0.24629 0.05925 0.24583 0.05665 0.24699 C 0.05469 0.2493 0.05287 0.25231 0.05053 0.25347 C 0.04987 0.25347 0.04909 0.2537 0.04844 0.2544 C 0.04766 0.2544 0.04701 0.25532 0.04636 0.25602 C 0.04571 0.25671 0.04506 0.25787 0.04441 0.25856 C 0.04362 0.25926 0.04258 0.25926 0.0418 0.25926 C 0.03764 0.26296 0.0418 0.25995 0.03438 0.26134 C 0.03034 0.26227 0.02982 0.26412 0.02514 0.26412 L 0.0168 0.26435 C 0.01602 0.26435 0.0155 0.26458 0.01472 0.26481 C 0.01381 0.26528 0.0129 0.26528 0.01198 0.26551 C 0.01133 0.26574 0.01068 0.2669 0.01016 0.26736 C 0.00873 0.26829 0.00743 0.26852 0.00612 0.26875 C 0.00533 0.26921 0.00482 0.26944 0.00404 0.26967 L -0.00247 0.26991 C -0.00325 0.26991 -0.00416 0.27014 -0.0052 0.2706 C -0.00585 0.2706 -0.00651 0.27083 -0.00703 0.27129 C -0.00885 0.27176 -0.01081 0.27176 -0.01223 0.27245 C -0.01303 0.27268 -0.01368 0.27315 -0.01445 0.27338 C -0.0151 0.27384 -0.01576 0.27477 -0.01627 0.27523 C -0.01758 0.27592 -0.01902 0.27639 -0.02032 0.27662 C -0.02135 0.27662 -0.02422 0.27731 -0.025 0.27824 C -0.02566 0.27847 -0.02643 0.2794 -0.02695 0.27986 C -0.028 0.28171 -0.02969 0.28287 -0.02969 0.28542 C -0.02995 0.28565 -0.03112 0.2919 -0.03138 0.29305 C -0.03203 0.29398 -0.03269 0.29467 -0.03347 0.29491 C -0.03386 0.29606 -0.03412 0.29699 -0.03412 0.29792 C -0.03528 0.30023 -0.03568 0.30069 -0.03698 0.30278 " pathEditMode="relative" rAng="240000" ptsTypes="AA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ulieu\DATA D cu\ANH HOC TAP\khung- hinh nen anh\Khung hinh 1 dep\hinh-nen-powerpoint-8.jpg">
            <a:extLst>
              <a:ext uri="{FF2B5EF4-FFF2-40B4-BE49-F238E27FC236}">
                <a16:creationId xmlns:a16="http://schemas.microsoft.com/office/drawing/2014/main" id="{7B5FA781-2DE5-46DC-AE71-9193C0CE4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1998DE-844F-46D6-ABC4-0011B1CCDBAB}"/>
              </a:ext>
            </a:extLst>
          </p:cNvPr>
          <p:cNvSpPr txBox="1"/>
          <p:nvPr/>
        </p:nvSpPr>
        <p:spPr>
          <a:xfrm>
            <a:off x="1447800" y="685800"/>
            <a:ext cx="1021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CÁCH TÁCH NHÓM CÓ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ĐỐI TƯỢNG LÀM 2 PHẦN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451BFE7-49D4-4E80-9E89-39D88D8D5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567024"/>
              </p:ext>
            </p:extLst>
          </p:nvPr>
        </p:nvGraphicFramePr>
        <p:xfrm>
          <a:off x="2266950" y="2381250"/>
          <a:ext cx="7867650" cy="4019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912">
                  <a:extLst>
                    <a:ext uri="{9D8B030D-6E8A-4147-A177-3AD203B41FA5}">
                      <a16:colId xmlns:a16="http://schemas.microsoft.com/office/drawing/2014/main" val="1394510567"/>
                    </a:ext>
                  </a:extLst>
                </a:gridCol>
                <a:gridCol w="2647369">
                  <a:extLst>
                    <a:ext uri="{9D8B030D-6E8A-4147-A177-3AD203B41FA5}">
                      <a16:colId xmlns:a16="http://schemas.microsoft.com/office/drawing/2014/main" val="2167683290"/>
                    </a:ext>
                  </a:extLst>
                </a:gridCol>
                <a:gridCol w="2647369">
                  <a:extLst>
                    <a:ext uri="{9D8B030D-6E8A-4147-A177-3AD203B41FA5}">
                      <a16:colId xmlns:a16="http://schemas.microsoft.com/office/drawing/2014/main" val="2213400602"/>
                    </a:ext>
                  </a:extLst>
                </a:gridCol>
              </a:tblGrid>
              <a:tr h="1339850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02043"/>
                  </a:ext>
                </a:extLst>
              </a:tr>
              <a:tr h="1339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150642"/>
                  </a:ext>
                </a:extLst>
              </a:tr>
              <a:tr h="1339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4053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5644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Dulieu\DATA D cu\ANH HOC TAP\khung- hinh nen anh\Khung hinh 1 dep\2961811db33442abf8018c3d3f3d30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09"/>
            <a:ext cx="12192000" cy="686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1" y="2962980"/>
            <a:ext cx="5557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7030A0"/>
                </a:solidFill>
              </a:rPr>
              <a:t>Giúp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mẹ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trồng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hoa</a:t>
            </a:r>
            <a:endParaRPr lang="en-US" sz="54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312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DB81475C-3A57-415C-ACFD-B1FAE65179F8}"/>
  <p:tag name="ISPRING_RESOURCE_FOLDER" val="C:\Users\PC\Desktop\GA tiết học B1\"/>
  <p:tag name="ISPRING_PRESENTATION_PATH" val="C:\Users\PC\Desktop\GA tiết học B1.pptx"/>
  <p:tag name="ISPRING_PROJECT_VERSION" val="9"/>
  <p:tag name="ISPRING_PROJECT_FOLDER_UPDATED" val="1"/>
  <p:tag name="ISPRING_SCREEN_RECS_UPDATED" val="C:\Users\PC\Desktop\GA tiết học B1\"/>
  <p:tag name="ISPRING_PRESENTATION_INFO_2" val="&lt;?xml version=&quot;1.0&quot; encoding=&quot;UTF-8&quot; standalone=&quot;no&quot; ?&gt;&#10;&lt;presentation2&gt;&#10;&#10;  &lt;slides&gt;&#10;    &lt;slide id=&quot;{F130D971-1220-425A-92F7-BE70F5AAEEAB}&quot; pptId=&quot;267&quot;/&gt;&#10;    &lt;slide id=&quot;{D9D94071-1E3F-4F32-9908-6F8DAA517EF1}&quot; pptId=&quot;268&quot;/&gt;&#10;    &lt;slide id=&quot;{44889891-3C3E-4912-9868-FED50A87C2D4}&quot; pptId=&quot;269&quot;/&gt;&#10;    &lt;slide id=&quot;{388D88B1-6681-4A9D-8479-29D43A85F8E8}&quot; pptId=&quot;261&quot;/&gt;&#10;    &lt;slide id=&quot;{BE6AD66A-85DA-481F-B8DB-485A2DFAB136}&quot; pptId=&quot;264&quot;/&gt;&#10;    &lt;slide id=&quot;{C3F07B20-2CB5-4C08-B5CB-1ADB8038982E}&quot; pptId=&quot;270&quot;/&gt;&#10;    &lt;slide id=&quot;{DED93BF8-D352-4150-ACF3-A3EE3E720985}&quot; pptId=&quot;272&quot;/&gt;&#10;    &lt;slide id=&quot;{47E79897-4C89-49D8-BD21-262A6F1A9E1F}&quot; pptId=&quot;273&quot;/&gt;&#10;    &lt;slide id=&quot;{2A214DB0-73E6-4E79-B660-92676F24DB81}&quot; pptId=&quot;262&quot;/&gt;&#10;    &lt;slide id=&quot;{4E44663F-43CD-4626-BCD4-0BF2FC44B2F0}&quot; pptId=&quot;278&quot;/&gt;&#10;    &lt;slide id=&quot;{F7B2E0D5-BB8A-4C55-86CD-BE8F202E436A}&quot; pptId=&quot;271&quot;/&gt;&#10;    &lt;slide id=&quot;{3800F264-3B6D-416B-BCFC-6D17281ADFE7}&quot; pptId=&quot;279&quot;/&gt;&#10;    &lt;slide id=&quot;{2453429C-A1C8-4AE8-9C8F-3881F3491039}&quot; pptId=&quot;280&quot;/&gt;&#10;    &lt;slide id=&quot;{FC0024F9-8A34-4BD2-9041-A3BF46C6C7D7}&quot; pptId=&quot;281&quot;/&gt;&#10;    &lt;slide id=&quot;{651E18D2-8D0E-4E1D-8502-4D2BB7E5BBA7}&quot; pptId=&quot;263&quot;/&gt;&#10;    &lt;slide id=&quot;{3D36A633-3296-4F5E-8DA3-8C1955B8855F}&quot; pptId=&quot;257&quot;/&gt;&#10;    &lt;slide id=&quot;{2A669982-490D-49D7-BCCA-6E69DB0A8B0D}&quot; pptId=&quot;282&quot;/&gt;&#10;    &lt;slide id=&quot;{D63BE81D-D3FC-493D-A996-90A271907FD1}&quot; pptId=&quot;258&quot;/&gt;&#10;    &lt;slide id=&quot;{5A291FD9-26FD-414E-B594-E5B1DB1D11BA}&quot; pptId=&quot;259&quot;/&gt;&#10;    &lt;slide id=&quot;{1B87F2BF-23FE-4FA6-B285-F69875A0BC75}&quot; pptId=&quot;260&quot;/&gt;&#10;    &lt;slide id=&quot;{99C11BF0-C350-4B98-B08C-354052D534C4}&quot; pptId=&quot;275&quot;/&gt;&#10;  &lt;/slides&gt;&#10;&#10;  &lt;narration&gt;&#10;    &lt;audioTracks&gt;&#10;      &lt;audioTrack muted=&quot;false&quot; name=&quot;Audio 3&quot; resource=&quot;3e38b55b&quot; slideId=&quot;{F130D971-1220-425A-92F7-BE70F5AAEEA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4&quot; resource=&quot;c7f844f0&quot; slideId=&quot;{D9D94071-1E3F-4F32-9908-6F8DAA517EF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5&quot; resource=&quot;cffe8274&quot; slideId=&quot;{44889891-3C3E-4912-9868-FED50A87C2D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6&quot; resource=&quot;ae9ec0aa&quot; slideId=&quot;{388D88B1-6681-4A9D-8479-29D43A85F8E8}&quot; startTime=&quot;0&quot; stepIndex=&quot;0&quot; volume=&quot;1&quot;&gt;&#10;        &lt;audio channels=&quot;1&quot; format=&quot;s16&quot; sampleRate=&quot;44100&quot;/&gt;&#10;      &lt;/audioTrack&gt;&#10;      &lt;audioTrack muted=&quot;false&quot; name=&quot;Audio 7&quot; resource=&quot;ab54352a&quot; slideId=&quot;{BE6AD66A-85DA-481F-B8DB-485A2DFAB136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922f734e&quot; slideId=&quot;{C3F07B20-2CB5-4C08-B5CB-1ADB8038982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b8b81c90&quot; slideId=&quot;{DED93BF8-D352-4150-ACF3-A3EE3E72098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a28790e5&quot; slideId=&quot;{47E79897-4C89-49D8-BD21-262A6F1A9E1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039a0b83&quot; slideId=&quot;{2A214DB0-73E6-4E79-B660-92676F24DB8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2&quot; resource=&quot;167e8a0b&quot; slideId=&quot;{651E18D2-8D0E-4E1D-8502-4D2BB7E5BBA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3&quot; resource=&quot;d7e78cef&quot; slideId=&quot;{99C11BF0-C350-4B98-B08C-354052D534C4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FIRST_PUBLISH" val="1"/>
  <p:tag name="ISPRING_CURRENT_PLAYER_ID" val="universal"/>
  <p:tag name="FLASHSPRING_PRESENTATION_REFERENCES" val=""/>
  <p:tag name="ISPRING_PRESENTER_PHOTO_0" val="png|iVBORw0KGgoAAAANSUhEUgAAAZAAAAEsCAYAAADtt+XCAAAAAXNSR0IArs4c6QAAAARnQU1BAACx&#10;jwv8YQUAAAAJcEhZcwAAEnQAABJ0Ad5mH3gAAP+lSURBVHhelP1lmCTZmaWL1p/78z7nnnvumZme&#10;hulWk1pSqwUlLjFDMTNTVmZBMjMzMzNTRAZmMIdHODOEc3BkJFaVpO6z7lrb3CI8U6WemR/fs822&#10;gZvTer+1wey+iPsw6svmw9GwDo66teioWYWu+rXo5np3w3p0NXK5mdG0Ac6W9Sy5X8MatNetgLN5&#10;AwKd2xFwbDfbuppWw9O+Hr7OrSw3IOzcjUDXVgS7d7Dcxu0rEXHtQqh7J0Lc1hM6jqBrLzpbViHo&#10;3ItsvBSZeDl6YhcRDpxCInLeLMfC55FPVSHqP4P+fAPSPZWIR0oQ8R7F7uU/wo7Z38LmD7+Gmc/8&#10;BVZ++E3Eu8/g+oAfIwMB5BONSPou8bxNyGYziKevI5oZRTBxDYHECAI9Iwgmr5nwJ4YZI4xr8CVH&#10;4e25Bg/XFV6VPaxLXoebpYvbrbgGJ/dzpa7BnRq9J6w6D1+zuF7rdp29rPBmbvzZ8GVvwp9T3DAR&#10;YITyN02EexU3EOm7iWj/LbNcHKq3Q9tjA7cR6uf64E24MtfRER+GL3MTboZD75XXEuR5o4VjYtw3&#10;PsCSEeZyqO8Or+GWuS77us315XVt1831ab34+ov302cWyI6aa9H1B1nnK9pP4U6Nhz5nZ+HzHqvn&#10;Pi5+fl2JUTjiI+jmdet7UNjHFIe9zXxX2qeH+ySuozM8BEd02HyvCn3Hdpjvmr8FZ2zYhJbHQtt5&#10;Hjv0G3Hz9+OO8XfC63HzMzV1Knmsj3XeQmnFEDzRAVMqvLFBuEN98IT7Tfiig/ByuyeShz/Wy+U8&#10;nIEs3MEcfAxPKI9ubw6d7gwc/gy6ghnWqZ77MLzhHLwRLafhCqVMqfCGMvByX58p0zxXEi5vHJ3d&#10;fkTiGfhDSYSiaQQjKVMqAuEk63u4bw/LFNdVZx3r9MYQYBnmuUM6lhHkfiHu7w8muM94eP3xsWVt&#10;CwRjLBVR+AMMLnt8YbjcAe4bNtt9/gj8/qhZDvKYltYutHc44fWFuC3M4xQhBBgqff4gtzG4TdtN&#10;Peu0zesLmO12nY/rXq9/rLTj3nqPxzdWmnMVjtV5PKx3s17nVdntdMPp8pjSxdLpdMHZ7UB3Vzu6&#10;HK1wdLais6OVy51wMurLz+DcnploubwONaeXwNd0CB2VO9BatgVXjs+Fp/k4ehMt8DlOobFsJRxN&#10;W9F2dQ0cV9eiqWwxOmvWoLN2HVzN29BWu5p6vQGd9eupzVvgbt0GT9tOOJuoz1yXxnvatsHbvoPr&#10;m+Bp3YG49wxaeb5Q10Gu70FT+RK4WjZT13cj5jxOrT5MbT4KR+tOxAKnEfUeQxdfK+Q8SC7swH1h&#10;1yE0lC9AZ8NaXtgKtFUv5wWtJkzWECR6wc1wt23ii241wFB0NRE09St5AsKiY4sJV+t67reBobqt&#10;8HZsQsyznzDZQmjs4QvuImTWGKhoe9i9F4ngUSQIkc6WlQh070Yycg65VCVS8SuIhM4gHj5DgJxH&#10;InoR2WQlQr5TGCBAkrErBiBxQubg2l9hy/SvYctHX8eMp/8rVnzwDcS6TmKkz4Ohfh/yyWZ+SJd5&#10;3nZksikkCA8BJCRw8A8eZCmIWPBgmOVxeNhCYNaLxMXNdYmQmyJkhImieJfAFQHjPwtbMIujWHiL&#10;w4aISkWQyyEDknFQ3AsPu15iXRzhgVtG6NuiQ3CleW6ey8H37uQ16dwBgUnnE2gIDjtCfYKEBYfi&#10;a7WvzYLH3dd973vS5yMA6jqCLAOq5zXY+1mfg7WfEX+WxQDRNgMPXm8XxdwAhN+BDQtzjL6Tojp7&#10;3apTXEdX7Bo6CJAuiX4BGMXfscLFcwseKosB4uF5FG4DDivJULgEGp2vqE4AETyssACi35rAYZcC&#10;iMAxDpEBAoAR7TPhDlsAETh84V7ulyc80nB4s3AGBRYrPAIDAeILEyJm2Q4CJJgqgEMlAUAYCBje&#10;QALtDh9iPXkDCxscgohCdbbw22DRMW4fBV51BXDY8LDCWg4IFNw3GBIw4mPhDwgIcSu4HFI9IeLx&#10;SpQl8ASKwkeAMEKhuAFLS6uDQm2Jd8CGR1CwsZbvCr8FFjsMEMZgYUHBBsW9YdertIFx73aFoCGI&#10;6Lwut9eAw8CDy6p3uSyAdDnaDDzGAdJhANJacxEVJ5ag8cIqVJ9ciO6a3Wiv2A5X3T7UXVwJT8tx&#10;5OLN8HedQf2VFehu2Y6WylVoq1iBpitL0F69mon+RgLEAkt302Z01m1guQXdjZtZv51g2Alv2w4C&#10;RAZgIzVdQNlsANLjO0vwrIW/Yy9jP+pKFhi4uFu2mnV/534kQ+cR8Z9GKnKJ13EQXS1bECI3nC07&#10;CRCSRA6kvW41WqqWo7UQAkgnT+xt326I5evYRqJt5EG8uGa6ELoNLQssfkLC2cKLcGxjuQ7BLl5w&#10;+2YK90HjRsJ0F3HvAUJlM6Lu/XQjO3gBexH27Ud/+gq629bBR6cS8R9CPl1NsafbIECiodPGhdgA&#10;iQTPsaxAInwRSUImzvVjGx/Cxilfxrap38SsZ/8blk78KgJthzGcd2JowItsqgURTykGCJRUJo6e&#10;7AhizLrDqWE6kEECZAgB/oEDBIWAYsFEjoPiwDqFj0IhR3K3uFBsEhQ7hbJZCZUEpSBY/zsQUVii&#10;acW4iP55mHgp0kboKcByIBEKu+0y7gWJXWfBg8uMAKHTEaN48lp9hEUnP4fuFLPpAqAEgiDPKaei&#10;CPJ4q7Qc0L3XJkdiAcQ6vnjbvev6bHz8DiK9t+hECBPtUwDI+PsnJHhtAoegZgPEruvidyRwdFGA&#10;zbYCbMx2fg//Wdj7dESG0ckQSD4LHgKFwGHDY7zegsYYPHguCxYEDd2Mm6DQug0WL4/3FcBhhwWO&#10;wTGAyI0YYDCM+2BpnEjMciGChODhj/TTXeTRRdfh8GbgCtBp0HnIVbgFhzBdBOEhUIwFnYbchsLP&#10;db8cREQugoCg6PsCcbR2eOlAeB4u2xARLOQ87NB6OGa5lG53hMcRENw3zPOEDDDskAMRUFiGBQ9C&#10;gqHlsXU5CkGkAI+wAENguAkJU1fYpjprOYq2NgecbroAwiAUivAcBEcBEsXgKIZGcQgEtvCb8BAS&#10;BTjYdfZyMSz+HEBsSFiuJ3CXA1G9DZDuLgFEDqStEO1wCCBdnWivvYz682vQfGktKo/Pg6N6hwFI&#10;sOUYAq3HqaOnkI7Vw9t5CrUly5j9b2divxFtlSvQWLoYTsGDoHDQhbTTlbhathEcch+EEJ2Co34z&#10;fO27DUC6GtdzuxJ+uhICxEt3kvCeJlgEjJ0IOWgmShehq0FGgYDhMS5CRgDpiZQiHS3l+i44CJiQ&#10;64hxIvdFXYdRVzYPbTUrSbZlaKtawROs5QvTkVSvMjQSQNytm0xTlpqqnK3raJPUhLWOFkfNVLzo&#10;5tV8wU1mmwDibttIWJBqhErYuacAk82m+crnIJC6d8HTtR0DuWoEXLtItdXwO3cQEOXoy9YSFgLI&#10;WToRki9RQidyiWUZgr7jBM1JZAiZRPgCjmx4GGvf/wJ2zfoO5r70V1g64cvwNu7DSL4bw0MB9OU6&#10;ab2qMNjnQzIVQZIAiVN8wym5j6ECQAgThnEg9h+a6+bPz2zVNGcxrKyzICLGfVDoGFaTlpXZmm3c&#10;1w6J1f8KTGzxtJctEf1PAMKQMMs5yC2E8szmTVD4Jf4Mq4nrbpAIINqnm6B08Fp1ju4khZifh85l&#10;zskwAOExBiB9PG/vbfM6xQ7D3lcRyAoGVrOW1u1r1HsoXlfY7zFMgKj5yk9YFAPEQ7gICAYeCi0L&#10;EAp+B2qu6uL30xXnZ27ONQ6ce6O4acuGh74PB+HZTqHupOCrKevPAcQGx/iyFXcBpCgED9u12mEA&#10;8idhNV3p9+bltVgAsZqufHQjvhhBEe3lep5goJuI5OCnE5H7cBEenV6KOEvBxEfAeEwTFsHB/Sxw&#10;EBYGFNaycRtyE1FCI0Y4KIybsCDR1ulFNNE7BooQQWEchYLrdnj8Mbi8anLqQYTgCEcIEO1vgHG3&#10;E7EBEg5bpQ2PsJYJDAseMZ6H+7De76OLYGhZddpmL7tcfnR3e+k0CA7CwwZIcXwWMOzyrtB2gsfv&#10;u7u+GBxa9vsFDwsgOk/xNtOspWXVcbuBBYFiQ0WvIaC4XARKdxch0mFcRzehYZUd8Lq60V5zCZUn&#10;lqLl8hqUHZkJT/0e1F9ag66ru5BwXoK7+Rh6wtVwt59EzeWlcDRuZYJPrS5fhrrLC+Ci43DUbSJU&#10;NvFca9HVSA1mnTTbRRchmPja9yDg2EP3scG4D3cbE325DEKmx3+K+2/heTci5j7Ocy6kk1kNF/fz&#10;te9ERz31nCYjHbtCgFxBax0ZwG2B7sPo5GvdF3EeIkDoQGpX8QJoi8pJteaNPOE6NFUsYbnGNGN5&#10;6CjUfCWQuOg8OmpXslxvAOEhLFx0IJ72TfB08CJZqpkrQpcR4PaY5wBSwaMGQH46EvV/+AgZF5dz&#10;qTKkExfQ2US6tq5BLHgCQ72NhMc5xKPnDDDy6UrTJ5JPVcPHNxP2H0dvrg6pWCmObXoSK979Z+yZ&#10;9V3MI0CWvP1F+Br2YrjXjcHBAAZ6XQRPC91ICIlEAKmcAHIdITqQYJLRMzjmQIoB4k3wzy03UgDI&#10;XfAoiImar0ywTsLklCuxo6jejmJg3BsSTrv8c1EswooxARdEMraYq97qhzAQKMAlQggIIIJAN9+T&#10;g9fvSt+0RDlNQBYcjX3useMp8qG+26Yshse94S+Eva7rtd9P8X4K+7MQQAJ8zQDF327CssNyHAVo&#10;FEJ1AoIV4zC4q7mrAAk77oWHQse3R4bQSVfgJIQED6/93dpl4Tu++zsnIPib+CyA2NBwEw4KGx4K&#10;AcTP11Hfmp+/KxseNkB8dMLe+AD3KQ4BxIKDP9JLwe9DgCEn0u5KocurPg0Bg/tE1d9RCDoQCx4E&#10;QwEgwWiW4OBy1IKB3UQV4nJYToMC7+j2I5bIGxhEohlE6FBCjOL9LXhEDGSs/ZKIxAQQuRAuRwkV&#10;1oUEDO0jd0JQKCKsMyCh24gU6q1lbbNgIXjY0FDYy35/BN0u9TMQHEE6kgJAwuHoODiCFjTsdZU2&#10;GGyImP0KEQoQOkXrxaF9fT4BxM91HTcOmTG4ED46XnXGjdB1uAUPQmPsPNzH7fYYgKgZy+oLsQDS&#10;RYB4nA6KcBmBsRHtVzag5OA0uGr3ovbCKpQem4uWss1ordyGqI+Js/M86q+sRGfDNtOE1UGRbyon&#10;UAgOd4vcxSbT9yEHYvV/EBStaobaiSjdgrd9FzrqpOWq38Zjthid7/GdgI8uo/Xqci6fNABppZlw&#10;q9WJAFGTVydZkIleRiJwFo3Vy6nde2kC9vM1N+K+cNdBNJQvNEBw1K8xAFFnS3vdKjRULDTNVHoh&#10;gcPbrg6YrQYgbXxBORCtCxLdTWsMILwdGwkVUpDLcieeji10ILuQDBw27kVNYX7CwycnQsfREz2L&#10;gXwdnO0bDETcHZvoQGqQiFzgtosIBwmOzFWE/MdMR3qAjikWPE1n0YBMvAJndryMxW9+jgD5Hha/&#10;9neY8/Ln4Ly6Ddf6POjNuwgQN3LZTrqRIOJxPzIESE/uOiIESIjwMA5EsGDmGDB/dAsiAYpEgMLh&#10;Z9gd6pbI2PCQuFC85ERUx1KZrKeHQlgI1Tl5jC1cNizuDgmtJbbFUSzAdwWz83sFWR3gyuLNsmlG&#10;sjrZFZYTkfsgCCjYyuQ7+D67dN0pXufYOYrOR1G3AWLONeY87nYTOmbsuMLr21F8zWN1DO2vz8tJ&#10;12Nck16Lx8qB2PvIVVgAYfB6dc2CnpqtbBD8Z6AojvFtI3QvXE6MGtcheMjBWJ3h/MzHvtP/OUCK&#10;4VHsNqwmT6vervNwfwMQHm+F1Xyl8MhtGIgM8Lem5iwmM1pOqOmK7oMhaAQJE5Uuuow2dxydnpTp&#10;7wgYuDAIGhNyKQSGoGGAwTIUyyEUzxnHEYhZ7sOCR5rCLQgQEBRwjzeMWCxrwKEwzVJyEnIUOhdL&#10;P12F+jzkWiznYQHDAoegYq8LIgSD1gvQiLKMat3A5O4QTNRUZdxHwZFEwjwmIpBEmeWH4FVTFaFg&#10;Ow8bIiYMDKx+EFu8DUCM+FvLNlhsENj7yWEIEEECyB+wHIcNDQsc9rpKa7uPEaYTijA8bh+dkcsA&#10;xO5kH3t97ieAuOg0XE65kM6xUPOVp7sTjuYKBNqYKLccQ+nRWXDW7UZz6Sa0ltNRVG5FQ+l6RNwl&#10;CHSdpU7TGbTuRlv1Gjhq1qOZLsTZJO3dbJqdOukWupuZ6BMOAojVDLUVQcc+08ehPhA3AaNuCQFE&#10;jiTqOoogtzVULEKaSXtj2WIDE3cBNGrmkpGIETTqL2+uXkb3sZ+A2U293kyAdKsPZAHar1qjr9qq&#10;rSasLlJHJ3K1yF2o74MvLvfRqj6QtbzYVcZ5CAgquxtXmQ50U9dJgNCRqPPc00EKdm2nPTpAZ7KR&#10;UNkBr0ZpdW4mDHYi5D2Awd56hD2H4GhZRdotRSJ8iq7kMqKERyx8Gr3ZakQCJ5FNliEePMttJayr&#10;NwA5v/cNLHz9b7B79gNY/PrnMO+Vz6Gzcj0B4kQu7TB9H0ODXgwPBxCNupHJDiNJMYwKIPyzBs2f&#10;Vi6E0CBErI51wcP+w4+PyLJjXFwokEZcFBTkorABItFSs4uEzIZD8bIVFizskOgWL9sibEqGX8Ao&#10;hIFHIYs3QkyHUAwQEwRAgGItUXZo1BIz7m6GAGLEvQgKCsvJyMWMOxk7igHyvxLF1+6m0zFNVfxM&#10;nPycwwWAGPekerOP5TTGmqy4rA5yAUTLdp0d9wJDYUCh5cIx3XzP3YRFd3zU9Hc4GJ0Se+5XDAh7&#10;2e73sNdtx+HSMYICY6w00BgPV2zIlD79brjdlDyXNQJL4FA/m+U6FBY0rPDHVfabUVe+aC/XLdfh&#10;57Kb8OggPLp8Sas5S3AhPAJcDnJ7gAAJhLMERhbhBMs44RFXyXWVhSarYMFNyGUIApaDIBiY3ce1&#10;X2i8OUoQscM0SREC6gzXcVHCSKCwSwHDXtb5TBQAIXDYYdZtmHA5xv0DGmnlo6MI0XHQVSgEhkhU&#10;o7CY9RMeZj0i12HBI0KwSMSLIyRQSLwFEwMI9af4GQFuC5qI8hyxaNSUEZ4rTHCYCFlliGWQ+xWH&#10;6u6u1/5RXneQMLDgIWeiZrEQr8MGllyMx3M3QIwLYbgYPlcXHE1lqDu3AQ1nV6Lq5Hz4WyjSZUzC&#10;W+gamg4TJARA13km5sfRXLmO2rrXaqoiQNoqqM+NW6jPmw0c1CzV3URHQuFXM5a7VX3TVp36PdQH&#10;otJjmre2cF0AOYxQ13400jikw+fQSv3vqF1lmry66D78HXvQULYI7bXqoN9IF7PaAMTTYQPEecB0&#10;oqvDXB3nLVXLCJMVcPNiOniQ3IdGW3W3rCMgNvOF16OjYTlPRJtDsGgIr6NhJS9mBcGwmW92u+nr&#10;0IirqNsCSMC5E3H/EbgJFn8XnQwdiqeTMHHvhsux0TRR9aUr4OWx3c2r4KdzyRASkcBRxAIn6EDK&#10;Eeebi5GQvXQjcijZNCNRhZJD72DBa3+DXXQgS9/4B7qRfyJA1mKkt5vAaSdA3BgaDjH44wk7kc4M&#10;GYDECJAIs74Q3UcoSZgo+OdWaIivRmeZJiyKRzE8FJaoSGAoLMrkBY04gTEGEC1TELXMfQ1IjGDb&#10;kLCXefxY3XgYIf2MOoWENpC2RFchoCirt9cDBYBYYl9wDIwOCliHRJSv3S3hZUisDSyKhF7rAlIx&#10;NIrjfwcg9jUXh65X/UndFNNI/vZdDkTOw4KE3nMBHvw+BBADn8I5rc9E5ThMbHjY7s+GiJq6umJ6&#10;PSssgFjNYF4eb/VtWWEnBlanucJa17KTYCgGyL1xV72BxZ/2edjOI5Ck61XTqXEbxQAZoOsgMIpc&#10;h5qoBA+nn64jIAj0Egj9/I0KLr1cF0DyhbAAYoHDarqSA4moaSpGYDAi3BZlKbcRUxlPcz1pAKJ6&#10;DZUVLKIEjLWP5UoEEdtdyG0IFjYwbGioLK6TAxEoBIkooaMyxmMVdr0gIoAIHtGo+kco7ixjMfWT&#10;REzzUIROJMJ6AcTa1oNEIkng6RwxxCI8JiyohBEnHFQnQEQjYe4fYhnisSrpsqLjYbbr9XQ8XyvK&#10;463zWBGi8zBgYb3cic/nIyAEGsLBG0C302XcR8DH/QQwgssO24EIIG6Xk9FFaFhNWYKJR0EH0t1W&#10;jbaqvQi2HSUUdiHSeRINF1fBVbMXbWWb0Vm9jQJ/jq7hMAGylnq83fRROAiR1vIlphPd2UhICCAU&#10;eCdh4aH7cNStg980QzFhL7iJ9tqV1OvddCR7zbrAI/2P0EQ0Vy5BD5N0NV8JIBG6DQFE/SfNFctQ&#10;e2meKf0d+6jpuxDkca11G+RALIAIHu1XVxIgS81QXk/LVuNG1JwlcHQ1r+ML6oRbjQNx1K8mkbRN&#10;rsSaAyIH4m5bR8JpqO8qWp5dhMoWA5CI56BxHc62taQg33DrGroOAqRjvdWMlatDxHeYH+gGuDs2&#10;02VcRMx/nHVHkYxfJGSq4O7aZ4bxDuSbkOqpNHNGyk5MxPw3/gc2T7kfy976R8Lk7/nBr8JAthO5&#10;VAcG+ulAhkJ0ICECqBupTD9SzKxjmRG6ECsihQirWYVgMKOxGD6um2YsiogFjiKIFMTCEhiJDwXt&#10;nlCTlsKpdQMSS+wkfJ67gHJ3jIvk+LItwAoJrsKs81wSVhsiwQyzejVjER6WkN9ktj1ihut28/VN&#10;ds/X1nUYGHEf+3w2hCTqavqyoWE3hdkjrD6rGc0OXZNdflaYa+U1qxM8YhyI9doCi/XZKKxlu79D&#10;zU/WtfK1zX62o7P2s+FhAMLP2rg/vUe9X34/lgNRcJkAcXLZAEP7syyGhw0MAwSz3QKKiwCwv/O7&#10;fgOmvtCMZUBBSChYZ8PDuA4F91VzqZpNQ0kmL4xgD10wQ87Do74MOQmCQ6G5HJq74VGnOLcF6UjC&#10;JgSRPsJBQYgUAGKaqwohF6JRVXbYAIkmchR5QoSAkOOwAJKiOKo5KEnRk4inEOfxiZ6cKQUH0yRF&#10;wY8nLOBYEBEwCIV4CjHWK+KJDI/TudMU+TR6FD1WJJNWSPwVPT2CTdxAwdrGcxXgIIBomG4kHOO5&#10;LFjEY3FGD4/LIJXOMBnMIZtlcDmT4vGJHqRSSWSyGWRzDJWZNIPbWaYzKaTTKdZnrXUu25FJseTr&#10;p5MpakuS50ogEY/z+mNI9sS4rM8nQJioz8NLcGiorsdAQvCwHVFQLoTXreWAmrsIHY/bBQ8BImi4&#10;CRE3nYiX624n3Uh7HbrqjyPYfhw9znNMfneg/Nh8dFRsI0jWoPnKBoS7zhICB+kO1hEQW6nTBAgT&#10;/pYri+FuYELeupXnYJKveR4t2wiOneioWWP6MPwUe83pkOPorF9jwCHHYQ2M2mqWo85DZuRtxHOU&#10;xoBgov4LMmoa8/HYlupVqC9dTLCsRyZyiRq+jYbgFJqqVqkT/TDqSuebC1AzVnPFEtOZ3k17oxO5&#10;aIFcrQQIYSGABB07xwDilDNhaOhuRz2PaeYFah4IoeFqXWtGYwW6GV07EHGSegRLd9saUpDb29cT&#10;IHtMn0fUfxh9dBbZnit0IbvoVDajJ3IGcRIxFjiOgPuQaebyOPebYb59uXp+wWXcvxI1F6Zg7mt/&#10;jbWTvmw60+e+/LdoLlmOgXQ78qk2DPar+SpiIBILOfjD6yNARpEgQOJ0IWrKihIUEYpUhGW4R30j&#10;BAlFygaIwsfQiKx7AWKLzJ9ARCJmnIi1bgmWnWFzfUws/zQkkp+1rCxc6xJSGyCmSasIAMGsRPmW&#10;cREScgdFsy08aF5TjkOia/oXeD6/xDvDkiGQyL2oU9sGyL1huRW+NkMgsKEhcVfc2xH+WWEAwv0E&#10;Bg3jtQEiEI69T10jPysBQc1/Os50thcAon3GPkN9pvr8C5+vDQTTMc7QsmlCVBgQ6DtTkyTPQ1jY&#10;ScFYyeuyAaLw8reg8PB34S2EnKlPywRFsbOwlzUUvHhukVnnuYI8xhr5Z0HDBohKPwHi1twNgkCu&#10;Q0Nz5Txc6hCPEQ49dB0FgEQSvQyV/SYsmKiul6UFkojEP9lnRlZZECE0evKIJXutknUJwqQnaYXm&#10;XlijqQiPeN7AI5nKU6x5HrqZWKwAh2TW1Cd5TILryVSOAtxLce6lKKvMmzKb7WP0IpfrRT7XZ6K3&#10;l2We63mtcxu3Z7m/1vv7Bxj9jD709bI+TeFn5AiHfDaPgb5+Bs9B8c9T7LOpBCNuojebxGBfjgkj&#10;63rCyGiwTCyATE+I+0ZM9KajPFcE2WSIyamfSamXiasTiXAX4oxExIFYuBPRYDujFRF/Cx1JG/Wn&#10;BWF3PfXqClobSuD1OBAM+OgwrKatCB1LOEh3RIAUOxA1ZanvxOcXQLoJEIeBhjrOtaxSo7CcrbWo&#10;ObcRVafmo+L4bFw+MgvVZ6jBBEgr4dFweQ1CjlOEw14K+Gbq7kYzcVAAaacj8Gm+Rvt2AkNz91Zb&#10;rqN1h1lXX4f6QdR05ScI1Kyl+SL+zj1jnemBzr0EyGFqPxN6twUQmQjtryarAEHi4f6tNesQ951C&#10;OnrZjNDKRC+inq9PgBxB/ZVF6OaFtfNFmyqWmhfsbFhjhvaqXU0Q6W7ZQDDQDrWr02YtL2QDL2g9&#10;160JhoKK3IebDkN9HeoDCRA2YZeG+W5HSMN2CRBnK98kAeKm84j6D5pRXBqRle0pp2toME1Vbsd2&#10;bjuKRPAUkuGz8HTtNsN7E9ym7elEKdLcvzddT2s1nQD5G8LjC1g18QuY9dLfoPHiQvQnW+hQGs3w&#10;3eGhCEYIkTgBkuaPP5MfRTJ7jTFqQSTJbHgsBBE5kUI/CMXG9IVQrDQf5F6xKRYgQcSAwsBEyxIw&#10;OwrbVBbETYLuoRhKCE1ZCDWtSFCNWJrgcdqm/RmChr0sQR6HRxFAjEiPoi0ybMTWS9dgzidx1mvQ&#10;oWgOhoGHlunKBAkzM5xO4+7hwFZpAUfH6Njx5eLQ/A6Fx8COr2PXFa5bpaKbwho1ALH6P+ztev8G&#10;EPpM9ZnzWL2ugRvfoyBlPgsDB33uXGZYI6n4/sY+Y2sfs87vz6UowMPHeiUEJikofH+a9zO2zO9f&#10;wND366Xg+/i78LHOJ0iwfhwQVhOngKJ1NXsKEgENzDCg4LqSEEGEYZyH+t5S4w7ERIogSRIkAguB&#10;4ItoJjldRyRH10K3kSQkGCFTDjDpGUAs1T8erI/xHPF0P6PPlInsAJK5QSZLw0jnh5HpZdk7xHII&#10;Wa7nTQyit28Q+V6eOxJjcsXMnGKt9Vx+gNFP0R+goA+ir2+I4s79ua2PIJDI9/Xm0ZvPEgLK3hMU&#10;7AT/l8zaY2EkogHEoz7+Xz3837opxF0U5Q6E/e0I+9oQ9rYj5G1D0NvKaGE0M1FsYl0jhawWEYp2&#10;2FXHqKHIlVMQT6Dy/FacP7QEFw4uxuXDy1B2bA1jHU7smIEz++ZQj06jq0FDUbfgwqEFOLZtMk5s&#10;n4ITO6dy+yyUHFuKyjNruX0rGq7sQFPZDjRe2YLayxuoI+tRf3kj6kypWIfK08tQcZKvt38WLhxZ&#10;CEfzeTgdvE41ZdGNCB5qWlMzmJq1LBdi980IKOqk14RFJ3zebvg9TvgJEzsMRJztCHSUIt59Dv62&#10;o/C2HCYAjqKxlNd0cbkBSJgAcTbSETRssyYM0hE4aqnP5dRqwsRDJ9HdsMHUBeg6AnQdndRy09/B&#10;bdJndaRrWK9ch4/b7eVQ1z5E3UcIpg0IOQ+YFid1Y2h/dbL7O/ehJ3gBQXIiETxPXT5lmray0Uuo&#10;4+uPAaSrTo5jJZoZ6nzpqFtlQKJ2MnWcCCAKl/pE6EbMrU3oPjSr3MxWb91EQGwiZGipOtRvssZM&#10;HAw5dxhIaEivhvB62teafVyETciz1zgUZ+tGpGOX0ZeuZRZRyR/SfgS4f0/oNIl3jj+qw/zhnUA+&#10;WQm/66CZB9KbqaEbqUNdyWzMe/1vsOTNf8bqSV/EjOf/O66emoHeRD0ysTozG32g34/RkSgSoXZk&#10;+CfJ5q8bgPRkriGRHkYsraYsy40YeKhfxGSLEgTd8sQakaWwYTEuNgWQcB9L0OxmkHFxuzfGsmMJ&#10;OYVOoWade0MgsSBTCC0XhQRXomqHsnnBQ8t6fTPHIUWhN01PlluQA9KQXQMFGx6FCHG/sTDDf60I&#10;a92IuLWfn+DVrUjG1gsupjh8/GwVBixpvj6vQ+8pwPUAtzuZrccHbpnzqt7P9+I375OCL6fH61Sd&#10;nJHel3WcXosQMefi+2GYz0Wfn4FCIbjs1z4s9Tmow15uxstzm8+KENJrqVR/kjnWHKNlbdN+o/x8&#10;+NqEYJDXEcrw92DEn+t8PZURnkMRVvBziDIifM/RnBUx/sbidLsxRjTL31h2GAkmLz1KYHqvF0or&#10;Ur3XKPBManJDdA9ZJja9/H0OmvWUAcFAIfqRYsaeyuWRyuYYeaRZZtRMk01zWU01abqKBB1CDD3x&#10;KEOC7qewWxGjoEeDThMRCns40IGgjxl3kBk3/yNhXzMFXWJuCbrPWcsMvIL/0zImiFfQUn0CjeWH&#10;0FxxGC3lh9FQuof/wx2MnWgs201R3sX6PWi6wvXSrSwpehU70Va5k/Xb0VzGutLN3LaRx27g9k1o&#10;KNlkBFzrjRTvhosU8UsbUXNhLU7unIJTOz5CyZE5qDy5CHXnVqHh/Fo0clvjRcU6HFr/Jo5veQe1&#10;51eiq2YP3I0Uw5pdaK3cyvOuZYa/CCWHZuDs7g9wbMvbOLn1HZzb8R5ObXkTp7l8fscknObxpza/&#10;jTNbJ6D84HRcOTQL5ScWo4rnbK+jAHeUwNXVjBChEAr6CI8QP8sYAWL1nSgskKhJK2aW1YFvAcRJ&#10;9zIOjwBh4qMD8To7UHp8Na4cnAFPI8XaX4ZUsIK6eY6A0/tfSQdyhoDQe1kLbxvhIAdCp9BeuZyf&#10;6XLTeuSm0xBE/HQHQTqGDkJGQ3h9xoVsIoT2U7u3UIOtZi3BQ53rEUIj6j5Mw2C5lG4NniJAIrpV&#10;CTVeo616QpcQ852hRpdSrw/BQYDk4qV0IAKI6wi/+IXmotrUhFW1nAfSjRAg7fa9VRrWoqNhNdrN&#10;5EH19gss6rDRqCtNWtnMfVaZpizdwkQTC/2OzWPOI0CHoduaqIPd3b4OwW6StG29mUAY9exDF91K&#10;PHTSuJB+upBE6Ayc7VtYnqYDEUTO00btQr+G8/qO8Ud+Bn3ZelrSq/zBzseCt/7WAGTN+/+Kac/8&#10;V1QcnYx8rBpZQmSo30Mr7cDotQh6Im2m7TOnPy//6D2ZERNyIbHkEEMAUWe6AGK1VZtRWQoKUEDN&#10;WtxuNWuMw6O4NMuExJ8FCIXKAggFUMJF8TECSsGTa7DE1CqNSBYt25m63VxkOQ9LYMfjFq9BAi14&#10;WLBQf4icit2vECAQbChIJO3SXg5RqIMmrHNadZaI24CxmrsowkUAsUXeEnqr3qwX9pWT0Lkktsrw&#10;E7qlCtet15agW8dGCK0Y3Um8T3GTTuWGqVOfSUTXzjKcv42YiVvc9ybijASP6em7jWT/HVPG6Zok&#10;6tqe4LmSA3eQGbyDVP9NJHleRUr13J7qu8H6QvRdQ6Z/BGlm3Ulm4Mk+K7IDzNoHRpDrH2JW34+s&#10;MnVGJkcBzykxyTO0nOZvLsnfWg9FvQe5nCLBTD3GBCbKbD3MCKIn4WGW7qS4uxALdiIaaEOEQh50&#10;MwtnVh5nXQ9dc8zfirCnCUFXPfzOajr0ciZZ1UzAavi/oKh3XKYgnGd5kesl/I9d4v/rIrpZ11p3&#10;FG01hykyJygwJ/mfPQlHIwFQtZ//6ePc7wyD9c3HmMEeYOZ6kBnuPmrBHmbp2yjsDGbsVWcpwmdW&#10;o/wkM//jS1F9ZhVqzq02Q04bS9abMMNPy7YQFgIGIVGyAc2sbypdT7HbRmCs5/nWM8tfg6vnl6H2&#10;wnLUnF+Oq+e0vIIZ90rUXeQ5r2yE4+puA4HO6h1o4XmbGB1X1cl8FuH203DV70NHFV0Ez9fFfaId&#10;x1B7bjnqS9fyve5Bq5qAqrZTcI8iE6pEb7wWvT01yEQrkfBeQqiTn0ftTjRdXoGq47OpGbNRf3Yx&#10;uir4HkrWorNiIzz1ewmh3czyqVGNR9HVzs/X2cJk1kfoegmPEOKFDny5EHXmq+Nd6zENQQ6qKStI&#10;eLjgJ0D8PicCciLuLgskhEh3RyPqruzmtS/Fxf2TUc1riLnOI+ErQ8J9GW1V2+gGTqGlcgOuXlxA&#10;mBCMdAtm5jnh4azXfbA2G4i4GjfC3UTdbSdkrq42kFDfh5MmIFRwIAKIZpir+UoAUR94sHs/v/8t&#10;dC57eB4CpHKpqRcH3DyXJhH2BHU/wXL+xgiZ9m3mvoUNlUtwn9q9BJCOehKNF9FCB+LiC3c0an01&#10;OulC2uvXmE707pb1ZmKhi2RSE1Y3weJt20JXsZn1GqNMoLTzg2/fUJgPolnou00IILoflpxJUK6j&#10;hXarawfJpt7+VaYfJBUvIRga0ZuuhrNju+n/UFNWrqeEf4YtdCfl/GLOmearfLqGAKkiQBZgyYR/&#10;wsoJX8DKd/4FU5/+byjdNxH5SDmPq8fIUBCZVBsdSJiZWBvS6ST/9Dcs95FiFsyI9gwWAMJlhiAy&#10;DpKCE6H46oaLVrOW1T/iZZjRWBTlewEyHhJLK0tWBjwePAfDzwgwy7WiIMAUvaAJS8AVZjgu68y9&#10;rwoiGu29jahElKXENCxXwX10XpXazwBApQBAEEmEE/23TcQp4EZcKbwSWEUP6yTGEm4Jbg9dQkox&#10;aJXJQmg/a53iy23pQqS4bup0zIAtytetUvUs01xP5q9RkG9SqK31TP8osv3XkKNI9w4qhtCnGBjg&#10;cr+J/ABLRq6fy/0D6FObeF+ekWNkuJ5mmURfbw8jid58EvlsghHjb4XCrbbxuBvJqAPpeBejG6lo&#10;N/8YLv5WXEjF2inkzRTuJiY0TUhGWuliO7hfJ5LxDiRjbTy2lVa+gQJfCV/3ZXgp2KHucjrsKhNh&#10;dyVC7gr+xktp+0so+qWIeMsR9VUwygmCS6ynCDovmgh0X+AxJUykLvO/cJnHUty4T4TriUAlksFq&#10;hF2X4ek4zSRtPzPEQ3y9iwh1XWCmycyU653MjjuYdTdLtJnhN5XvoAjsYpZ6EM6Gw+iuZ9YoOBAM&#10;7ZV7KO670VpOkanm+eoPoqvhIM/B7RRKncdRu5fHHWAwC2V9WwWFmqLeXLaZ5WYK/BYzvFQT3dqr&#10;5Cx2sNxB+PD/XbeXgkvRpfA6KcAuXnOw7TjjBDPsA/A2H+TyMYLgBMKdVudxgCLvaT4AX8shih8T&#10;xO6ziHSdMttijtNI8POKMgvPBCqQDfJz7jrDbccQ4vao4zgiHUcR4PFJ5xnEnKcJh2NI+fgZ8fzt&#10;VXQgF5YRNMzI2w/z3OeoDdUYzbXjer4TQz0NiDtPob1sLWpOz0fzxVVoo2Np4jHn9k7G1QurjXNy&#10;1PPz4HftdxPyAT8ihIgBiBkFZo0Es8MayWX1iciBBH0ehsu4Dst5FADCcDma+F1XI0nnEek6R4c1&#10;H5V0Sz0ESFS/hU5+DozGKwT4uTkI0El0KNmvWsFYbkbLahSWg8IvF+Jiwu8nHJwa/MR19XUIDnIX&#10;golCczvUjKU5I3IfwS7BZRvdyi4DEN0TMdjF3wYB42rdjmyMMAtd4P+hlLpNKHcd4H+mFI0Vi3Ff&#10;1HectnERWnUDRR7QShfSzRcUQBwEhWYhdjQUAELn4aDTcKkJiyDpYr3ui6XblqidzcwJIUDUia57&#10;YKl5K+DYYVxIzHvALDtbbYCsN01cCQJC8Alze0+UXy7BMNjbRNu8j1b6MDOtA8gleeFt28xorFSi&#10;FPkMP3DCJp+pQVPFIiyd+Hksf+cLWPb6P2EaAXJu+6vojVwxALk5EkIm0UCAMOOTANDaCyBJAiSe&#10;HCwAZIDwGCRQhq11QkT9IYKI+kSsYb7W0F51hvo1ssa4kGHCoeBAFHdBRJBhZk6XoSaQODPihMl6&#10;leFaopqmwFqhZYbqJKYDFNPB68gPjprIqRzSOmPgGssR9A5dQ9/wKPqGRimuyorVzj2IVF7NHYNm&#10;2QSz6Gzf8FjkJdDKolXP7YoMs+x0fsCUKWbWaWbVWbWNDwzxdSjiwxL0QSPcWYq2StXnKe45I+oU&#10;chO9jDzPnUWegp43gi5ht8S9r59hBD5BcS+OHkYMvbkgerM+ZuoefrceLrNMu9Cb6kY+1cXoYHKh&#10;6ORvooPr7Sxb6FybWCoaGQ3me8/E65g51RAQzDpjdcj3MDHhvnnum+V6htvy3L831Uyn2sBz1PN8&#10;TYVoZrLCeh6j82R0bJrHcltPuILCXsq4jLi/hA65CsnQVYLiErO10/zdEw7MHBOhah6rc7VjIO/A&#10;cJ8Dg7k2vmYtf+vnTBNFkBFwXaDDuIIUz9vLa+jn6/Sl+fpcToarCatqZn9X6cLruV8ZAVRC0BBe&#10;nef556Yo0z24m4/AT5EO8PUD7WcoxKcoIEfhrCM86giYmv3MpPeji0BxNR2jkJ5B2HEeEYIo4S1B&#10;j5/vx1eKngCFwncFUeclxN2lRtRinguIus4h7uG+bobrIqLdzJC9fI/ei+gh7JJc7iHwkoweip6W&#10;UzxvJnAFaZ43xXOmvFeQ5PE9fL8JgjOucyj4GcS6z8BLePjbjiDCbDtMwfS3HkG44zh8TQe4fIjn&#10;0TnptAg2DyNCgHRVbYG7bidctbvgvEqhvEqIlW9GGx1EV+UmbqdrKaMz4nrT5VW4SqdxavOrOLTm&#10;OZzc+AYu7Z2KBjV5VVBgm/ahu3ILqo7Mwv4lj2HN1J8ReAcp6heYpG4x8HZ3XiYA2oz7CAd8iAQ1&#10;AitUcBzqSB9vyrIgYgEk4HPzOKvZSmE3YQW9bnidcpfV/Jz5+QUrkOTnVXp0DiG+C3F+hjF+3l31&#10;+9FStZEOZD48rYQzHYjm7LVXr2ASv84ApLNuLTxyG1z3Mdn2qKuhQZq8y3Sma2iv3e+hUVm+zj3U&#10;7M1Meg5zmW5P9Q46LgJEI3IFFbmUrqatdG0l5r6DKZZdTVv4+z3B5ctoKF+E+zTDsLFsyRg45EA6&#10;NauR8GijA+kwzVdrjPNQs5ZmnHey3lG/inaYkGlQb/9mAxdzR166Dw3T1fwQ1QsiEffeggPhl92q&#10;znW+Ie6j7T1B2Wge070DPZHT/LNWECAttPLHTD+I33UA2WQJPI5diHLfvhytqCYWBq078zZXL8WS&#10;Sf+I5W//C5a99nlMf/ovcWbLC8wyCBgKxOggv2j++EaG/IRPJzQsz/SBpOlACIq4cR6WA1FTlgBi&#10;O5FQYhARQUQZveBQuNmdNU+k4ERMSVAw7oIHI5hk9p+6gTidgcvtQj8z4+EBimgmwvcQokgqgnRd&#10;YfRnIxTLICPEbFkRZASQTfmRy/j5vrmfEdgAM2ovj/NyOyNDwTWlH/neCAWagszXyedTFGVGjpk4&#10;I0+RtoIZOQVc0cssPc9tOVPHbRT3HPdRaN+cMnhGrwGBFflenpNl/0CWQCAoeA4db52D5+Tr5wmD&#10;vN5Tbwz9fVECI8zrCmGgP4iBvgAGGf15P/pzXgOJPpYDeR/rWPZaywNcHurzMwIU3yCG+gOmP2uw&#10;32PuLqBb1PRTmPtyBEq2ndHKaDHRn29ndHIfinZ/N4YHnRhhDFHE8xTogT7WDXhxczRqQuca7HXi&#10;Gn8riuF+N9cd6M208fydGB728/ggBvNODPC1+lONGMy0mmNGdLscXtvggM80k14fjeH69Thu3OjB&#10;jZtJjF6PmYmsuWQ9/N0n6RyOU5hLMMzzX7/mZwTQl2ymqJ+koPNPKhH3liJMcZd4RehiAg46FS7r&#10;lhbX+Dqf3ErjJl/j2gB/FwRpmrASAKIU5ihBppnLUUJM7emZWC0TqEbCsNl8Tua997sw0sdr52fU&#10;T/BmCKpkqMyAJC4IsExS/OOER6T7NM9LkRfonLwGXmNSwsZSjsHVIMfBbJaOw0PHoslv3kaKUtNR&#10;+Ag2rftbjrHU8iGK8hG4CDXdMLCldCNDAr8KdeeWoPLEPJQfn4eqEwsZ83B5/wcU+Q/Ncvnh2Ti5&#10;5V0c3/Qmyg/NRvWxeYTBW9g+/3EcXP4iDix9gfEc9i96Bms//CVWffArrJ/6W6x5/ydY/u4PsXTC&#10;j7H4nR+x/tdY8+GvsOD172D6M1/ER4/9A95/+B/w0VNfxvtPfg0fPP1NfPjMV3B+7xQM8zOL8nto&#10;KNuINjorj+MyRV8OxEctoq7QiYQ1V4QgUX9IlE5EEYvFzRBgzS9RE5YcSNjv5rGuu+ARYr2bDqSt&#10;9ijd6FlqYTm/yxrC9Aiqziwyn3nKX05Q6E66uwmRtdRKwlKTBBntunM6dVsAsftBXEz4fWq6alzP&#10;BJ/JPSEggIS6eP1Mwj1tWwiQPQYsmrEedvI7ad1htkWdB+lAC3dhN0OAd6K9dgOTlxImROcJjVKy&#10;YSOTmrP8vfBzKV+I+yKkSXPlMgqxhuFaAJHzcPKFGquX0YEQEnIfgoWZbS7arTIA6aZzEEAEifG5&#10;IBqtVbgFPB2Gt10XuYcXZA3ttYb38oLpVPwdW5jF0UK5SVXW94ROIhW/jKF8E4l3Gl46F4EkFecP&#10;mfuFPAf542/iOv8kgVMUoiZe93IsnPA5OpB/waq3/tUA5Pj6xwxABvgn70u3w+84QfFxI5PsoguJ&#10;0oGMEiAj6CEwFHE1YfUIJgLIsGnSElgiBIs1T+SaGcOvG90JJGHCQR3r9kx1da4bgNBx2LPWNcIn&#10;RIBEsjd5/CCulh9Dd8thZrutuD5Coc84KCqtzHTbrDLZTuB1MmPtZLbLbDvNrLtQ9uac/PN3Exhd&#10;LJmR53wUfooSQdLbS7D0SaB5zoEe9A9mKO4KCfx45t8/kGLZw3Xu05/CANcHuN/gUB4j1/oodIMY&#10;HukbC9UPDvdy2wCGGUMj/Vzvw8BgL1+jl6+VZ5nHQGG/QR4zNNI7fg7WXbvWz+jDyEiOdRmeJ81I&#10;mnKEceN6hkLLuJ6nIOYpvFmMjmYowlncYNy8kcOtG3nuo2tM8lwpXBtVJLhvAjdvZay4qfNQsFl3&#10;fTROIY/yNcPcX/N//HyfFEyK9Y0bFPjrEbPtOsVezZr9hIKgdOtGgkLPfQmlIYrrKJ3r7dtpfPKH&#10;fvz+PwYxOsTPPN6IPrqX3nANblCE//BxBn/8Yz8+Vfy+F598msedT7K4dYfv7VaSAOnh+4ng2nAQ&#10;/YRR3FfCrPok0oEKXOfxn9wI48aw1wApKnFWds/sP+y4YKLHW4b+RBOG6bqSPMZRs5f/ucN0KW2E&#10;qpv/E0Ix302oEaQZgpS/JbmsPv6e+lIEKZd7KYJZXndPoJL/w0vMQo+j/soWVJ5ejqqTS3DlyFxc&#10;OTYbVafnMxaj5twK1J5ZiaunV6Ls6GJcPjgf53bNxKktH+H4xkk4tfUDnNnxIc5sn4SzjDPb3sex&#10;DW9g79JnsHH6b7Fuyi8p1j/CwrcewMI3v4d5r38bc175Fqa/8A1Me+4bmPnSdzHvjR+w7nus+xam&#10;vfBNzHzxm1j4+vcx9+XvYM5L38LMF+7ntq9hyrNfwaTHv4R3HqLIP/bPmPrMlzHj+fvHYsrTX8Pr&#10;v/gcnv/hX+G1X/4jXv/lP+Ot3/wLJj7yr3jzN/+MN373BUx47H5MfOJ+vPKLv8cbrFv41i8w97Wf&#10;Yu7rP8GCN3+Cea89gAVv/BCrP3wISz94FG898k1sW/AqIbiHDonfAWHcUrmN2khYtl+g+DO5Dfqt&#10;Ziy5EDqMsJ/LdCKap2ImNjISZlkjskKmzyREF2KHcSJuCyIBrwPnD1N/6ZTS4XImEHS4vkuoObuY&#10;gD6KbKQGber7oQP0tR+ihuzgb8AChgCiTnTBpFv9InXrTKuQt20roUINJ0QEEKvvQ/NBCI3mTaZ5&#10;Ss8JcdGp6HlQur2Jmrp0VxJNUnS38HyNVr9JJ88rtxHXHXnDlwxAdFt3jcxS6899Yf9Jkm0Fmngx&#10;Dl5YM5fbZY8KzqO7ZRMBolubrCGx1vFFaZ8Ilc46gqZhpRmtpeYrday31y7nh7zBzONwEiQadeU1&#10;98LaS6u0j6AhIVs1HV+d6Grq2kz7tg/xwBGCaqVpzuqJnGU2rqaHi3CZfpAT0HNB4qFTdCT7+Oeu&#10;J0gOI03Q9OUazb3sF0/8B6x874tY/vq/YNYzf4X9K37LP+l5DDPjyscbCKpjzBa7mIU5kIgyu++7&#10;bsCRZKQKEEkIHnIhacuFxNN0IlzWEN9gnK4jPggzP4RwMJMNWQoaZnSWRvCwLL7lifobQox4/jb8&#10;kR7UlR9GNf+gp3dPpisK4tNPBiliCYpLHCPDUVwbkfAxY2Xd6CjFkjEy2mPK0esp1lE4uX3IBIWY&#10;AjtyvZfb+nH9xhBGbwzj+s1hCtc1iuoNxk0K2HWK5nXuM8Lgdu5z4+YIbt2+RpEbxW3GrTs3uH6L&#10;yzdZ3mBpxR2u3/n4Jj7++BY+/uQ2bn9s1d9i/e072v+WOfbm7VETt+5cH4ubPP9Nvo4VQxT2fty6&#10;OYjbtwYpsCP45PfX8XvGJ3cGcPtGlp9DysTtW70U7X58zLg+yvc4GKNzjOPOrTz+8Okw7tzOsy7E&#10;3wdhSoHsSytBoEugq1DTj2Ig28bs2sHs3Inrgy6Msrw26KFTcKMv30q30YaBXJtpsoqH5Ha7cGPE&#10;SyEoh4/ZvprIrtEx3CB8btM9yJF4HefQUbULXVU70XB2FeoV51ej6TL/tBT1QOdp/nZLkQqW8bdM&#10;J6C+DGbvfmbpfmbw/q6T/C8cZ4Z4AJcPz8LmBY9g97JnmOi8gQu7PsCBVS9jFzPonUtexOZ5z2Dz&#10;3CexftYjWD/3cZzc/iGqT67AkU0TsHziT7F32YsU+mWoPrcKV44vwYUDc3B272yc2jkTx7ZMxaH1&#10;H2LnsrewYd4LWDXzSSyc9BtMf+2HmPj0/Xjn0S/ivSe/hOkvfR1LJnwfy9/7AZa+9yMsnfQDLHrv&#10;u5j7xrcw+bmv45kffw6/vv8v8LOv/BcTD37rv+GFn/4NJjz4T5j+7Ffx/qNfwpPf/ys8/O2/ZPm3&#10;eOkXn2fW/g3MefUBzHvlOya7X/oOz/3uj3jNP8eKSb80sZKuYMWkX3Dbj7nfA5j1wvcIjO9jNmPO&#10;Kz+kkP+E0PkZRf6XmP/OL7H4/Yf5mbyGvcvfwI7Fr2Dz/Oexcc6z/Hyew65FrOf73L7wNSz/4DEs&#10;m/QoVn34BNZNe5av8yDmv/VjLHr/QayY8hQWv/sLwuOf8MJPPoeF7/yWevEw932U0HiEruRnBNi3&#10;MeHRL+N5AujA6pfhvroNrXRFQSZ8aV85misIkMZDcLefp/g3W53ohIZVWsshBd2ImrIED/WN2M1Y&#10;au4KERaRgNcARC5E/SBBLkdCXsLgDC7Q8YSY6KZDhAh/l3XnmbxX7yRA6qmz+xH10pG6TjMx303t&#10;XQ89s6nj6gq0Mvl3aTY6hd7dpBnpa+EzAFnPa15v+jvUaS6HIUehZqtA5z5jFtTHoaG7GhosRxIk&#10;QFqvrjT7dhJGGt6rfeQ4eiKXqcVnTRNWOqZbSl0o9IEwk9eDSFpqVpI269FWs5qU4QU2rUcr4WD1&#10;hZBs6jzXMF4CRK5D62rOcoh4dBdqwtJDpjTz3NWxwdzWxBq2K+LtNM8DsZ2Hz6F7YW01kwg1jDcV&#10;OUloLUfIvZ+wOM0svALZ5BU4O2irCJBY8CTpR8tMgOTT5fB07TG3M8mn6wmejVj+/uexcuKXsODF&#10;z2HGU/8d2+b/GNngOQxmO5Bjxhh0ECC069lEuxmfnu+/bvo7eggM24UIJlYfiBUa3hslSNSMpdtK&#10;jM0RYQge6g9RE9YYQAiP8WG+3Ka+jwJAQokUaq8cQMOFFczc3iFE3uMXUk3RDDLT9eP6cMCI1jAz&#10;X9O8QLEb6lfziAfXhvyMAPeJUtAyFPUBZrqjjFsU4jvMfD/Gp59+wpKCfpuAoFhfoxMYYfZ/5xPt&#10;cxsfK7j/7Y8JjtsDFHWCZzQ3FtdH8yzzBJQcQGF5tJfA6aegEzx0B8NDBNqwogeDAzH05sN0P1bT&#10;VD8d0BCFfmSEwGOMDBOCLG/RXUj0FaOE4dBQlE4ojFzGyx9hF3+QjUiGGzCQpvPidxNxV/IHfoq/&#10;raOIesr4R7rKpGQvLh1fgMoLcreayFTL38tV/qEuI+CgS20/wd/lUf4Wj/K3eIjJ0C6K61pcPrII&#10;Fw8swOX9c1BycB4uMZM+u3s6di1/FdsXP4dTzJxrzqzApQMLsWnRS9hOAS89ughXTi7DxUOz+R1N&#10;wQ7u+z5F7vlfMLv97b/gtV9/Hi/97HN47sd/jWd+8Jd46nv/FY986//Go9/5r3j5l3+P95/6GjNb&#10;CueEn2HFB7/E6qm/xaZ5j2HLwiewfRFjweNYO/UXmPDI3+LJ7/6f+N1X/9/4zVf/D/zu/v8Dj3z7&#10;/4fnfvKXeOvhf2TG/Hm888jf85x/jce//9/w6AP/naL+N3jvoS9i9ovfwRSK9TuPfw2vPvglvPq7&#10;LzJr/jrefPjreOOhr3P5G3j3sW9i0tPfweQXf4BZb/wMiwiR1dMeJpQe57U8TcAQVny/O/g5KHYu&#10;4/tf/hI2L3wO6+Y8hQ9f/DHeeuIBfPTaL7FrxUSc2TkHl/bPw4U9M3B6+1RsWfA8Zrz6A0x7SfFD&#10;THnx+1gy8bfYNu95bKfIb1/0PAH5MvaseJVgfA3bFr6MrQtexPrZz2LZR49j9pu/woQnvoE3Hvwy&#10;XvvNF/Har76IV371JbxAED3/03/CG7/9Mj/L+zHzte9j1usP8DW+zffzNb5nOpKnv4Epz9O9EDrT&#10;XnqADuPLeOXn/4Spz32PjuR+vPnrf8K6qY9g+5yn8QH3fe03n8feJa/y2qfhyPq3+L38msD4LmYR&#10;GodWvIam86vQzN/Whd0f4vDql3Bx97umP6SFAPHU7UEmWImGK2p10Q0Ez9M1aLizH7EQYcGImuar&#10;oJlcGPB5GX6CIzoGEN0uJcRtYdOM5THwcHa2FZqx1LnezeSjidqwFvUXl6GHyUeW2lB3nnAo24Rc&#10;tIFJ+j4EmaSomcvdogmBW8ww3q5a6i8TaGeDdSsTF0t1onsIiW6aAI3O8nXsNu5Dc0I0Q72beqn+&#10;DY2u1ZyPALU04NjFfXaYOSGaPO5p327mBMa9/F/RjQS7D/B/x8TIe4qM2ASNxkqGS9BE93Nf3H/a&#10;ZPFquuogdTQXRADpat1sXIi7fStfSI+01S1IrEmEFjw0rV7PBeEH3S5nYTVhqXPcT0DoDr16AJWW&#10;/XQcERffCOt0l15Bxt8la7XO1GXj59FNR+LmfpqBnopdJkQqCYod/NCPmM70dIwWrns3YXIKfuc+&#10;9OfqmIXW8A1u45/y37B+8tcx9/m/w9Qn/gLrZzyAPr7h4VwX+pmpemj9BvIdSMVbkIj46UBGDSzU&#10;B2KHDRI5EMGjR3NDegYRZkS43TRlGQeiYb0WQIIEhsJARMsGJBp1RXdCoGg9nrvDY3tRW3oA9ReW&#10;oGT/FJzb9Qazh83o8ZfwyzyMwUQZ+mLlGEhUYainGv3xSuRjFRjoqcNgshH9yWYMpNT2bnUe51hm&#10;FcyWFZlkGyL+SkL4EJpr+OOvP0CLTNsZrUM0VGMiEqxG0F/OH606YssRcF7h93CRonyWCcJJJg6H&#10;+IPYh7rSXag6vwVlp9ej5MQanDu4BKf3zmSWOxPn98+kuM5hzMN5ivI5Zr/nDs7BmX0zcWb/LJzd&#10;Nwvn9mn7fJw/tAAnds/G7nUfYMn0ZzDplR9jIsXmo1d+hPee+hY+ev77WDP9cexa8gKWvf9rZsZf&#10;x+u/+wLepii+/dAXKB7fwaqPfoP1U3+NGc9/Ae889NfMdP8Sbzz8ebz1OPd58st469F/xWsP/gte&#10;+vU/UHz+Ac9R3J/52d9ShP7GZMwv/ZzLP/kfePx7/x0P3f9/U+z/CwXl7zDjpfuZ5VJwXvgafvbl&#10;/xO//uZ/odB+lyL4Iyx46zsmE5/KLP3VB/+Z4k0R/yGhQXF7/cF/o4B9CzOY0c9/lxnypF9j0cRf&#10;Y947v8K0136Kjyiobz3+Dca38NZj38KbEvZHv0qx/Bree+LLmMP3tHXuYzi2eQJObPuArmIi9q99&#10;FwfXvUv38D5/F1MJPH7Ge2fgPGF3esdUnNk1E6d38XPdMxf7Vk/Ewnd/jeUfPoSNC9/A+vmvYc2c&#10;l7F8xjNYzGx6/nu/wXwK+fxJD2LBpIex6MPHsJQZ+MKPnmDdw9z2IOZMoIC+/UtMff2nmPLaj3jd&#10;P6RD+QHmvEkH8N5P6UR+innM3t/htT//i3/Bs3zfz1GgX/ntF/Hhs9/AbO6/4G3u985P6F5+QUH+&#10;LdZMe4iu4HFsnf8Eti14AjsXP22AuWPR49hJYO1a9Ax2L30e+1e9ioNr36ZLmoDjWz/EgXUTCPTX&#10;CZq3uO0d7Fv5BvZT1PctfwXHN0zAZYr+lQOzUMHf3GV+Jme3TcWJDZNwaNWb2E/g7VrE1+FrHuN5&#10;Tm+bTh14inWvourkGmb0i7F13iu8zl/h+KZpOL1nPvat/ZCO5GmC9cf44NkfYfZbv6NLexXLpjyD&#10;povUsisrUHVsOrwNe9F+hcJ8dTsyIY303GSakdztF+giOvh/IjgYcTOMV7db0T2zAgw/AnQkQT+X&#10;A7pnlm7syDrCQw5E0HA52uHu6rCasTxuA5Cwpw6upkN0mrMRajuKHAHSfHkNmkvXIhuuRftVinzH&#10;CSbCx+Ft2UVgbDZNVAKInIergcvUbid1Wx3o3hYBZhUBwmS9Qw+F2mYA4tXoLLmObt2ZV/fV2kAd&#10;JjwIEN21N9y9j69ljcJtp6GIuY+a5i5Xy3ZqdDkT/GNM6NYRIBVIR66gURMJNT29lQBpph3S7YA1&#10;D0RNWXrqlAEJQ21inXQdchKmuapFj0Uk5XgRasoSQKzH2ap5agvhscOUGp0lgMh5qB9Eo6/UhCWg&#10;CBxmmWU6epZWfycchE9PWM9CP4vedBX8rj2Ex0EEXRqJdYVA2Unh20v7dILuQ7c+qSakdmHTrPux&#10;dda3Mef5v8fkx/4bM5AH6EAuYkjNEf0eMwpL2X0iVItk/E8BYhwIgaGwh/bafSEKASTcYw3vDWlG&#10;cUKTDa2O9WCCoGCEeug4GKYpq+BM1IQVzdwyM4OvlhxA7dmFKDnwEa7yh+JuOohPbkRx+fhSLGNW&#10;emQT/1zrX8a+NYqXsHf189ix7BlmhU9iw7xHsHrmb7By2i+xirF65q+xbvbvGL9hxvgrE6un/xRr&#10;ZvwcG+c/iI0LHsa2JfxDL3wUm+Y/hA3cb/X0n2PJBz+k2H0bs968n3+eb2DuO99kfANz3v4mheEb&#10;mPHy1zDz5a9j+otfMzH1+a/gw6c+j4+e+UdMe+HzJqa+9C8U969QyL6D+Txuzptf4znvx3yGlue8&#10;8VVmhv+K95/+At743efw4s//Bk8+8Jd49Ft/gSe/99d47kd/h2d/+Hd45Zf/hPlvfh8bZvwGs175&#10;FrPOf8Srv/p7vPvIF/E+M803fvt5vMps8p1HvmTayucxE53z6ncw++VvYabayZmVznrpu5j+HMWe&#10;8cFTzFKf+CamMRue9+bPsZRiuW7ak3SjLzMbfh2HKNQntr6PU9vfZzkJxyniKz78Dd5++MuYSKBt&#10;X/I6M+3pOLeXYrPrIwoc96GoH900CYcpZoc2vEfhf5/7WJPaTmz/AEe5/cim9/i9vY09FEe5mC3z&#10;n8GWuU9j4wy6jWkPYvVHv8TyiT/mtRM8L9zP67wfE/h67xJEU1/5DsX6+1j+wc/oovn9TPwJpr/y&#10;TUx+/qvMvL+LxRMJqQm/4nfyPbzKTHriU9/kZ/V9Oowv4d0nv8njf2KgsXzKI1g/50k6q+exk8K6&#10;e9Vr2LP6DQomRZnienD9e7zWDwgjvb/ZuEA3cX7/XNP0dW43k4OdU3Fp73SUHZqF+jNLmZWvNhP1&#10;as+sRsmhhRRjAoxwu8TPpozurJRJw9k9BNweJkNMHs4xuTi5nRn+po9wcMP72LnibWxe9Bq2LH6d&#10;v79XsWbW81hOcV869RnC7kWsnPkSVlC4V8x8A6vnvoWVs17HkqkvY8GHz2L2O4/j/Rd/hXef+Qne&#10;fPz7ePvxH+HtJ36I1x99AK898gO8ynjzyZ/gnWd/jokv/BJT3ngEc99/EbMmvoDZ77+KJTMmYNHU&#10;t7Bg8ttYPusDbFw8A3vXzcPeDQuxd+My7N+6Csf3bcaZQztw7vAeXDi6H/vWz0PV8SXoLFuHlksr&#10;4GvcRwFfAUfVZgOQpvLN1EW1mJxnoqb5OgSG+kDoPqJj8LCciAUTK8woLALFT4AEPC5z80Sv0zHW&#10;FyIH4vd0MTGuNKPf6s4thrNmB/LRanRUbDIJZzpUaea/tFVsJDR2wkMHoj6Qbmp1B8XedKJrJJb6&#10;QGrWEB6b4KXzcNRqtOwGM5FQQ3dDdBrqZNedRMJMwK3nOtGhUKu9hIzMQdi53zSNqXNdt7NSn4ie&#10;EeJo2GiG8gach5lorjEOJB0ts/pABJC2+vVoIDj0gJCGcn6QPKBNcz/Uk88QWDroNIK6T5W5eSLf&#10;AN1HR4060jWU17ofVnfLatPnoTBNVR3WKCwBQ88GEUh0ryx/pzVCS3NCBJBk5CRChEVH0woE3fso&#10;9GdMM1bYd4jk3k+47GXWfYXOYy+zZt32pIRZdwWz8Gpey3ZsmXM/dsyluBQAsnLS/Ui4TiHf02Am&#10;El4biWB4wIOIrwKphB+Z/IgZaXWv+zAOhOtmKG8BHgYgDDmRYoDYTzE0bsSARCWdiOlUvzY2Yzmc&#10;vo6e7BBqSpnhX1hBG/0yyo98BHf9Lnx6qwe3RhN48OdfwA++/P/C24/8DSY99U/44Jl/xuTnFJ/H&#10;9Je/jNmvfoWi+HXMf+vrWPTuN7H4vW9j6aQHsPLDH2P15J9i1eSfYMVHP6bg/BAzX72fIvN1TH32&#10;i7Tq/4aFzKaXvfd9itkvKGwPm4xtl8kKn8aOhcrYnsbuJc9iz9LnsHflC9i36iXTDnx47Su81ldx&#10;ZN1rzBpfwYG1BNvqFwm2V7CfcYj1isPc5+Dal3jc84znsJPgWiNY8VrmMqufS0jMfeMnFMEfMB4w&#10;Me3F75o287lv/Ah7mW2e3DIBSybQoTz6BUx55qu87m9hFmEx7aVvUHC/wnoC6dF/I1i+ikmPfw0T&#10;Hv0KHcm/YsLDX8J73PbRM4TYa9/F0nd/iNUU47VTfsEkQvFLZqW/ZIb8C6yc/DOsmPwLrJ6m5hzG&#10;1F/xM/sZM25lo/fjpV99Hs/85G+ZZX+F9T9lNv2IyaZ3LGFGvfQxvi/CaO4jWP6e2um/izkvU8wJ&#10;BEFhyrOEJt3MnNe+baA4/40HsOjNH2AFs/k1fI0d8x9n5vwWSvdNZ4a7FOXHV+LiwcU4TWCpmefU&#10;tklMLGbh2Ma3mb0/ywz8RRxf/xbOEVbn98zAkbVv4fyuGWi8sIkgFMg+RHPJNjSVaI7DJtScXYeK&#10;Eytw+dBSgkH9bPNxYuc8HNs+B4c3z6RATsOuNR9h67JJWL/gHayZ+yaWTn8ZyyjiC6dSeCc9jenv&#10;PoYPXvs1Jr74c7z+yHfxzC++gud+8w28/Mj38ObTP8G7L/wCExivPflDvMTtz//uG3jut/fjRS6/&#10;/tRPuO3XmPTyg5j61hOY+e7TmDPpBSyeQoc0dwI2LZ6MrStnYMvK2di5bjH2b1mJQ9vW4cS+rTh7&#10;eCcun9yHivNHUVNyii74EvWmgv/zeoTdrYh725EMdiEb9aCvJ4iBdBjD+ThG+npwjTHan8TNoQxu&#10;D+dwkzE6mMK1AUUao4rBNK4PZnCD224MZzHC/QdyCQxk4xjIRDHEZU9rGWrPrUKomRl46WqEWg+i&#10;4eISdF/dRgdQbQDSVMGEuPMChb8dYeMwxpuxQkH/GEBsmJg6daAXtmvSoFyH3YmuPhBBxed2wNlR&#10;akbMtV5Zx1iLXLQKHZWbCfAFBEgF3cUuXNg3EY2Xl1DUj5k+iw6Cw0Gx76RT0HBe3ZVXLqSLuu2k&#10;I+kgANQn4idAbGh4Wq3ng0SYkMsI6IaKHvM8JzoQOpdgl4bx6lZU22HfDysVPo82nldDefU89Lar&#10;a40DyRAojRqFFfOcQAdfsLZsEWGxwZqJLsdBQGgmuosvaPpBCApRSv0gXkJBQ3m7We9q0uRC3QeL&#10;BGyUG7E6x62RWNp3CyGxHXq8rSYSagKhHjClR9s6zC3gtyAeOoaI9wC69Fjczq2mwzzTc4UgOUVK&#10;7zOuIxW7RJgc5n6HzI0Xe8w8kKu81o3MMr+BbbP4hyZApj3111jy7r+hx32WtquOTqUdo9di5vno&#10;AXcJUnqolABCIFijr6zShkmsMCfEwCMxgIiCywKIOtIFEQOQ2BDXCRTTpGWFueOq1pMWQLQeSl1D&#10;mq93teQQWi6vxsXd76Py6BS0lq2hO3ICGEVV2Q48/pO/wJvMvj96kW6A4rPovV9g1ZQHsX72Y9g0&#10;73Fsk9CvkEi/QIF/0XS87ln+AnYz9q54kVk2s88lT2P9jF9jxfs/pMh9gxn6v2HWy/9GEf8GFk74&#10;HoXxJ9z+K2bHVmyY/isDlvUzf4nNc3+LzbN/a+rXEQCrp/2MwvtzI76KdTMoxtPHl9fP/AXW0vGY&#10;mP4zc46NdDob5I6m/xLrVM74LV/3x3Q2P8DUF75Pcf4WJhACEx77N7z10Bfw3mNfwcZZj+Lk5nex&#10;f+UrzMR/hdmEzoxXCJc3H8BsZuGzX/0uBfkHWPLOTyneP8cKZuW7FjyPE+snoGTvVAryPNSdXcKM&#10;eQkFVuUi1J9fSGFdzHIxGi4tQ8uV1WgpW8/YaKKtfBPaKzQJbhuzth1wXLUmyp1lFr5ryUvYRRG/&#10;vG8Grp5egcpTS1F2fAH/wLNMe/4KjdZ5/7cE5INYPOlBLP1A6w/xu3oC2xe+yu/hTexc9gah8yY2&#10;z3uVzu9pgusxOr1f4Z0nvo2Jz/wYcyewbvrrdA3v0TW+ifef/yXeeuqnjJ9gyusPY8EHz2MhYyqz&#10;649eexgzmZXPm/Q8Zk941hy7dg6z9pmEwNRXsGzKK1g5/TWsnPEals98nVB4Aytmv4tVcydi3cIP&#10;sGnpFGxeNg3bV8/GrnXzmYUvwsEtS3B4+wqc3LcBZ49sxaWTe7B3y1JsWDEDB3asQslp3aH7DFqu&#10;XqA2XIaztZyZai3CnkYmex3MPh3oS3oxnIvgWm8UNweYCFG4bw5QzAeTuDOSwqfXM/hklHE9x8gy&#10;tJ7Dx9ey3G7F7eEMbg2lGSncNscLCgkM5iTsigiFPoK+dAj9aZapEPJMAPszYSaYAeSSfuR6fPyf&#10;exhe9ISdiAccJpIhJ0XPg1TEjUSwm9tcSHB71C8H0MnktJMJZSeFvBWtV89SnDcg3HoADroQAeTq&#10;6fmmL0QORDPaWyrVb6tRWG0IBQiLAjzUlGUDZAwcLNV0pXthmSYsvzrPmcD6rX4QAURORACRA2lr&#10;PIeE9wo66Tqq+bq5SCUc1VtRc3qe6RMJdRxDxdHpqDkzhyKviZ8bTTOVOtG7qNFddXIeW8zQXQEl&#10;qM5yarKHbkT3wtK9DNUP4qfTcBMiUfdBwsOale6mvqvUYztC3fvM0F8N4RUcdEurbILXRRAlg+cJ&#10;kENjAFEfSEPZAt3K5ChhQICUzme5hj+a5cZx6AElaifTg6X0eFpNGJTr0F14NZZYTyR01K+0IEKo&#10;mIdKNXGdrkIz0eU67DvzynloFJZKAURg0bNCultWwuvYamabq/Nc/SC635Zua6IHSqWi/MJce40T&#10;SQQ1EusckvFLsJ6Zfo4AqSHgNmP7gu9g87SvY94r/4IpT/81Frz1JSScJ2i7anmeeowMh8yYfc36&#10;zTCLSWeHzV1MNYHQnkRoNVsNmfqIOs0JDtt96MFTlgPRsnWLEzNLXcsFeCisEVrjIYCECZBM33Vm&#10;V4fRfGk1Lu35EPVn5qLp0lJmUl24c4d/omterJr9FH76tf+Clx/+V7z91P147aEv46Xf/Aue//U/&#10;4qXf/QNefegfaOH/AROf/AKmPf8VLHr7u1g9hZnygofoAJ7F4XXP4diml5jNvoqTW1/Fic2v4NTW&#10;13Bux5u4sPsdxrsmzmt519sE2TvMapXlvsX1d3FxJ7dvZ/2Od3CJ65f3vseM+X2U7JuES3s/QOn+&#10;ybhycAquHJ5KBzWNEJyOyuOzGLNRdWI2Ko7NQflRLh+fa6L65IKx0HDRipNLUXp0IUoPz8PRTe/y&#10;O6MQTnsIq2c8Yppaju2YiuPMuA9tmoCVU39LeHwfU17+Dj564duYRtcymeUHdC0Tn/oGpr9KF/D+&#10;w1j20WNY+uGjWMTlRR88iqWTH8eKqY9h2eRHsPSjR7CEsejDRyjGj2D+pMcwZ+JjmD3xUcx7/wku&#10;P25i/gdPYsFHT2PR5OcowhT8ma9gyQdPY8HEJ3nss1g27UWsmvUqBfs1ivPrWDnvHWxY/CG2rZyO&#10;3WvnYt+GBTi6fTlO7VuL0/vWFWItzh3ahIvHduDKmb2ovHAQ1ZeOUJRP0uGfQkPFaQZFq+Ick7RS&#10;/pnr+N9oRtTVxv+Fhvs6mPl5kI8HKdRB9FM4lXmP5KMYpcBeYwY+2pvAdWbgN/pTJm5KgCnEEuQ7&#10;IxRqivUn1/MU8l5G3oj3JzdYclnb7oxkcIcCrvLj0V6+RoQi7MNIbw/FOmoEezAXx3Avky+K+ECa&#10;15KWeAeQT/ro7r3opXgrcnE3hZrXHOlEmmUm1s3/XvdYXSraybou7uckADw8xsv3xXNwWcf2pnzm&#10;vCqzPXzf2sblPAGR5T7mTgEsBYqMgQXLmKuw7jb7pCIugqPLwCJJWCTDboLOw9KLRMRjoifqNhHy&#10;6d5fHfC7WgiQdmpQLVordsHXsActF5Yj0LTf/K41wTEVrKSoanY+s/WOMxT91jFIyHHoWSM2OOz6&#10;se3BMHweOg4B5B54qDNd80JCPheaa0/xu7+MQPNBVB6bhVywjADZhqv8f8Wc1Dx/Kbp5DW3VapLa&#10;TThsJBiYzDfRaRAi6jB301FoakUHdTlIWJjbmshlUKvNI8nVx0EXotGy6k6QGZAzsUrCkWAJd+/n&#10;e13Ldd13aym1fT2/5zLq+S7+Jk/B13UAHWRFrqfK3Burvmw+7gs5jxiA1OuxtiRZq+kLWU8YMFOr&#10;0XwPwYPr6vzmC7maSTVeTEv1UrTXLOW+K2BuYdK6sbBs94Ns57L1DHSBQ81fmp1u3e5kg+lUl+Pw&#10;d29nJnAEaYIhSFh0NK0u3NbkIn8c/FAJnliQDsV/DL2ZWkKjltvK+YWcQlYd7fwQ9i77MR3Itymq&#10;X8W05z6HmS//AyKdR5CL1fOPWI7BfAedSCs/rDPIJMNI5dSfMYAQQaGwIRJhaW6ZnbBhwX3uDdb/&#10;zwCiZat5y+p0z/bfQC0B0nhhJUV7EmpPzkDDhYUESCduXk/g9vU4msq24QBBcI7CfnjDW4TBuxTa&#10;d3Bww9s4uP4tHFj3OvaufpVu42VsW/gU1s78HYX215j/7o8oeHQFc5/ApoXPYOP8p7CBsXH+06x7&#10;EmtmPsYM+CEsmfQbzH/nF6YDePqrPzAx7ZUHMPXl7+Gj575Dd/BtTHn+u/jo2e9g8nMPYMoLP2L9&#10;DzDpme9h0nM/wgcv/hSTX/kFpr72y7GY9vqvMOONX2PmW78pxG8xZ8LDmPvew5j97oOY9fbvmDE/&#10;RHF/BIsp7gs/fAKzuG3O+4+ac81652Esmf4iFkx+FgumPI+Vc5iVL56ArSumYPuKadizdg4ObFyI&#10;Q8yOj1Ckj+9ahVN71uPk7rUsKdIHNuAChfry0S0oO7Ud1ef3oP7KITSVH2XWeJzifJq/yXNMgkr4&#10;uyuj261CsJuZtKuev78GRNwN/GM0IxloQzrcaURPwjWQCTHb9RtBG8yGKKIRjPRr4l4Mo4zr/ZZ4&#10;X+9PYrRfWTO3mYhRgBVRfrfMoFkqBhl9mijKrDmb8FFQKWwUslSMAtrj55+U2TRLCXiGmXRawW2K&#10;bEKTECnSFOoMlzMUWC3nKMJmG/dV9i0RlfjmTJ0t0l4Kv9+EhL6fZV+apcSZ++o9CgoDfI8Rbzt8&#10;3U0UYCdi/i4jwpmYdd5M1EUx7iYcurjM0kSX+bxUlxYk6EwECgsW3QYY2ThBwshoX5b5HsKiAJ4+&#10;wkHRq885E+T/OogcPx9Nps2lFHQXAgr3sdxGIfhZZfV5cbmXzsREKsz1MD83nicZ5f6MJD9vRi4R&#10;4v78z8cChIdg4mVC2gVvd6uJWMhnHEtrxR64a3ehpXQV3PU7UXNqAfKRq0iHrsLdcoAirbuJEyBe&#10;OpACIOyw4REKjQPERCBoRmapTkN21Xxlw8PqRHchHPCgpeYUAh2nEe04jrLDM8YAUsVkLeo8y9/o&#10;FToq3SLnFK9htxmBpVFXap7q0qTu2pXGfWhWemftKkJGcNloAOMnIOQ6pOFyGhoxq6YqmQJ1K6j5&#10;ynpMh+4YoiYsdSvsMufUE2nzPRV8zT2sO0CA6DnoW/i5XkXQedyaSBgiVQQQ2ZFOAqRFkwd5Eg3x&#10;aquxHigl99HVxBN3bucLaUIKbb9oV7u84EDW8UK3mlFYasJSs9UYQBwkHN2Imr2ChIW2y5no/lhW&#10;kxXJ5z1AKFwwI646+Tq+rm38g503LkQAiQeOw8s33Z+tR3+ukbbxAqLh8/wzlTMr2Mns+9fYv+jH&#10;mP/6v2ExITLjxb9HqO0gAdJgAJIMlvOHXW3uN5TqCZlbfYQJgwDhoQf3GLfBCOrhPAVIaPiuDY1x&#10;90HgqF4AseMecFjwsAGiW6AMIzdwwzgQ3Tbh9La3cfXkdFSdmkVxasON6zEzryHmvojKU7OZUf8Q&#10;bz3xLcx8hwI8gZkzs+ElU1/EylmvYfXcN7B+wdvYvHQiti6fiE1LJpjlLUvfp+h+hJ2rpmH3mhnM&#10;jBnrZpo4uHkeTuxagpN7luDsgRW4dGwDyk5vQ8WZHai9tA8Npbqr6lG0Xz2FrpqztMRn+Wc5D09z&#10;KXxtV/gjLUOoq4oZUg3i7lok3HXo8fJz9TchzcgwsoFm5EOtyIfb+KcjrCPttOFatiIXbUEmwgzb&#10;XcPfRRW/jxb+KS8h7q3DjYEwhnM+ZrkeK3JeBtdzftZbMZSlkGf8VlDwBtMBEwMKCk0/BbaPwtkr&#10;8ZToKmNltqvIFkdMzRpOCp6ET80c7ehRBDsYnVyXcHbxN9ONnkAnf3fcFu5AkvuqTIS4n8Lsz3WV&#10;Id3w0KpPBHUurhciwXMkzDIzY4pUzMdzMqKedoSZycaDOi9fK6Ss2WnKBPeVoCW0jdeTivB6CZu0&#10;RDzG0gSX+X5SLDN8vyYrF0BMls6MnPvkEwqBxAo5hrw+H9YJHibzJ2DyjH6Ktq7H29XA11QmL/dg&#10;ZfCpwmsLSoJTL0GnUtm/4GXqWerceYGBYq+mpn46JjU19TF6FQWxV3OUaZIqbNMdGAboqPrzCSvo&#10;evoYvdkYoVuozyW5TGeU6+ExcQzo7grc1sd11fVzWz4dJzh4XEb7WNGbThA4EX5OQUaImkLHoLkY&#10;XieCbidBQqei+oiHGfc++JsOoZvC3a7mztK1GEw2IxO+yiz+CP8Tmgx9hse2mZnninFQaDloyqC/&#10;8Ahdhob0hvyFx+r6NITX6vsIFvpCNJFQM9pbCRBP0xEkuk/T3c80t4DppuOpIEAizjOWboWqmQAf&#10;Z2KvOSkbqNXq46DrUBOWoEFI+Og2dDddabG/jRAhVFQngKg1ydehDnXqs8DD9Yhzv9FzdajLiaiZ&#10;S88U0WM4usmAxvIF/L4ruI3ORffA0kOmmrcZgPgcB7l9Ee4Ldu0hMNYzc5tnhoa1EQp6Dkg7L6q1&#10;RnfmVd+GdSsTdYh3N2mCylpeAOtIP2/bJq4TBK0bCu5ik2mi0h15vbqtSdd2ugyNytpm1XWo93+t&#10;sVG6pbu7g/u69jA7OI9E+AxcPF5PK4yHTxAql03HeSJ0Ai6+Od19tzdXxy/mGEFQyi+f23n9R9b/&#10;DkeW/wyL3voalrx9P2Y893e0g3uQpwPJx2vhadgPb+sBM6Y6rj9GXkAgQApPfhMkAnqudGHZDs3/&#10;KF63wuoLsR2ICfWLFIWeOqfnW8uphFMjyA/eRF3ZSbRcXoNTW19F/bk5BMhMimALblyLUgQazG0L&#10;cuEqXD4yh1nFUV57OzJB/YBbkNVN/Vimw80MlVpvpVh2UkTdGExRLGIOinY79+VxoTZkKehZCXqs&#10;g3/wThO9CTUvKEPsYLRTRNtp0Vsplk2MRiPsKcLAwIFlmvWKpI/C4q03EffUIeGrR4LLih5uM+u+&#10;Olptrddxn1rCoRYxRlzH+Bv5PZehmX+UrpbLFKgm/iAv8HfCPwZfM+bROXgNfN2En6/FSOp1eQ09&#10;Qdbx2sbC18jXYPi5jftoDH1c18DXiPMccW7T68VMcF3B8/xpMPvkOeKBFrOcoAsRMOICA91IT5gi&#10;TjjEBQetM9OW2CcLYp9SRFwUWIqQCYotxTzFrD0d81Hg6TQYGvWXYmas7DgVDyAR8zN85rbqqQTr&#10;ehQh44wzzJjvjSyz6VxaN4OMUSQVFEoTMYplYnyZ0cdllb08Rg9QUuSZnSt603qoku6AIDekbdZy&#10;nkKvMhZUk4qD1xTifzHA/xavOaFj43QCOqdKHSuR5rJeW8LNdYUR9LEyQSgkrehVpDDYlzYx0Ntj&#10;1gd60xjqy2CoP8vIcJsVqh/stcr+fMqElvtU5lmXTWEob203dTmuc//+LKGS5vWkCByzTHgkY/zc&#10;IwYcibAfAbfEuxuRoMeARBP7eqJ6v160VR2AlzrhoQupP78MvuaDGEox8aFwe9uPUVh3wdl6AuaZ&#10;JiECV7coKYBCTkNDd+3Qkwj9hId5frpciN8Hr0ZhObvgo/swHepel3ElEQGk+iS6a/Yi5T6LquOz&#10;+H+7xNffz+UZCBMqcV8p//NXqbdyHHQWzZvQUrmIbmMl3HQWnUz6PQSDGS1bt8o0W3lbrT4Rd7Pq&#10;qbnU8QAdiLRbM9XlVsJMytUvEnFrqK4gsoPn1/PQCRWu607n+fgVOhaClc5DTVnOVgKEOuxq28XE&#10;czEB0rmHcJADmced1htoqBlLxGqrXWFGYZkmrKZ1pglLs9Bbq5cYUmm2o/pB3HQg7tZ1xonYTVT+&#10;Tg3j5RtQJ3r3TrqPHbywAkDoTNSR3q3+EALDq9u9B0/zz3fR7NvZvIpu5CB/wJcsgAROmHth5VIV&#10;vPhqeFz7kU1X8MM/jbD7EI5teBB75n0Pqz98AEve+jqmPvlXcNdtM7dw7k81mxFPeqbwUNYJd3c9&#10;0r10FXqITwEQfsLDG8mPrau8N8brBR4tWxBRGRRUCAvF2DOuTVPXsAFI7+At1F05gbbS9Ti55WUD&#10;kNqzszGQbMQt3WY+WMlM/zhujzAbCtejoUKz9q/A01bCz+g8nE3n+BlTcFsv8rO7yM9X80doaZ3V&#10;iLhq+SOr4w+BGUpbuQl/ewV/JNZywFHJfdV0U41AdxWBy9cqhOqsqOI22dJaBF11jFraZZaMkLve&#10;Ck+h1IN+KPhhrkdYWtGICEERoaOIEB6KMEETZl2U4q7ztdafQ1vdRX5fhECwje7zEt9bKTPedkS9&#10;TYgKHgRmguDTdkWcGb1Cz3EZD2b1JpS9W6Juwoi52wqKeIoirQETaQm47sJLkU5THCWKaT21zgRF&#10;uieKbLIQFOAsM9e8BIjClKdY5Rj5XBp6cFI+l2U9g8t9+Rz6e/Nj0ZdX2XtX9Pb1Is8yz2157p/l&#10;salMyjxytbc3x8jfE73o6+u3ot8K6yl9Vujuw9bDnPrQz336+wb4OixN9Jkn9pkn93F50CzrmjK8&#10;NokxRdYs87W5rvdm1el9pc0jW+NRfibpFNKpHgavk8t6v/2MviyPSSe5zM9Cy4xes6x9rHMN8FwD&#10;LAf53vpzXOfyUF/WAGGQkBjqF0QK8CiAQ3XDA1lGzgrV2yBRyWsdECD4GjqPKVnXZ+7xRhjptTO8&#10;Ll5HH0sBRO5DZcrAI8QkQLcd8ZpmIzUZCSBal3jHI0ECxIfm8r1w1e2mbuzmf3MxcsFyJl90237+&#10;h9pPoO6iHuu6hTrlsNwHwVAcxQDxe33mUbYWQFTng9vZbR5t6yU49GwQc3t3LhuA0P13Vu0kQM6h&#10;6tgMJL0XEO48hqoTMxGlA4n7rzBZKkNd6RIz50O3LfGY/o/l6NJtpZjwCwyal6cb3XroKPyCRD01&#10;myDQHXsFkDCTbWm2t3WrmTMSVCc6oaM78prHldOhOOpWUpv38hxbUHd5Nt1sCdePsl7TNLaTBVv4&#10;2VZTt3cTMAtxn7d1B4m2xXouOqHRXLXENF3p7o6CSYeGhYlyPLGasGR11E7WfnUZj1tvmrF04V46&#10;EAMRhtM8jXArKbUeLgJDo7DsvhAvgaHtAor18CmSj9vDvuP8M5cg5NpLgKyEjyDJ9agJaz8zxWNm&#10;Dkg6cYE/htPMlA7zj11Ne3icH+5xnNn+BLbO+BrWTf4+lrzzdUx7+q/QVbXBDIEb7XfR6u3jfhcx&#10;3Ofll1hv7lKrh0ep6cpHeLgC6TH3IUhoubgcB8ggYWPXCUCFKMBDzVX2so/7+AgadaL3Dt02nadt&#10;V9aZju7a07OYXUyjI7iKm9f4A/aX8Ed63Nw2I5toQWfTWTqxKsK3llEHT2cjnVwzfM4WE0FPOy0w&#10;f8h+WmE/M0e/g6EHAzkRCSmrcZvlKJdjYT23wMs/ioKZrx4sFAmYkK1Px6MmUioTzNh64sjwz5fR&#10;40KVxelPyVCZY4ZXvJ7lusLaxnUdx6wvk2JIkE3WmuCf1W1GmyQiukmkHkea5PW5ee1uc86sjmGM&#10;nYsim6NA6bnWOQqvxLdPgqsyT2HOU0QZejqeeWIehVShJ+YN9A+hf2A8+vQUvb4h9PbTCfYPW8H1&#10;vO42PFZyH+7Xz20DAyMYGLzGUsHlQvTx+F5uV9nfb21X2W/Wub2P2xj9Cnvd7G+dO5uzHveqso/X&#10;ODio4wat7Xwf1vVbT/2zS+t9ad0K+32afVXP926FlgsQYTnA9UGGQNJPeAkqxaBR6HNUvQESl3v0&#10;nPKY4KnHyeo547zWNMGRIxyz/NwFEcFE4DTfg7UusAgqgoXCWhawLOEfJECM01BpoGGFYGEBJclS&#10;INF6jtdNuOg4GyAEhELQUJ3tSvoIeUHELBtg8LfG35DlPPjb7Ynx9x1GjPCIh+WowsZtJAgMwUN1&#10;WjYA4f+itXwfE8295lkgraVr0R+pRnv5JrqRpeim+6i7tAqXjixEV5sSV8tZFANEEwdVBnxyHyy5&#10;bB57y1BTllfNV163cSI+gkwAkQsJB/3U29NwVO9C0nUOlcemI+m5gFjXKVQcn4mY86xpgtftcK6c&#10;ngxv02Z4m7ebEVbdDWsMQLprV5smJ9MBThCoU93bqhsuMpEnSORCpNXRbkJSz/gQUAgSv/pKuBz3&#10;ECCCjmMnz6cZ6IdYvxG1l2YiF9eNOU+gs0bPeuJ2vn5vuobavdc8Cv2+Th6gKe8N5Qu4cT2aCBB1&#10;npg+EDoQ3Z5EM8r1zHP1Y2jccFfDarRdXUpwqClrrbk4b5smGFojrNQHokmEPpa6065HN1UkKPRA&#10;KQGmmw7DOJIujdRSM9cuQuEAAXLFAEGuRZMKM7HzzGCPMmvdz312M6s9SIeyh1/8WQpOGe3kCe5/&#10;Gmd3PY8tM7/M0G0kvoaZL3wOXZXraAUv49ZIAFk9TCbdxB8a7WeQtlQASQ8b5+HwpeAkQIrh8VkA&#10;GYdG8TJdiEo5kQI4bJDIefjpVsJc7h/6BLVlp80Y7+ObXkHtmdmoPjkFuVAJbo74Tf9HoOM4RgbU&#10;udrAP24EqVQGyWSaZY7C04dU1op0Tg8yoiBR/DL5YdOfo1u4ZylaOd0GnqJmbtveR8G0g3WKXkZf&#10;/yjLUXM7F5X9A9fHg+va3j90HQPDNzA4chODw+MxMHSD226wtJYHzTL3ZfQPKnSsHRRXlpm85tn0&#10;mWvN9Op6eA3cL50dRE+aIqZjKMZ9Y2Gdq4/nVJhrKVrv0zL3MfsN8HoYfXwv/YMsVW/e33W+P73H&#10;QvSpvGEmkCqyvA5dTzqnB0PpMa/DyPHzE2Qs0FifV5779d4Vw4SRgsv6XM26lm1YFC/bQUgRdmk9&#10;CTNLR0AQDA4KMhY4FDYg7BgQ/Arb74KGYJlnXSH6FWMQUViQMNu0b/HyWEnwEgq5DJ0HwaDQeqon&#10;SQeiZqleJgC8VgMQbSOwuW+vXBNh0Ueo92boPBh9CjkZQsMOrdt1A4SMFRZUrGYqlXaTltzI3c1c&#10;Y01XBYCoOUoxYJ+fMDHwkEtUMOFQZAkNJSuCRzqhhIjOvgAMQcTAgtCwo0f9IayPmeeae9FWuR/u&#10;mh2oOTXfPKvEVbsbZQc/MiMUawiRAB1BS/VetDVSUMOCBYNuQ3fjNRDhcsDvh5+lTxDxCyAhgiRA&#10;aHgscNgAITj8PrdZV/NWe905qwmrAJAez1nECZBKOpCY6wySoSp0Nm6jA5prRleFdCddjY4lQOQ4&#10;HEz41Q/iomYLEGodclGb1TrkocPQ3XoFHF/7DjNcVx3muuWJQOJt20YY0HnQwajpSsf2MGHX7eKb&#10;yhYgn7hiRlx11HK7Ot95vlySybvzCGqvzMN9rdVL+WKb0FyxBJ08qLl6iRlhpWYtdajrBonOlg3o&#10;bFjJko6CRNOFt9OdyHnoqYRadzYRHoSD1f9hTRiU27BvV6IHTJknEhZAIzdiA0T3wPJ072LGUIKe&#10;4GmzriG9McIjHT5L+u5GxHPIEDLQvY8//gokWB/xHuP+Z3Bu34vYPPNfsWPuj7Bi0v2Y9eI/oKt8&#10;FVL+yxgd9PJPoFt76+FBGv7bYnWiJ4fg8CbR7k6Y5qtigAgsfwoPhbWPFQX3UWjGCigKzVcCiAnC&#10;RLPYB4Y+RQ0B0lyyGie3vIY6AqTq+PvI+M/jxqAHIQffc/dpc++reLiRgqlnddygyF2nuFmRVlAE&#10;M/03kdXDmvpumMejmkekcjnNugxLDRk2pY5n6DxZHqtnoOT6bhohVfQO3DRRvN7Hc5gYvEXhtuO2&#10;FarjNnv/zzqHQjeq7JWw81itR3v6kMxSsHkN8cwIBZvAGLzN70B3A6Do8bx9gzyPEX1CQOt8neJz&#10;9xbOnee5dX6V1rIFhHwvwafXNfWs47od2V4ClZ+j+QzMNgseVlgQzuo54QpCWaWerSKg5A0s7g26&#10;mXuWjZMh1K318VBdNttvkoBMRg+9ojsgHPIU8rwSAYq1DZBiUChsuNjLglAvISD3peU8hT3PhKI3&#10;x/0V+aKS+yl6c9xPryHXw2MMRAoAyabTBiKK3lzOAEQPRsrRJaWZvGSMCyFgeN15wSYjgAgkXNex&#10;dJF5NXHRLVouJGPKPoLGKm2hF0wUFiQGjIOwoWFFf76nKKz95C4EizxdaZ6uQs1TOpe1rg5yuQ46&#10;VjqPDN1GJqnnsceQjNN5xOMERJTQCI8BwwaISmvZukuu7qwbCgogh+Cs3mxuotgfrTIPlKo/PQ/e&#10;up1oLWPW3nSIgrkJIW8roeGj8MuFaJ4HIcFlOQ6FwFEMED+h4na74aEDETzcrm4TWlcIIB31FwiA&#10;vXQg51FBgMTdZxCnHtSencfk8hw1rhxdjdvNnXe7KORu3Y3XTCJcYaK7jtpLHfYwvBR4uQjjSNQf&#10;QnCoo119HkHHbhoATe6mDlPfBREfAeLt0C2mrNue6JhU6DSayhfRJKxANsakPnAW7Vf1AMC9pkUq&#10;16Nn4pxFneaBtBISAkhT+RJCQR3ny9BYtRjmeSBXVxq3ITdhgYRWqE1Pv1ptoNFRq+1rTPub+kGc&#10;hTkgttPQrU00P0RAUd+IRmbpXNZTCdUctgVO7hdyHyAwNkM3TOwRGHxH4GrfQljsQTpyBl6SMR3T&#10;nU13EhpH+IOvMfCI0a2kYhdw6dBrWD/l89gz/ydYOekbmPrM36Ltop7qdYFZvRvDQz4MU5wToUr+&#10;eNqRSPeZpqsOTwLOYPZP4GED5LMhUhwEiFyHAYkFD7mOYjcSSQkgn6Cu8gyaLq+E5l3UnpqOy3tf&#10;Q8p9CjcGaGfbjyLqvUSb342wr4aZPUVOgMhdQ5Lil9LzSyiAehRrmmHgQQGOm2ducx9u04Oq0nk7&#10;uJ8JwoNlxpQU996bFFEKMQW+WPhtsTbibULL4yEgFAu6QueRmI/H+LrZj8fEejSfhgLKa1ToHmNZ&#10;bu8buI2ejGb+EyAEjX3esdcw61bY59VxKjOEgh1ZE4KDnE5hXfsWbc/kr5ltmjwqByT3YZxHUWTp&#10;JMYgUhR5xjgsCIpC3Vg9jxuvG4dKjiJu4EFIpFPM7pNquuojgHUcwcH6PMU+x9J2HcXwMIAohA2S&#10;4rq7gucQKHpNeXcIMDm6nmw6QzDkuCzoyH0QEKmUqc8THgJKmm5Xj2EVOOR+U9xmXBPLseMLwNGx&#10;aurMy4kYZ0JomOasgjsxEBl3IuPuRE6ErsI0R6mfw+7jUMiNjIPDPrb4PH2MPPdXH476ctSPY5pT&#10;DcwEtRRyLAW7DOtMU6ztTNTEqqeREnhyJmE6A4WebR4MetBRfQSdlUyGq7ci7StB2aHJcFVtRj50&#10;BU1XNiDsOIOTe6aiq63SdKALEPeGzzRdhQxArGVBRDDxj7kPj8cCh5a9ciABP91FCVz1+9HjPEuA&#10;TEOCAAl3HEfduYXmmSxxfyn8HYfMc851r6oAnYRuI6UhvJpxrrkgeg6IW81T1G1N7larkCYYWk1d&#10;a03fhyYYuqmzGuarbXIxMgDqmhBANHy3o3YFMtTg2pJZ1PLt1N0yavJFtFevRcR9BM1VS830Cj0j&#10;RH3l97WywkmANGgmOiklB1JfsRAOnlBzQNprltBFbDAXrp55daLbAFG/iEZgGcjQnXQ10kYRFNZ9&#10;rnjRLWtN05VGb6k0TkS3MJED6dazfrfT2axA0Lkbnc3rzCNs0/ESAwY3j3ESNunIWbj4BjPxCwh6&#10;jiAZvcAfaI25P1ZUo7Fil3Dl2DtY/eHnsGfeA1gx8d8wjQBpPjeXADnHH2UXAaIHGOnur2XMThwU&#10;sjw80RzhkaLgExSEgY8uRGED5F6IjJfjADHgMXNHuM5ly4GoHKD7kBMRQKwmrKarF5nJrMWpLa8a&#10;B3J+5yuIO47gel8nndshJMOVtOkdCHurTft4isIYZ+aupra4Hr+bZcaeu44ehu4SrD4cLSuShTI1&#10;BpDxyBAaaTkZZeHcR8+DNxApgEAxDg5LzFXKdRSvaz8jzoW4V8htkbfPmUjT5fGzTdB1pCjgiiSB&#10;Z16bIYAkUhTPIYLCNCuNjgFEwFITm8J2GWOh19PjcFnKzVjXoMmagi5Ls84w4BiPLAGSLbiOVHbQ&#10;hOBhuxELIpY7ETzUzJnLj4cgUbw+FqoXQLgsaOTkLgQPZvvJdC+ShEeGCYv6RHr7BpGhqGcJD8ux&#10;KOgwCJW8IGGHDQcbHqaun8DpNaFtZpll1kBC28Yjz3WFAYaaqwiJHEtznPphBIckAUIYWM6kj2Kb&#10;QzzKjJ7HyBmZ12HYfSYm1JfCsDr8c/yd9mFosJ//rwFcGx7C9eFhjLK8MTKCm9dGcOPasFm+ce0a&#10;ro+O4sb167h54wbjJm7duoE7Jm7ikzu38OnHt018cpvrt2+x7jZ+r3U9WuDWddy5eR23blzDjVGe&#10;n3FdrznQh5H+Xgzms+gnNLJxAiMaoWaEmCH7qSNuZs9uhD1d1Jg2eDsb4Wi6ygTVbe5hZYbdcj8f&#10;1zuuHiU8NsNZyyS1+wwqjk4lQLYi1nECtReXIk0XUHN+NVrpFsLhMHx+y2UIGOMAseosgGg5wO0q&#10;NQrLAoiBiNsKTTL0+7xwtFYQAAfNMN7qEzOR9tKRXN2GhgtLqGGX+F7KmJQfJ8iWoqVyqTX0lsm8&#10;ug/c1GYzmZCuw54PItdhAMM6AUQTCtWJrgmGch8apaX+Ex2rm+NqbogGSGm6he60rj6RyvOTEfOd&#10;oh5XQA+Saq5cadZbyIGQ5xhdSCVhtA33tVUvhWY1NpcvJtHWoaFigZmN3tGkW5ms4oELDM104y6J&#10;v5NCr1u462ZbmoxiA8UGiOn76NTDo6zOdDVlyXno1iZmdnqr1YSlYb26OaNDt3F3kow8xu/aZ/pB&#10;EsETCBAqHTyfHjLl7dptnguSS5Yzw7mKdKLM3JE3TuCoP6Ts+HvYMO3z2D3vO1j34Vcx/dm/RcPp&#10;GejxX6DNbTEAGcg5eI5y/nG6EOefRwDxRa2RV4KFDZB7IWKDxIbGZ7kSgaQYJlrWvBH7Fih5AqTx&#10;6iVzr5vDa5/D1VOzcH7Hy4h3HsFwrpWfyVFaxau81kZE/bXoH5TzGDXPI1ETmFyMgBFNXeP5dD+u&#10;AcS4LkDY8DBOheW9ALGCgs9tpklMIGGdnEn+M5q0/lyY7J9CnJYgG/G2lovDggmvJ6MZ/b1mcqZe&#10;P8vXUZOVQi5Ir2/d7VjPO7/FcxN0fL9WE5QFIQHCND8JDjy35SYKYGCd9Zrj1/FZ0DD1hTI9Bo8B&#10;vjadgZwH63LcZr2O3JHOY7kUQUSP/bWC+5kmKToIuQ7jRsbDQMTso7DAoKartEScYBnriOc5FGZ9&#10;cJhhl0wyzPI14z6HFMMjXB7m8rXxGB7lb7kQw9cxPKK4gWujNzE6eovB8totCuxt3Lx+BzdusLxx&#10;BzdvfowbN29xWdtu4vq1G4xrRsxv37xNcb5N8R+lG+jHKK9hZGAY13g913hdIwTcMAEzkCWEUj1M&#10;5GLIJuKMKJfDSGqCnkYz+T0IuR3833ZQpJr5m66Hp62OmlHP5TommtXMoEvRVnERzWXnUXPhGCpO&#10;7UPZiT24eGgbTu5chxPbV+PopuXYuWwOVk57F/PfewXzJryMBRNf4fKLmPfu85jz1rOY8eoTmPLi&#10;o/jouYcx6ZnfYeJTv8U7j/4SL/7iATz9o2/isQe+hoe//WU89M1/xeNcfvyBr+Khb38Rj//gC3j/&#10;6e+hrvwM0gSOudUIRV5OoOPqMXRXU2zr9yDiOoeqk7OZhC5F9bE5qD67wAyxb7i8Ee31FxEKhf8E&#10;Gv9ZaESWx+OBx+UeC7eTEHF56Ey8dDVV1M9jiHQcwdWTM5H1X0JnBcW9agPiXgGk3ACk/tICtFZS&#10;L7v28jMlJEw/h1zIcrRVLeZ7WG6AodDdeNWMpSYqJ2GiYb6BDs35oM4yIZema/a57omlgVGmdYjr&#10;LqPjG8wQ3kyslAApRyZRThasQ9hFyDZvhat9J/LJaibwJ3BfewEgLRVLaGk0I32+AYceZdtcuQRN&#10;lfNMh4yefuXiiwkgxh7RnQgkegNyIuoD0fNB7E50AUSTBgWLQJc1gVD9HtakROsphgF13jQsNxMH&#10;NV9Ew3kzPaWmHyRMmHQ0knqBo8zKD8PTtYuZRh0BUouI/6QZnaVbnmjuSPWZj7B38Tewf9EDWD3p&#10;y5j+3N/i6rHJSAVpteJ1GBkOoC+jMf26AWM3IvwT+OOEA2Hgiyh64Q2PA6QYIgKGSoHBXh53I+MO&#10;xQaIgQnLscmHBiCfoqH6ItrK1uPQmmfMj+TMthcRatmH/lQDP4sTyCfqea01iARqKdgjpm8jyiw9&#10;RqGNECRhQsSed6I6gUPinMheN81ZcihJhpq7BBJtT+VuWK5E8DD7FyDCegsg481Hd4Pk7j4I4y4M&#10;NO4Gx7g4F9a5Tyqnh3D1Ip7WM9YJAfXZCCA8ViHA6FoEEI2Cyxf6VXKMfr1m4Rq0npMDYZhrkQuS&#10;M7GvS81qamKjg+kbvon+4fF+m4Hh2xgcuWPFtdsYoriqHBjhNm0fuY2RG5/g+s1PKa5/xM1bf2D8&#10;Hrc+/iNuffJH3L7z77jD+JjrH3P9k09ZKj75Az5RfFoUv+d2hrZ9fOdTCvVtXKNAj1CQr40wRinW&#10;12+yvM56K4YJhxFm5sPM1geZwWu4rZpp1BxjDR9Wk0uUyQ4FOh5EUnMzYlZnsOYvhCl4PmcXPJ3t&#10;FOZ6tNVUobW6Ei1VFWgqK0V9yQXUXjqHyrMncenofhzfuRFHdfPC7RtweNMa7FmzGNuXzsHmBTOw&#10;evYHmD/pDcyd8AZmvfUqpr76Aj588Rm89/TjePvRB/H6736Jl3/9E7z+0C/wxsM/x6SnH8ScN5/H&#10;3DdfwIxXnsKHzz5sxHz2609hFmPGK4/jo+cfwofP/Y5C/xjmvv0M5r71NGa+9jj3e4jbHsSHz/8W&#10;U196ELPfeILneoLHPsFjn8TsN5/CwokvYYFgMeFFLPngTaye9gE2zZ2OHYtnY/eKBTiwfjkObFqJ&#10;I9vW49iOjTi+awtO7tuJM4f34fyxQzh//DAunDyKS6eP4dKZ4yi9cBoVl8+j+kopqkvOmodPVV88&#10;jFgiSRdA9+HRyMxuiuxpdJQzG2/Yz6z/MurOLkTT2UW4vHeieU5HPlKNyjPL0dlcgqAAUmiquhcW&#10;xY5Ey9b6OEAEDjsEEG8BIN7W4whSD+rPzkWWrqOjfD1ctVsRdV+gI7gMf/sR1FycR1CsNJ3hujOI&#10;RkqpI9xBgHQW4OGnw9ADpTQ6Vv0ifjoLjcrSM9JVr+G65t5XdB+etk3Uc76OjuvUQ6cIUC43kAHq&#10;WNct3NPxMmR7yuHvPmCevZQInEFT1TKkwhfp9kpxX9OVeaYnvrFsASGwGY0Vi8ydGDWBsLmKbqRq&#10;oSFVx9Vlpr3MppQ60DVvRDaqky6im1Bor13MCxE8WN8kN0LrRIBoCK+OUd+IOnE66pcRMpYj0Q0V&#10;NdHQ370LHsdWpBKXjasIuvejixCK+mjtgifRzeOyyVIkohfg7d5r+kJSmnwYOoWGS7OwY97XsXv+&#10;N7H6vS9gytP/HaV73zLDZHUr92sjIehWJglmEdlMN6KJmBF69YP4wgyVjDGI0Jnc60RsePwJQBIs&#10;i8LARCApAETRN/wpGmtK0V62AUc2Pm9uinZy87PwNe5Af7KeGcVZ6Gl6PeFyxIMNJouNEwbq40hQ&#10;8OVA7CaxGOtMf0gv4cDMXc7DgMHuMGedCS7n+yXOluBaYXVQq3lqYPjOn8a1jym0H1NwFZ9gSOtj&#10;Qqywtpt9GMPcZ3j0Uwxd/z2Gr39qhFmi3jt4A8MSaIrw9Y8Zd/6IUYr09Vt/xI3bXGd57QaP43lv&#10;f/z/4M4nFGwKteI2Rfvmnd9T0CXGn+DGrU+4zOCyyuvMrq8RGCPDNzDQP4xedRqbpp5e0yRj5mjk&#10;NEpI7eHjQ43TzJp7IiGEvMyUGT6Xns3Qie62VrjaWuBoasTVkkuoOHeWwnsGl48ewfmDBxh7cWbf&#10;Dpzcs42CtQmHtqzBvg0rsHvtMuxctQibFs3C6jlTsGzqJCx+/21my69jPmPR+29i2YcTsIL1y6dM&#10;wJIP3zblqmkTsXrGJCyb/Daz6pcx990XsfT917jvK1g46QXu9woWf8is+4OXsHjyq1gy5TUsYN20&#10;t5/F+y8/hveefxjvPvsgS4r0y09Q7J/AxGcfxfsvPIGPXn4a0994nud5E8snv4elH77Da3oTSz96&#10;GxvmTMameXoY1HRsWjgDW5bMxY7lC7Gdorxp6XxsXLIAm5cvwfZ1BMymjdi3bSv2b9+KY/v24PTh&#10;g7hw4ghF+QTKLpxFLSHVerWK/906ClEzvI4OBCjCUZ+X/1U6krBuHWINDU9qeHhS30Ha9LfY81gG&#10;+gcwJIczfI1QHSVkr+P6DT1F8yZu375NOH+KT3//ewKbJeH8KX8bvyeof/8HLjM+4TaVJn4vmHNf&#10;7a/yk0Jomef5mOf4wx//A5/cuYNNM19Dxdn9CEWicLm8FHA/3PwtOOpOo618DbxNBwiQUjSeX4yW&#10;88txec8ktJWuM3flPbtvCpxtFWMAKQZHcYw3YdlA0TDeuwGiZdUJII7WKvhaT8LftBsN55j5E2Bt&#10;ZYRZ407o8bY93hLo2fP1l5cRFOsIEAHA0mLzSA2NmlVfSM1KAw3dWFHNVxqR5SFgVKfk33YnusW7&#10;msDMAwJNSZBQ7+VGNJO9vnwuUpHzSIYvIeI7ye9SifgVM0I3HrBup9Jau5qAuYL7Gi7Pps20AOJp&#10;224A0kD70kVAtF5Vx7pmOer+8uoD2Wjaz8xjbek+9IKmKYtOQY6j7epCAwY1W9kORCOzxgBCm2SW&#10;W3XL4E3GNukOvgJI1HvQdND3EBA98UsI+w+bR+MGnbtMP0gnj/c5aS9Z76UbiRIgPaEzpt+kvXoJ&#10;1k7+AnbM+RrWT/pXfPj4f8GpDc9iKNOKZPQqRoa8tN/NtNtXkct2Id4TN0LvCeUIDQscBh4qCwDx&#10;3+NEisN2HmZZfSg2QAQVAUQuhGEDpHfwE7Q1Vpkf4qH1z6L2zDwc2/AUAs07MZhq4udyFoO5NsLw&#10;CpKRZmb2faa/I5oZMSFwqLO8n6I9cvP3RnyvMXu+dvMPFObfU5AluL9n5sxM+ray6k9wiwJ8+zaz&#10;apa3KLwKqynjNu7c/pgZ9se4xdKOm7c+xigz58EBa4ipJq4NDQ1hdNTKpIcGNMeil39+Zss5CnUm&#10;YzotkxSKoF/3+XHyu3Hxe3NRnDtpc1uYrdXTRdaira4KTdVlqK+4jKul51F16TRKTx1CyYmDKDl2&#10;APs3rsRaitu6uVOxceFMbF7MoMito+itnvkhVs54HytmfoBVMz7AyskTsWbq+8wkJzALfhlTXnoa&#10;7z7+MN56+Hd459GHMeuNFzD/3ReY9T6LWe88h4+Y3X74ymOYzJj66uOY9sbT+OCFR/Hm47/G64/+&#10;AhOeeYjrj2PSs4/gg2cfY5b8FGa++jwzYmbBzMjnv/s6Zr/9soklH03gtXzE65jMa53OmIHlXF42&#10;/SOsmUdRXrEYO9aswM61K7Frw2rs30LHuXMzjuzaihPMks8fPYjLJ4+h8jxd86XzqC8rQSvdQ2dT&#10;HbpbmyhOLSY8BFvA7abT8NJx+BANBhGPRuhEYkj1aI6OBFkdwhJlApPwVN/EwMAAhoeGCdiRQp/D&#10;Ddzi93379h3c4vd95+NPKKYfW6JM9/QHCvIf//Dv+CPF9Y9/BOP/MfEHBesVn8phcd+PC6L88cf6&#10;XfE3c/MOz3+Lr8O4TkdHpzUsd6Xg78WKayaGCInBgVFeX2FuTaHZTiPSBvh7s4YtDxR+d0wIzKRJ&#10;JgWmv4XLvcWj0sZHpo3X24MN1Ndk7WfVWX1JKvUaw/wNb5v7DkpP7ILb54Ojy4lup4cgcaHxyiF0&#10;VChT34uk7woazy0yd+atODQVDeeXIcPk8+y+afw9lyAUjtwFjGLXofgTgJh5IIRFEUTGAeJDR4sc&#10;yEkmlLsIroXIBUrMPbn8TbsQ915Ej6cEndVb0FSygrBQIm6NplIzlmnCukoNpgtRk5VgYYDB5F63&#10;cxdE2gkYdZirk12jtGQEtK6bLDrq9ERZ62aKunFuc+UiajWT9Z5SQoqvSWjoEecaIRt2H0Mj17Px&#10;y2ivWwtn61bcV395Fg/eioYr83lB22iFl6G2ZA5dAi+sbiXXF5sX7KxZVXAbq0zbm55Y5WhYxX1I&#10;vjraJ0KjvWaRgYcFEDVl6caLamNTJ80mAxB7IqG2h7o1MWUV/zDbEPMd5p9nE236GWTipYgFdf+r&#10;bRSijcgnLsBFZ+MgwJykp48OJOw+yGz9OPc7QbitwvKJ/4j9i76LNe99Ee/+7v+DnQt+g2t53Yuo&#10;HAP5djqQZmZEV5mldiKeiJibKHpCeSuCebiDOVNq3YCD4Q3nrOUi91EMkeJ1AUnhT9CdECbFEMkP&#10;fkwAXkVLyWrsXfUks4xFOLr2CfgadmKU1xjoPIXhXt1rqYyuqgXpXC+BMWpGcQWTw0jSSXj8URxj&#10;Frx/w0qTAe/fuAp71izDrtXLsHv1CuxauRw7li7BhnnMLJctxZ5VK1guwdbFi7FpwTysnzOL2e8U&#10;LJw4AVNfewUTX3wO77zwDN54+gm8/tTjeOXxR/DSQ7/DSw/+Di/+7jd477knMec9ZtQfvofZE9/B&#10;9AlvYeo7r2MqhXTe+29h8ZSJWPTRu9z2CmZPeAlLp7xFQf0AG+Z/xKx8KrYum4lNi6dh7dwpWDtn&#10;OjYsmIWNi2azbg7WLZiJdfNnmrptSxdg/Txm8bOnY+PiuTxuIbZSiLevWU4RXoXdG9ZSiDfh8M7t&#10;OLZ7N84fPoArp4+j6vxp1Fy+yGy4BLUV/MNXV6GjoYlOgkJMeLkpwh5nN3yFzkrd1E73LYpFNONa&#10;wz2TzIzTSKc1xDZPIabIUJiG1O9AwRuhAI5SFEcpwoLurduf0B19ShH+1GS2ynolrr+nyP7eiC4K&#10;wquS8e9g/X/g0z9ShBmfUKE/5jF3eMxtCrHOdZPnvE5xv3brNkYpyNcZo+qPuMF1ivM1ivPIKN0W&#10;r0Oh5rARZusj13h910aMOA8OMTTxcYjCzGvvHyxMoCyEJjHaoTkpmrhojfaiyBY68I3gGlG23dy4&#10;SJtlW6gLdeOjxdRpb3XqW0Jtdfjbx41H4Xjub6JQbx9jb9P5is9l9lFZeN2x1yjabg0ssI4Zv5Y/&#10;PZc+kxF+RhtmvI7ju6htji40NLaguaUNrS0tTGQ2osM4kH1IBcpQeWwGWi+uQNWRaag6OZcOpBKX&#10;Ds/D1StHEeHvx+//zx3I3evjDsQOt0rVMUnooAPxtp6Cjw5EAMkHS9F8mYl1825EXGcRdZ5Hw6UV&#10;qDs/Hx1Va6Bnm5ubI3bovlh6sNQKOAgJQUPNVQYkXPZR19XEZXWmCx6bDEB0mxPNRveZOX16MqFl&#10;DHS3kaby+UhRg/1de1FzYQoaS+egmmU39+lL16CzYRPZsBY5QkQd6vc1lMzmi2xBHaHh5Iu1X12F&#10;2stzmDWuJJHWoKlivmkn05Oq1EMv4olqup17R91Srq9AW80SElGPt+V6w3LjQuQ+jNNo5RvhhQoi&#10;gU6NOSbpCI1uRojOw91BGrZpzgcdR8dWZrDHkY5dothfoPvYA0fzGhLvPPwEhqN9Czx6rG3opLmF&#10;STx4EiH/UQJkDZZM+AccWPw9rHv/SwTI/xdrJv8AI9k2ZGK1yCbq0ZcVQKqRNwAJIRDtGwOIW0H3&#10;4THRa8I4kYjV0V4MCkVxE5ZdFyyMzjKOpIfLpj9EfSBDyA3coU2t4Y9iNXYuexz1FwiQ1Y8Zy3q9&#10;vxv+thMY7utEzF9CeNI1ZXIIpYbgV19KagSZoU/4Y/MRHPOxZ90yZrmMtQQIxfUAxfXoju38U+zB&#10;mX0HcenocVSfv8Av/xJqzl9C3aUSNJRcof0t5XdsRc3lK6hmXL1SgdryStRXVlOAa9AuAeYfytnW&#10;ye+ig9DugrPTQTHu4ueu21Aza+IP3+/xIsDMSaNYYszGEokEkskkMhoWymvXqB41Lw2pQ3b4Oh2M&#10;OndvmuYndereMg6JIqq4/QdmthTaT/8Dvy/Ep3/4f/CJCXBZ8R/45Pf/TgH+D4rvv+Pmx3RaH9Nd&#10;qamLceMOxfiOmrs+LoiwJcTXKMKjNxgqJcgmJMiWKCtbHhq5YYUmTg6OMqyJkQNDzJg1IVKd32aC&#10;4fBYaIKgtSyBVnDZdLJbI7F6C6U1053iV4gxMfyskDAWwojjZ+xjbecyM3Q77GNyJiiiKiWchfrP&#10;DvtchSiIrLmGIvG164rj7n1t0bbmsxSHttnx5+rtbfeuf9Z+9jYbbFq3gWFBxFr+rOO1LoBcI3BX&#10;T34Jh7fQXXS7UE+AtLa2o6mxkf+hJYTGbFQenwMPIXJJfR9nFxkHcvnAh+aW6k1XNvF/cxjhSAEg&#10;f6YZ60+bsAIWLDQfhP8fOR7NDenu7oaH/6XO9hoK+BnjQOrOzkM+cAVNF5ebdTVhxZxncPXMAjRd&#10;Vkf5WtOEJbE39yZsWAf1Y3czsXeqVYhACHZsNwm/NaRXj7tlkk6AaEa6+kJ0M1zNPFerkMyA1ZG+&#10;w3RXtF1dhr6eMtO/XXV2Evx0Okr8O2qWIp24Aj0b3cwdbNtKvTqJ+xx8Id1fvpZORACRpWkonUco&#10;LDOd47pHltrP1GneXqvOctkf3XueFK/V5MNlaL26gO5FTVproFuYyGEIIJo8aACiYby8ED9LPaWw&#10;o24xIbKcANlF0m2laK0jQA7BwzeuDnM91jYdv4iI5zC6eM5k+DQzxssGIvEwHUqiBBHup0fbRgkR&#10;AWT5+/+MvQu+jS1TvoIJv/u/sPTdb2Ew2YTeZAuS0Rr051rRE61CLs1Mv4cAofi7CuD4c+ElGHwx&#10;q3/EbtJS6FgbHnadDRZrWDABI4AkrfkhAkhnay1t6Xo6kKdQc2Y+Dq98BOGOw3RJDv5gD5kmrJBL&#10;bY2tiKeSdB7WPJJoWhMF76DL0Y3S0zvw73/8PZjYUlAtgf2YgntHQWFVJ/BNxg01ZRXixm0JrATX&#10;2nbL1GtfCvFt9UmoCexTiu+nLD/BtRuM659aJcX+2nUrRgpxbZQlQTB0TZ3RN8einwJszxbvHRhF&#10;L8XYlAPXxiJvZnmPFEYrjYfqrBnghSjUa0a92YdZc45CbUZEadSTSoVdJxFnqdFPYyJu1u+O/5Vt&#10;Cmsk1WfU5yXkhWM0dFfbC3Hv/rmxsITdFuvPhsLdYQRQ5T3bBYZ7o7h+bL/C6xXX2eumrhA2bMYy&#10;d60X6sb2sbcVrRfX3bVecALFAl8c9jH3biuuN8f+mW1j2+11s/1P91Fov+LoHxg0AFkz5VUc3rwI&#10;HUyO6hua0d7eiba2FpzYswol+ybj4u4JOLP1bfOMm7TnknECl/d9gLjnIhqvbEbFxQOWAwkU+kEY&#10;gkRx2ACx1wUSdaILGnYIIgKImrAEEF87s/6mXaZ5uzdYbp4X5KnbjkygFNGuk9SMBWi5wqS+lmLf&#10;voMuYCUBIB1eQ/3ThELdF0vJ/TozT0TPS9fwXfV5aLKhGQBF2AgichvmOSCEgG6Sq36QUPcevr85&#10;plksHbmEei7XXp5M53USKepsPTmQZH0mXkmd2k/YLKZOn8V9AYq65n/UXppF6qxDW/VyZqmzCYvl&#10;hMhy6Ja+GqrbxQu1mq/WESAkF61TV8NKvoGV3I9krBNMliPcvZPw0I23SD/1g7D0qwmL4BA8tNxe&#10;u4jn0XC0XQhw/05CIuLdZ25pEvLsN0N2U3QdUe9RA6yw5xABoGeBXEU+XWEeQBWgE1GZCJ/jB7eW&#10;mcXnsXPu17Fj2jcx7cm/wsK3v4HeWA2FuQPxUCUdCAFCGyqARGM+c+t2ZyADZyh7FzRcoZwpbXcy&#10;1idS6Fgfa9YSVIoAUlynJi+5EAOQHorIwG10ttSi/tJqHFr/EmqYZRxY8SDi3ScwmO3gD0C3qm+F&#10;z3EeqWgzAZJAJKPRV3rKIV0MXYgAUnZmJ4aHBqFbe1jzFuzQfIZBM0w1w2VrHgNLiq+1zpLipvWx&#10;YzRvQvVF+5vQeSh82maOM8Nf7bDOZc+nsPfPUnDN7VUK57LDOnfxNpba395Hy8XrusY/OQ/XdX47&#10;zDXo+jTKywr79e25GcWi/+fCnux37/p/Vp/Va2mZr6fQuoEEl+89xhxnji0Sbi4Xx1hd8bZ79rOP&#10;/d+Je48rXreX5TLGXIu9rVDevTwu0H8i+oVlzRux99H5x4VbQs5gvdbH9jHBY3QehpqvTDMZS3t/&#10;cxuWQgzw87UnXJogWO1lc68ws511pl7NcPa5xkMO5MboKNZPfQOHNlDTnC40Nreio8NBiLTRgSwz&#10;D3sr3T8Jpza9gnDrEQwnmuGp38O6DxBzncblY8zQay+aDnifQCHHUQCEXVqz0gsQKSwXA8QunU4n&#10;w2WasDo76qmZZxBo2on6cwsIkDI6kKVw1201t3YPtB5CW9katJQsQ3edNFQaqz4LJvVXl6OlYjE1&#10;RDdV1KNtqbk0Ala52QBEDkSaLVeiW6FopJanfYvp65D7cHIf3ZW9vmSWAUkicA51pbPRUj4bId1w&#10;kVCRoUjH6EDi5YgHTlPvVxmdvi9CIe6ks6i5NMM4DE0srOOJ1P9hAWS+WZbj0KRB9darXU3DxNpr&#10;lxIi6htZCU04FEDG7n9l+kHGnxWienWg68aKjoZldCArETQOhHaMoAm590JPH/R27UAieAqJyGkz&#10;B0RvTg4lFTuH3pRGKR0zj731EzYR3zG+ocu8/lXYPPPL2Djti9g67WuY+dzfYvYrX0Ta3MpEt9qu&#10;Qj7VwGOvIJfpQCzuQyiWh9OfJjDuBogdY81bXNYwXwMLQYTrY6BQHcHh4TmKAWIcSsGFKHKDt9He&#10;XIO6SytxcvvbxoHsW/YgEs6TGEi38fr3oD/Tan5E6kQXQNQHInh4+Nrh9DVmLB5cPLbJdGTrnlPF&#10;ImvB47OCAlu0bu0r8S9MmFN8xjkk0pmiSXbFs7bHg/vmeH6W6aLXSatO5yg6r11nL39mUHhN8Fxa&#10;t/c3oFJJUVCYfSkOdoyBhPuMAUnBuizPZYcm+JnQMs9RvC2T679r3QaAwj6Plu3XErAyFCvd1dmu&#10;GztGk/lMaS1rBrotysWRl0swpUBhl3fHvfub8q668X2NQBdK427s5XvrGWoGMuJLsTV9IIV+EOs6&#10;rPMW7z8WfJ92afbhcSrHls1+BcDqMzFhgSrLyCj4nWmSZZbXr+86Zb5Hfaf6bjU/px/JbB96MgyW&#10;1nI/Eul+xNJ9iKZ6EUnmEU72MkHLI9TD5Z4cI8v1LOtzSPEzF0T0WdmfgW6UefP6dWya/hYOrJ8L&#10;h7Mbza1tcDhcdCMOHN6+FJf2EiB0ICc3PI9o+3GMpNrgbz6EczsmwNd6GA1lm6g5rYRFAQxFYcPC&#10;BobdhBUMRkxdMUC6urqM+7DXOzub4G4/RwcigMxDnjolgLhqtyEZKIG7aQ9BthMNF5l41282g57U&#10;BNVO5+GoW4F23c6dzkKjsay5H1vhZoKvGelqunLpURwaPUvt1oAo9Z1oFJf6PtQEppnpmmTYUEqA&#10;OA+gJ3gOjWVz0FJGDlQvMs7E1UKYJSqoT5cJjtPo5DkT3O++hOcgXccSVJ+fjE7CoPUqAUL6qG1M&#10;AGmq1LyQZbxQqw/EDPdidBAe6u9or11CgFgjsayJhHIedCjNK00TlqCjm3dZD5nSo231UBISscV6&#10;GqGG7zrV0U4gBJ374CJZk+EzphM9Hb+AgHMPOuhWvF1b6U5284Neb2au695YIc9hcwffdl7ztjlf&#10;MQDZMOVL+Ojpv8CsF/8JUcdx3BzWsxmqkUtUIREqRS8z/njMizAB4qIDsR2HSnvZrBdKCbhxIly2&#10;gXFv3OtKbIjYAMkSIC1Ndag9vwZndr+PqlPzsX3erwi4ixhItcBxdTcGCRJni8DZhAQBorkd3mgf&#10;fLF+RLOjzFI6cHr/Gpjba9OBjAvsuCjbyzY47PqUJrWZZUv8DTyMu7DE+V6AqP5uWFjHGJjwuBT3&#10;HxN77p8qnNua3W29ZnEINJ+1XFyXMmJiRfF+9jUZ0aYoyB1Z4JAYab0Q2qewr7VeqKeoZQuRU7BO&#10;YVyW9rkr9FkUOQguj/VnqJ7XkDfNZtZ+48Hzm5Bwcp+CgJrj+JqfFbYom3UKec4OrltB4VXwfdqw&#10;sMXYfg861t6uUn0bEuo0IaDQaL6xoDCb4PuyBduI85hI9yJRiHi6l2I9HlETeURSdlCwU+OCbcSb&#10;EUhk6b75X4jn4Ill+fu1I8PkK2NKT1G4uc0V4X+Q4WR0h9PoYrQHUmj2JdHCsjWQRqs/g2ZGE6OB&#10;Uc/Er86bMqG6LiZaLUFu07q3B8FkptDJbwFXANEAAk2c3DLrXexdMxOd3Q40tTB5I0A66e6P7V6J&#10;kr2TUbLzXZza+Dwc5RtxPcPtelb+9gkUcT0TYx9C3nrLaRQ3YQXHlwUSb5H7CGqbPzAGCzVdORwO&#10;40BU5/XJgbTA2XoOweY9aDg3B73hMvN8f0eVnkVeSihsN4+kaLy8lIJPTaX+CiKmleiq3Id1TyxX&#10;gzUKy4yookNw6SGAHXQZ1HXN5dOzQ9SUpZnnDpkBLlvPCdlOp7ELTVfmIuQ6TP29QCYsIkBmo61i&#10;Ll93BpP9/WZCoWal+wgZDbJKR0sIEDftEQFSc3mauSDBorVqkXkB3RelgSRSZ3kH6zvqaKGa1xhQ&#10;CCByHQJIZz0BQ5hoPzVZ6S69mt+h27U7dKsSugzNUNd9sfRsdDedibuNVKQbUTjpVjx0KWqq6uQH&#10;kAydhh5hm4yeQ8TLuhZas/Y13I9uhzCxhv0eoWs5hEyyhK+7HFvmfhVbZv4b1k/5V3zwxF9gzsuf&#10;h7dxP25e0zMhqvih6NkTV9CXdyAadiLCH7mbzsHuB7EBUgyUYoBohJacyGeB47MAYkIuJElRHLyD&#10;psZ6VJ5ajdM7J6Lq5Dxsnf8r5CMVBEgzrecu40RcrafQYwASNw7E6oPhH7zvBi6eOYETu5ZCz2HQ&#10;HWol3BK8MREuWreWrXqFZl/r7rcWBAQDuoOi0m7Wsta1bDkU40IYps4+VveS0nYTrGOkTVOZ9tG+&#10;BVFVaYfcSKFewj0uvOPrKnuHRjE4eotCWujnkFgX9XOYzNYu7WWGmr4Ghq9j5JpmtQ+Z/pZBnkt9&#10;E+ZYNd2pL8WEtb/eQ0rXrpLvLcVrVxhAFpbtSNJl9TBU2pHgZ5ogmBPKjlnG7eD62DL3iXE9ymw6&#10;mqUIK8YEeTzGhdlaDlOgrSxbkTPifHeobrw+SOEOxDOFSPN3Z4du1ZMyddrmp6hL3E1o2axT4GMS&#10;9DRFX2EJu1vrDHeEYcS+EEbw6dxNWOvaV+sCQHeYMChEd8gqXRGBQsH/19hyFk7dTojAMSVfs5vR&#10;xXoH/0/t/G+2BnMMloEsmvn/awzkUOfL4KovjRpGU6gXVc4ENhy6iPK2ILrigwQKAcLPQ01bY26K&#10;MNEw3ls3bzFxex87lk1Gl8uJlvbOAkAcOLVntQHIxW1v4dyW10xfSKDpMEr2fIjq4/PMQBcnAeJ2&#10;lCMUspyFXzdLtKHBMM6jCCDaFgpZQ37dHqvvQ+CQA3HSAQkmxoE4WtHVehbBlj10ILPRFy5H4/ll&#10;6KzYiDTdSOfVTXDWbDcAcdSqC0E3PqSLICAEj7bqhWjRYKcGDUPeZGafa3a6U/0b1OLueib39ctp&#10;AjTZkMe2b0V7/QpqsPq815pOdX/7DjSVzUfEfRjpyEV0MCkXPFqo/02lMxF1HzC3L0nFSuFq22KS&#10;9lT4Eu5L+08YUNSWTDfzPhp5IQKKblOiOSD1PIHgoOap1ppFdCm8ELqNNu7bRUgoOgkQO8wzQZrX&#10;0W1oPsgGc5zugeWhc1CTlp6F7m5dbVyIT86kcwu6WkhOOg9NDuwguPT8j2jgOAFylnbqpLnhoqNR&#10;oNIw4XWmv0R37I34jiKVuAgHP8iN876BnfO/iQ2Tv4zJT/4FZr/49+io3ITbo3qGcg3iwUuI+i+j&#10;v9eBcKiTAOGfhJBwFoHj3igGiIb5WhMNVfJPxx/5vWGDxQaImVhIB5Lsu4PGpiaUG4C8i/Kjs7Ft&#10;4e8wlKpFb7KpAJBWurQzBEgjYsk4YtkbfG06EEKoJzuMA9tW4fTe+eZmcxolpCYkGxA2NKxSQSG8&#10;J4zA9xVu02HuG2XHtUIUgGDKu8MChmaba5klI6VlI7wS4BEkuU9qLCS8rDMxjB5GgiBK5IYJRk2G&#10;VAwXwpp1rzsN+yhE7S6/uSV9ipHguRK89hjhF8sQMoM3kR++M3Z8T/91RLicZNkViKOh04PcyG34&#10;e/LMZHvMNt2XzEsX56Gbc/M7cUeZHPA7cnJZ0c3vt5vfqcSr2wiatlmipvri8j8PCSKjIIyuQr1K&#10;t4JCqazcY8o/DW+ciYiJHPyJ8fCNRUHs7VCGX7Ru72cdx98gQ6Dw85x2XaCnjyWTEobfLPfx2F6e&#10;i79xhlnmNo/KQnjGrss6Tsu6XvOeGMXvwQKPlrXP3WHvr7ABomXr9cf3c3G9m9+Pg9EZ7iVMVBIo&#10;LJv5H2wiREwQLF09gzhX14XSRjdOXGmFLz1KiPTyP5czTXR285VCz4nRBMVtCz7AjqWTTRNSW7sD&#10;Xd1uOCjoJ3evwpV9U3Bq/Utov7wSZ7e8ipoTc1FxZCbCHceYjB6k2O5CSx2T20iUroNgKLgOO+zm&#10;K48mJzKsJqww9w3BQ6dhuQ6NwJITscLj8cHR3WEAok70+nOz0BcpQ8P5xWgvW4tssARNJSvRXbMV&#10;9RcXobWSSXTdOmqqnuO01nSeO5TcM5nvpisI0JloiK7bOA49bkMP/lP3w0p0GoBsMsN4u4wDYaJf&#10;t9r0iQggLRULEaYDyUQvETjU+Ip5aK+ch8aSGQjRgQgg6TgdSMdONJcvRE/gDO6LcoOsTcOVOaaj&#10;pLFsLqouTCU8eGE8SSNP0lG/1Lyg5oTIfXQ36waK6iPhG7pqhdyJmrE0nNfVojv48g1Q+FVnRmN1&#10;CCDrEfHsYR2dDt+wj85Ez0Tv0qgtlvHAUbQ1LDUOIx44gR4CJB09byDTUUd4tK5CkACKBY6wbocF&#10;kPgFAmYj1s3+OnYt+BY2TPkypj0tgPwPNF1ajjvXgwRIHeK+C4j6LmGwz4lQsB1h/unczGq6+WNU&#10;R/pnAcQO25FYEw9Z/k8AYiCifhACRHfnTfTeRFtbOyrPrsPJ7W+i9PBM/ogfxUi2Ab09TcwwdhuA&#10;eNpPoidch2giQsEUQPhH5zl0a5Ad6+bg1G7+uHIJCyAFYBQDRG3FYdMm3MdMVjPi1U7MMqXhwIOs&#10;syKUZmSGTASSg1awPkC3pDKUHjYRTFnbvYSgm9fhpBB3Rfv55+4zf27zB+eyooOfUQdB6+A1d3Hd&#10;2o9hRIB14T6K6SDczBI7Qn1oC/Qyu+T26BD86esI997GnlOXMH35Sgp/P5JDdygmA+iODcDZMwIv&#10;9zlf24nlOw8jkr/GuGmaNoL8bJ0Ujakr1+Anz75ooFLbHcSvX5+Eklb+QXlse7AP7Xy9Nn7XbRSe&#10;dgpRO6+1o/AeOnnNnQRLF8NJYHcRNl2Ei9YNYLjuHAut8/fA71efiYuiqtLN4yR+bonyPeFj+Hv4&#10;WygIeEChZYZEWcsKS9gpgMk+67vjdxn8/zP2F8B1pNm6NlgxM/FPxMTc+9/558I5fbrPae5iMpVd&#10;5jIzyyjZlmSBxczMzMyywGJm5i1mZrLIXNjV1e+s9aXSVlX3uTGKWJGwc+dO7Z25nvWu9QEbKRE2&#10;GSpD5CClJUNB2h6i49+adD7588Rnbu5jG2aj+4I/i502O3Bh7Mw3ja9FAhuDaRMi8nLTZHD8cluy&#10;fwQHw1tefwMMgjPvF+v0vm4CmQAI3U98L7G1871F1spL3ke/wwAPhUPK3CcmDc4B0ahs6cfj4kZM&#10;r36N+RWe14YL7G8BskKq89tvv0WUiynCnAwENFrbO2nZQw68C2kEkHJ6LhPcrolpbXPCtVGVZove&#10;uigsj1eSY/egSDwQJTnkm6YnSX0wGCT7JUhYfcgKREphvS2i9/f3CWj09vaTKuEhTgZJkRBAmjIx&#10;1BJD4CAFMkbQIFgoij0wN5SLigwrdJAKqcml4L7MjXwv+dJm7onuR+CQ4CEpDFdSId4CJF315KfJ&#10;Z/NEf1317qRMSK0QQKR9IaReOMNExzeQ7yVFMaQIF8KBW77OjeYKBdJSaoOuGhehQLiP4OJMBSkQ&#10;Ht49g9SKA4mMQLxTmWck+npwIZoniWqvdkFNgbkACLcJZrAwIMRgiXQhTD0etoRTWE0VdsK4TsL9&#10;OnhgxL42fp0HWuRmZjzIIl2wwp9kD3ce9MNID7dh5jnXncSsg70KAgiBprcjEDOj6Wjj97X5Y3rk&#10;sdRkd7KQoMGTunsShHzJwRJY6DhuvcUdCXleEB63JcB6O8Kst8HP+ENY3/l3WN7+d9RmO20CpIYk&#10;WCYBJBdrKz0YHWrDCEeDJIG7yZlsVSE8vLu8LtvWlJZs3GfkzdAnZL8EiGj6S05FAIScnULRjsoc&#10;f2SEq6GYFEic9w1sMEBmmuhHihZT7/a0pmBqpIrU0YioezBAOAU2ODqFIBcD5MTbYGl+Ukz0JAFE&#10;Ns59r2OMnEIHwZCdHjv7DrqGdnrYFOTMFeTM28dWaXsVHRPkxGm7jUzsp31s4jh2/OTkOR3QTs5b&#10;Qe9vJSA0j6xS5LeC+sEnqKdlAxlvN7GRg24cXBImrS+T0XH9S6gfoHXapyBQNA4uorJjEr3Tz9A7&#10;R4Cce4WFF4CFTzQcg2JQRpANSIhDeEoqCmpaMP/0rxicfUHOfhlVHcMw9fSDua8/nv7wd+SUNuHS&#10;fS00D05g6fk3sPD2wnU9XSy/eI2S1nYklVRiiHvyk/pjkDEUGASd9N0I4236bQZmn5LzlwA5SEDt&#10;ZUdP0GQg9LN6EcuVN9bLjo8cLANhQBg76s2RCNhBE+yHZiUI8G8nGa9v7qNjR9jotxKOnOztOgOf&#10;t9k4kub3SCbBQjJ539bX5CWrr61OXjYGwgAvBSDYYf/ckYv/62cmgeCX55FMOsd/Zlvf9/N1Bgg9&#10;X0KpSNZNwRirNlYknWPzFGgsvjFJfUggkSHCv1vf9Lp4/XFpHcIfZSG9oAyXb6vCPyweGnrG9GxP&#10;i86WPGTKzwHyPeK8rBDsqIdOUgMCIKRAeJ1rIFWptgizOYNeAkhLEfmu2mjM9BdgcbQSlY+dUZPt&#10;iaKsUEzNTGFoZOwNPGSQbAXHVoBwQV2ugUggYfVBimQTIh3trWhvyMBwaxwFvTZYHisQHQp5TqOp&#10;ngyUphijszoQ9fkOBBAX8rHB6G8NEOkpVgrt5ItbKbhnQHTUuAloCNXBYxM2cxcMAgcF/J30Ogf+&#10;PFshp7fY+in47mrkMbMIIDxUyWCqGIuwjlRHda4BFOTfW0qIAeUuQn3McR1kLJfO54NWUi/vVOTo&#10;ojLPGO0sWapYBnmgvshKpLWa6YSNJSRjRDNdurh6N7ogXwELbrrbUuVA0HAVSoRfZ7XB/UEYHFxE&#10;727iFBd3LPQXKayBzSHdu5s8SdWwAgkTqatuAksPqZQ5Uhw9bYFoq3fF+GAypseyMT9dgvGhdHS1&#10;0ucSaOan8jBGr3FLrKlRBkg2nTMCQXY76cf/nBTIR7BR/neY3WCAuOD1s0EszdZhrJcnqsrGxmoP&#10;xkYUGOF87vAyekiF/FKBbIXIz+DBqSy2zXWpuE4PyKb9ZwCZXHwpWnpUZvshP/4h8hNMRHPejYVG&#10;AkczehriSIk0kGp7RACpJIAMY4IBQg/LMCmC9s5eeFreQ16CLRbnJrC+CRC57sHGuf0xcjwK+p/a&#10;KNqXAdFGQGilZSvBo3V0lV5bRcvICtkTYW1iv/S6WN+yZGi00PGtY+t07BrBYpUAQcthgsEwrYvX&#10;18RxzaQmWmhfyxAdS8fxNsOkjV4fW/6eIsZniM0uR2hSDtZe/w2PiuvQNjiLKsUgjl1XRkBcPE7d&#10;uApbH3dcf3APStoPyHFMoIpUhJ6lC3zDYjC7/hTV7e0wcXLA+7s+waGzRxHxKAldI6Oo6+xCY18P&#10;YrLToWVvCa+4SJS1dCIxtxqTK98SEFbQx0Ag65taw8DMBkW8BMjBOVJiTzGz+hoZFXW4aWKG4blV&#10;jM0/o8h9jdQjqaP5DQkSDHNekiIT66QsuLk2rzMoJIAQDIQxNEgR0rlGWA2yCTDQPjY6dpS2ZZMU&#10;xzLtl5ZsrD4ESNg217ceKx+zFSRS6oqXkoqQ7edOfCs8pPTVW3DIJgFENlYi8jnY3pxX2Nv9bFuh&#10;IUxcE6fTSCnROi95u5+Ok4HCJgOEFQibBBJa8japFFaE/bMbqOsYRWJmCXzDIxAWF4cPd27HjgN7&#10;YePshC8OHkB0fBx+/OsP4NkZ5SI6N/XlMbGivSzhb/8Q3T29AiDtXT3oIaceH0qAyHBEuO1Z9NRE&#10;YKQ9BaMdjzE7RE5zuAxVma4CIlVFMaRApt4oEIbEVvsHgNC9KQFEgkdfH/cBYYj00+cOoIeWba1N&#10;aG/MxEhbnJTCGi8iBUIAKffCZGcqihP10FMXLAGk1IX8awD62A9ztwry1wwOTmW1Ezw4ncUZpT4K&#10;+LlPCEOC4cEdvrtpydsDBA35tT46lpsDcyssnkRqlgLyXoJJZa4+FASl1goH1OWboo5EhRjGfaZS&#10;FNm5/0lfazjeKU5VF823JIC4irpHdYEZ2uiiuKDOTcREM11SDO1cLBe1DrpQAgNfFBfOuV8Hw4MB&#10;093kRaDgtsWc6nKn41yl9BUpkH5SFmKo92aSUwQJHniRR4DkIU+6CRDz4zkEFSJhvTN4OPeZiTwC&#10;SBktC9DVRqQk6nLLrIHuSHHcxHCymCN9kP75SPd9CDb/ED4GH8JR9XcwUfq1mIP8xXqfmM52oi+H&#10;5BnPi96FibF2AsjsWwXCwKAlG69vNQEP2i/XQYRtQqVniFWMZFsBItbpZmeA8Nzokwuv0NrWifxH&#10;TnQTGiM/zgDJgapYnyeAcOqqKRHLU/UE3yRMDVdgfGJoEyDrAiCNTU3wtrqLnFhLAsgoNp7x7IPc&#10;smjtra2sCyfVLFTAsoCDAANZm2wEhY7xtTfQYFWgGN+gYxkqvG9N7BfbDAaGxBAvNwgS63ReOj/t&#10;Y2C0jq4LsLSO0Xto2UamoH0dE8/QM/0CvbOv0DX1AnPPfoJvVCoKq5tR0dyBmScbWH7+Gnf1TGDr&#10;6Q1tczO4hfgiNC4c19VuIyAmDC4Bnrijp4rQ5GiUN7TAwMIaTh6+yKmsgraVASzctBCWaAdTew0E&#10;xIZCzcQASgQdI0cbHLxwGol5GRSxDsI1KBSHzl0X0BhfeiFAMUwOaIgi2LnVb5BRUINj529i6dl3&#10;WHv5A+q6unHHxBAN3X1ihkceyLK2fQCdwzOYWKT3kjKRQSLAwarhDTCkVCHbz7cZImSzW4EhgeA/&#10;NQYDO1pRKGdISHBggGyFhzDet2U/O2hZkYzQZzLIOJW11aFvBYUMEnkpXhew4FZVi3Q9fP5FugbJ&#10;6XM6S6gcek2ktsi4PtPPRXqxb/M4YQvifxD1m4l5OteS1KpLNBaQrpffI0FGqrdI9SS6Hr4+XrLR&#10;MzS+/BJTK6/F78gBn5GNK27eVcUf338few4fwme7d+K37/0Jv/rdvyMwJBg//fi3N+qDjdNZ3337&#10;HWK8beBmqiocerOCAdKL3v4+xATYozLdFlEO59BW6oOp/nzMDJUIeMwNlpD6cEXpIzvUlsZjYpIA&#10;IvdE34SIDAzZtioQuS4ip7F6N2sfvb10b3X3oF1BCqQxSwJIpgVWxkpQl2ODrgovTCiSUBCnif66&#10;EFInjmgpdkJ3HUX/5NhZeXDGSE5fcSqLt6UWVzz2FS+9KEAlI+CIFBb5cgEQUT9xESkv9sFcSK8v&#10;tcb8RC4JAp64yhnL5H957pEmUiA1eUbob4+iYFwaxp0nk5qh4P2d/KT7pDJsCBLetNMFzZVEYqIN&#10;T2HLRfXGMnsBF9Haii5SbnnFABF5NAII90Tn2ggDhgHCfUA6GuliWYE0EhHbiHakTBggQ10MEB65&#10;15GUQ7AAijxHyPxYDkb74tDR7EEKIxTTBBSWTPPTpeCh3ge6wkmVZKKTYDLcE03KJBmjpEb6FWGI&#10;8zmMCNvP4a3/AZzU/iAUSHd1KJ6v9opOejwxy8RAHlaXOjA10YHRiSn0EwS6CQICHmL5c3jIAJHh&#10;wccJgDA8CBICLHTMzyDyxuhBo8hOKJD5l2hqViAzzhFFiTpID7mPjAhNrAmANKO3IR7Lk/X0oyZg&#10;aqgc4+ODmKAIuJ8c/AgBpKamEt4Wdwg6enTt/Xj24uufw2MTIOyoWkhRydBoJSUi1gkY7QwOMl4q&#10;NiHCAGHHz+AQKoKUSauoTzxBMxmnpxoHV4WxumgjMCnomJ7JpwSI59J5SJmwslEQSHoJHEXNIyhu&#10;pshqagOr3/wdwfFZBIaHcPUPxvqrr1HR1AhbN1dcu6uMOxp3YelsDWM7E5y9fhanrp3Ebc2bcPZ3&#10;gbGDOSxdbZFVUgDPIH9Yu9jj7O1zOHfnIFJyXbC4Vod72idh5WoNdWMdKKmrwD04ALqWprino4nE&#10;x2m4p6UNY1tHNHcPEyS+J0fFraGekzN/ioW1b9HUMQQrB3fwX3ZZGdQtjDG6ME+vPcPTl99jaeMV&#10;9pw8g4ziMiw9/XYTDqQANiEh1xTYOOKXwSHDQ1q+BcMYHSetswNd+Qfj196AgWHA0NhcF0DY8pow&#10;4dyl9Tdqhdb5fZJJdRKudbyFB4NCgsVbcEhOnBWFUDDk1Nnxc9NeMaviIs/Hv4yJWQLT1Dydk4xb&#10;fm3CYpDWuVUYw4FbjzFs+LUhOnZ4khTe9ALtX8Tk7KKYzG2KzjNJ1zrOrcz4+gRsWKVI18BqbnSe&#10;VCJdNwOb5+4JiEpGdHIWXn33d+SV1SM+LQcWtg4EjN9h2xc7sXPvHgLJAfy//6//Bms7W/z9p7+L&#10;Toiin8qmCvnu2++RGOAEJ0NlUdBuautABw+mSI49KdRF9DiPcTmHerq/ZgaLsTBWjbmRcswOFKE2&#10;xwUlyTZoKE8UAOFmvHIzXVEop/VfKhLell4bRf/AW4D0kepgoHAaSwzo2Kkgn5eNgaYoNHArLAJI&#10;dZYVeqv8MNoah4wwZfRUB70BSG8DzzxICoTHIuRuFAQQhodcC2F4cBqLQcI+mwHC2R8GiFgngHAm&#10;ScCGFUqjn+iV3lhmKwDSVO5E7/WjoLYUkwMpBCs7VOcaku+OJYCUkyDgKctDyDcX4J2aXCM0EyS4&#10;syAPXcJd1GsJIF10Yq6DcJ8Q7izI4OC6B1fyZVhw6qq50oE+0FaktbhGwmkrbm3FKSyuhXQTDLjv&#10;Rie3umoPxEBHIB3H6kYCyCDPi07/TDfZzEg6JgkILbXOIl01PZaLWVIgrEK4iS93NpwYSUEnfTnD&#10;pFAmR9Iw3J+IvrYQpAafQqTdNnjp/hleOu/B/NZv0VcXiaerPVhb7iQpWozxvlwszbRgbrobYwQQ&#10;BoOABFkvA4SsaxMcoi7C+2VokEmwkaDCKoSL6T3Dc/Ta/FuAUMTE1jdGDxArENEfZJ1URCdyE71R&#10;kqiLGNcLyE/Qw8pMLVbmmykKIIBM1NKPH0v/fxnGx4YwzimUyQ16YFdRWloEN5PrSPIngIz1/ANA&#10;5BTW+Dynn8jJ/6zOwaDgdWnZMcHQYFhIKazmYWnJoOmc4Dw/p2d4HK4NdE9w3WMJLQSSvkmGGUXu&#10;698gtagWAUmZGFh4KVJUnVNP0Umv9848R2XHBO4b2MM5MBrPvvsOjr5B0DQyxXuf74B3aDAsXMjh&#10;Gz6Ejrk+tE114E3qwy3AA14h7tAwvgjfSDNEpQZC3eghgUeFAGMFazdzXLxzBN4RRkjLs0NOqS0C&#10;Y7SgbXYddu6WsPexxyWV23Dy80ZYUhydIwSGVlY4c/kakh9n4SU5jlGKeDX0LdDaNYRX3wMLq6+g&#10;a2qNJkUXsovzYOFhiaN3LuCY0kV0DwxhcXUNhVXl+OzAF2giZ8OjCYyKVJUEDrkwLQGDISI5+a1L&#10;4cRlRcD7yWTnLysNGS6c0nqzf9PeKAsBhk2YbK7L9RFxbrFP2t66f+trfB0SRKTUkYAIA0U4bgk0&#10;b4yUA/cF4U6QPKf64jzPfLgsZlOcmlskEBIUCBoMCgYKA4LhwVNFT9L3PEmAmCBgTHBzZIKNsKlZ&#10;CtpmpVka+Vi6rgn6rHEyhg8Dh0HCIG3vn0BZfbuA8OLTb9BMv1l8ajb9lnk4dOQMUnMLERyXgD9+&#10;+CE+3bUDu/fvxWdf7MAfPnwX6jraGB0fE30+5IEhGSC8/s033yGF7jN7/Zvo6mpHi4IAwq2h+vuR&#10;HO6Cwhh9JNCzyYMnsvpYnKgRAJnoyUFtrisBxBot1SkCIHIHQTEv+haIbFUfbwAyzPsG0S+K5lL6&#10;ihVIl2gBxj3S6TpactFXH46mXBusjBaLWUtHGsMxUB+G1IBr6K7yR1OBE1pLXMCT+3EHQh4hvYMV&#10;CKewKNhvZ4DQOjfn5Zp1H9c/6DhOc3HLWF4K8PC4WeTf+TVRR6H1IQrQeSTeudEcISK4me7iBKmw&#10;4SzRkbA2zwxj/Y/IFxdDQe/nWgl3o3inqcyOwEDKooYugk7YQgDhlBZfRFuVK+qKrUSqigvp3GSX&#10;m4PxNq9zDaS50p7MTmxzqytOTXErLe4oyCmtToIID2nC64MdQSSDggg+DCMHoqQvRjpC6JzcAdEX&#10;k0NJFIGnEECcCDheBBBSIASPWe4+T3KJp7DloU66SOGM9MaKnuq87GsORn78bUQQQILNPyKI/AVW&#10;d/+AwcZobDzpxLO1PvpiKLLvy8PsWAWW5vvp5p0VDp+hIENErG9uS/skiMjKQ6gUMqE8GCIEjp6h&#10;uTfwkAEimkWOMUSWCEjz9NBSlK7oQ16yDypTjBHnfhnFtFyaqMDaQjP9iPFYGquiHzWOvoMSTEz0&#10;iiavQ+SYh+hchQVZBJCrpED0MTnWjecEEO6k9gYitM79IiYIIAq6Bq59MEAELLhATutCeTBEyFhl&#10;tHOrKAJGzzgZLQen+f0b5ATWKfJ8Cp49kOcj6Rnlpq/0GWvfgyerWn32DaopcvOKicX88+9EaoFr&#10;C1zYZGUysfgtqlsHYebsiejUx/S+p6huaIZfeBh8w4LgGx4AN39v2Hk40LovVLTukqJIQ2peAkrq&#10;wvH6r53IKAiBmq4aVB+qQ1VXBa6BJlAzPA7/yAf45vsGdA0Fw97/BjwJNjY+BKFoa5g46cLU2Rzp&#10;hZlwDfCCo7eXgEh5dY1QGK0d3Thw+ASpuUY8Wd+Atas7dh7Yi0vXL+O+zlX4xRniuPIh/L/+/b/B&#10;2c8dJy6fxtV7Z5GU7Um/fxtB6O+YefKUHBzPey9F6lsViNxSSnLakuPmdU7jcEQvO+c3zl+YvE2v&#10;0fnkpQwd+fg361vAwGmkX8KJ014SoLj/CMNo02jf1m25dRerDKFSBAwIBDOkJGh9nJZi6l0Cx/z8&#10;IsFjibaXaPkEcwSSqVkCDEODIMHH8nKSgUHnYuN1fl0syVhxsE3QZ4wTSKbmFkjVrNB9RoqQXh+j&#10;94zw/0/GABkiqI0RPLjpdlFlA/12g1h68hK37mrCwsYR//bHP+Pf/vQXbNu7D7sP7YPSveu4o30X&#10;2w58iU9370FxaTm+/fpbSYHIHQmfrIppDHISguFodAedXW1oJoC0d5FDJzWQFuuLokQLxDmdRlGs&#10;NmYH87E0WYv5kQqMdj4mB+qGshQ7CqRTMD4xuQmGt+CQlwwPARAy3sf9QHjJzXh53Cte9vb1o6t7&#10;Ex48Km9fL7raitHfEIXWQiesjBWiOt0Ko83R6CzzRHbonU2AOKCtlJx7uYvoMMjzoLeW26GboNFW&#10;Tq9VOKBL1EC4F7qvAAjP48TpLRYBXZvAYPiw8uA+JKw0uN/eCAGEQTE7kiE6CVbmmWKoIwoTvclC&#10;ULQRqLhF7NRIFhrLXTFPwX1Hgz/eEbWPahkgHmgpc0RjiTXRiVRGtTspEEtwb0eGBdc+uAUVt7YS&#10;hXSmXp0Lvd+B5I8NKQGSTQQOLpxzMb2dYMIprn5WIAQQTm3x7ISt1fb0Xjv00TFDpEr4eAbNaF8s&#10;OfjHUDQQSUmxTI9zEb2MpFI5WQldfIYotnORfXoklRRLGnh6xv6WcLCSCrP+HMGWn8BV63ewV/sj&#10;hptj8PRJB148HQRPZzs9XIzR3mw8WRqiCGsOA2MMjHlJWfzCZJiIbYKIrEJ4W15ncDBAZAUizSdC&#10;IBnngRoX0Tk4jy6ywSlyrn0TyE3yQWmCIR7530ElSdSF0RKszTdhsPURyeVKihoSiOwEkPFOTC3w&#10;UO5PxfkK89LhY3mT5Lcexkfo/yGAyGM+vYEIPSDcuU10wtosogtYjD0RhXSFqG2w2lgmaHAeep2i&#10;RnpI5wgcBA2ew5ynop2ck4aN4PWpBQIKLbn4W9OuQF1nMx07i9nlJQSnRGDl5SvUUQR/8MIl1HYO&#10;YGL5G4pon4rh59Pzy2Hr7g0PP3/YOrkgj1RUfFoiAiJDcVdbjVSHOx6aakPbRAtOPg5Q1rmO5Fxf&#10;AlcdzO3VEBoXgOjkUITG+iEkzgmP8n3gGaZJikUdbn63EJ9phFiyJLrRcypdEZ/tjtAkf6FmzBys&#10;oWdmBi0jAxSUFRNwXyCvqBBXb9yAm6c7rJ3scUv9Pi7euIy9X+2FsY0yhmazoG+vBEPbm9CzuE7w&#10;c4K5y3k094egk+7DvJpynLp1B83dpA7pexFFZHJ0b5vISpG8yPsTMISz3wTKG4dP+3j/mya4W16X&#10;jpGa58rG+2SADG4e++a9tBzeNI7gJXjIxrULqSOi6HBIx3BqiVNSsnEqSQCAHT3ZNKmFmXk6hhTG&#10;LMFiUQCEVAftY3gII4c/R/vm6L1ss6wk6H2TBBE2BsQEg2ULPN6u87kJJDOz5GAHMDI6grklUit0&#10;zjH+H+i7ZPiNkcorKK+DX1Q0ipvq8bikkJ6nSZRVNiIoPB6l1Q34b7/6FT7Yvh079u7Htn17cPLa&#10;KZy8dYrU4yn811//f/FAWxs//biZwlri8bSkYeq/JQWSnRwCB8NbaFe0iBqIggDSQw4961EIipKs&#10;KAg9joygO5juz8GTqToxkdRwWyrqC8ipZrqhtTIJ4zyjKaewSIUwHGSTFYhsb/aTAuEe55INETT6&#10;xGCOnV3dIpXFYOnpqER3TTgUJe54MsoAscRYSzQpEnuUxGmhtzoADbm2aCl2RHsFqQweRJFA0Mot&#10;aAkcikqycnt01jiLNJWUxgqUCusEGO7Qzeqkl+vP9L4+ep0L76LnerMvhhRhaCixxPTgI/QpQlGW&#10;rS9G5+XGVLWFFuS3o7HEpQRFOPl8bwrIs8nnu+Ad/pBGnnmw0pFO7IXGYjsIVVLlJtQI9wvh9JVU&#10;QOeiOUGBKMcXxOksLuS0EWCaCSA9m9BghdHLzXabuLDuKmofrFy6Wzwx2h0p0lcMEG6dNUyKhI/p&#10;aHARTXMXJrPpHC7ooPfOTuZhfqaCIFJJSqSE4JJFpPZDe5M7Zrk5LwGkt5WHG45BK/0PIVafItji&#10;Y9ir/huctd5Db10IkbICrzcGMT1KkURfDqmgxxgdqCZHRQ86KQQZGF0CJKwoNqGxuW/rtmwSQKS6&#10;x8/SV1xA53bttM7Kgwv0/eS8eWDEweFpoUAK4/SQFaGJujwHkskFWJ9rwlBbChZJgfRyDWSAADLW&#10;iekFHkTxmUiFFeQ9hr+tMpIIIGODCjx78S3EIH5LPJQFLcl4+Azu+dxBCogBIkFks78GQ4SW3Ayy&#10;e4zz72sEhg1Mzj6Rhq0gQExSxMcQmSAHN0H7ZaAsrb6g72kK2la6CHrkif6pLoLEICwDTNDQW4ua&#10;rmpY+hqgua8Nk09eiya6k8uvyQk0oKS6DkbmFritdh+W5NTdKbJ38naFX0QAYlJjce2uEs5eP4f9&#10;J/fD0s2SVIshHXsVHgFOyKt4hNB4F6TnxaBWkY2K5kTYet7DKaWdCEu0JAdKD3WbF8EsC0sbxdC3&#10;VsJV5YvQ0NNCREI8WRKCYqKw8/AXsHfXQ2llHK7ePAk1LRVo66vDwdUSqrSurHYTfqG2CI62wekr&#10;n9I9EILkNH1U1fqird8LueX0WrIlvGOCoGltK5w8p63kpqxcoOZ0FYNEgonk5CUYbAKAtwVY2CQQ&#10;yCYD4WfQECpBMhkgvE+CkpTGYjhwXYHHgeIl92AX4NhivM3gmBBppWUCBDn/TQDMkk2TkmBwiH3C&#10;GBI8P8pb1fFzk4/7hdG5ZhgOAiZvFYcMEdkETGj/NCmQvgGKuikgmZwcIWCREqHvkVunTdJ91zk4&#10;ilu6D7H/yhkcv3MZ90z0SJXM4q8/Aeo6+th75CscOXsWf/jgY1IcO2DlYQAzT3Vc1zqPX/3l13TP&#10;meGnv/0VK6w+eFwsggi3yGKA5KWGwVFfCYq2FrRxL/TufnQLgISJGkec01mk+F3DZE+GAAhnBnrr&#10;4ymwDqRn1hONpZGYEADZbL67BRRvgPFLgNC6SGExKHqlugcDpJe2BwYJLv10DYpytJcHkeLwwdJw&#10;PqrSTEmBRKAuy5KCzofoIYC0FTujtcQRPXRvcoaok5QCp646Nq2TrJUhQoDgFBanrTrJZzNEuJFT&#10;OwkFDv55n2h9RcvueoYNDxEfTH7flpRILGaGH6Oam/HmGZP6sKDAPwgL4/mYHy9AM51jtCcew53x&#10;pEQIIOPd0WgotUZLpT05dleijr20XcFT29oRQKyEfBGwoA/kAjobj77b1UDbpD7aWJ3UOIm0VTc5&#10;flYUvM4d/7pJsXBqq7vBk1SFG8Z7SZYRIFpYgTBAOoPFdiepjoHOIKJcLtoIQJzCmp8sIHiw+uA0&#10;VhFmRrPQ3RaAzhYfzI5nYGYsjUDjQ+CJE+m2QIuPREss23v/Ajfd95AbdR+KsgCMd2fh2ZNu9CqS&#10;sThZRYAi+MzNYGhiM0XF8KAlG0NDwETsf6tCZPXRM8TKY+ln8JCNi/KdAzPoGJim98+Dx7HintCj&#10;PKru6CwKH/mhNMUUuXEGaChwwvRADlZn68RAbfMj5fQdcQ2kCOOj7QIgo7PPRZ0lPy8DfgSQBP+H&#10;GO1vwfPnpEBkgGwaDyXOQ2pwc0fRqY/7OkyuolN0eCMnRw/nKKcFyCY3FccUKRCGCDsY4WTmaJ2A&#10;IqmQNXI4a1h/+hrPX31HDor+r5FmhKd6oEpRgr7pNoSm2GBhowphSVpw9NdH58g4Nr75CeEJmdix&#10;/zCSMzKhoasHZw93lNVUwDfEF5pGmrB0tqAoXweuAS64o3kLdh50n3U1IDolCkr3leDoY01qJAwB&#10;MQ5IyAxEULwdMkp52wYGtrfhF6OPiBQDOHhdh5XLBTh6X8D5G5/izJWj8PR3RffAIP1uI1AnmBw6&#10;u5dUiA+erJXj3KUvcf3mOZSUxcMryAIXb1/Ao8x42Lka4r//6/+Bh3rH8e23RQgLfoB794/CK1Ab&#10;Ry/uhJaZDgamuWf7Ckbou+H6ARefeZgOridsTWdxPWSU0zDk9FkNyN8ttzziYUl4v9wR8J+agMWm&#10;ctg0SUlIikKAg8/JvxM7bFIMXGuYoP1clOZCt2SsLmhJn8nKQnL0kqKQAELgIEfOoFhY5PoGAYJe&#10;E9syQBgmAhz8/rfrDBIGkDgHnZfTXbxkiMxswuMfjK6DbZqucZq258mxT05MoLO9DsNDHWLYmak5&#10;CmronsyvqYNXTCTum+hg24lD+OOez3HtwT30jozgrpYWDK0sEBgWgZPnzsHS0RClzXGw8FaGuuUN&#10;/Ot7/wsPDbXw97/9KKDB8GBbX9nA3378CcWZ0XDU+zlA2JFnp4ShMN4Cj9wvI9VXCUOt8VidbsCT&#10;iSq0VYSgqcQf9fmeKMv0wtTkuICCAMgmJNhEYXyzQM5pLE5fsUk1EG511SdSVzz2VmcXj8Q7QIpk&#10;WIyNpWguEiNndFb4YWEgC2VJOhhuDiOAWKA0URs9Nf4EEFc0FTqgq9obimp3NJeTjy61FZ392isJ&#10;ItwXhIJ9qROhN/o3ayCsOLglrVjnlleNPFcIQ4j8MwGkj/xzPw9rQoqkrzUEy9M8fa0jynMMhQKZ&#10;Gc4kv1ksRj9vos9ZmMgmf03n5hTWaGekgERrlT0dzONbOaKqwJAAQnKJYMLpLK7Wcw9GhgjXO2SA&#10;cF2D1URLNe9zEOBgNSGlsVzpYrjCL9VGBhU8k5UThrt4elsvOo+NaJ012h1OJKR/upHbN3vTheZA&#10;QUDp4lZZBJDZSakGMjtZQipC6ifCsxSKYU5IhbQ3emGS/kFWTwFm7yPI9EM4PfgtvAzfQ5DFbvTW&#10;BEFRwQQlFTNRiekhnrSpGWOT9KNPsAKRUlAyIGQlwuDo417qm/B4C5C3MJEhIoOke3AWnf3TBKU5&#10;aTgT0QqLi6HrGB5fQEaMJ6oybFGYaIJmuhkmezOxPMWTySSJGc+66ii66S8kgChEOkpSIAsoKMiG&#10;LwEkhqKs4Z4GMTkSt45hewMQAsqMAMiC6FnNvXU7J2mbroE7wI0TDKbYGBrkBBkWAhibAGElwg8v&#10;p69kNcLqo7ZJQd/TtKgj5JanwSVUC/q2VxBCKsDW7zKW1lKRU6QDO58bUAy04W90XEV9M/708Tbs&#10;/eorXLx6FffU1fA4Nwup2akIjAnEPZ4L3MOC4BBFELBGTkkmkjOT4B7oAs8Qe0SmeiMy3RuuIdZw&#10;DjCDd4QlbLy0EJrkREb7/O9By+Qo9M2OIiT2HtIKdFDd4ofwWDsCiBNqGhoQm5SIs1fP4uCJL+Hp&#10;rQ53j6v4X7/+P6BneANjU+nwjXyAD774d5y5tg8G5ifh7nsWA0P+KC+1h4+3JUKjw2HtaIvyuias&#10;vvoBPJwK9+YfpO90gDsVCgWyQk5/swUWwWN6+TkmFtfo9Vn6/Tji54EKV6SxyDjnz5E2OU9OO3HB&#10;WAIP3SMMFdon0lLkYHmUWTn9xMcLGNCSRyRgEEmFaoaH9Lvx6xzZT5IDZ5uQoUL7OFUlA0TA4Rcm&#10;DccuwULe97N1MoaHZJugebNfOi+bBJRlAgRBgj5XXjJQROGc97Ftrk/R/zAzvwoelXd0uBM9nU1i&#10;Uq+OnhHR6OKjPV/g8wO7cOzyWey/cAqfHzuAzw7swbb9X+KDndvhFxyCUXqG03KicfLap9CxvQht&#10;+xu4onkUGQWxosnu6hMpfcXT5g4NDsHH0wGhnqbwtVKTANLZgzZOYZEjz02PQGaEAXKDVZEVcg9t&#10;pb5Yn2vGEwo4S9Nt0VTsR0GfHwpTnEiBcOqKwMD1DRkSBBSeX12kpAaGhDFURkfHxZK3pbpHF9ra&#10;O8g60U7rCoJHK11LR2s5Gou80UEAme5KQ0G0KoabQtGYY4PieE10VvqitYgC72JHtJW7ooWMe5F3&#10;srogVcDGKkRR5SSURWetxyZA3ETxnDNFrDS40N5Fr/eTQhEAqePJpniEdX/aR8F5vTeezBRRUB5N&#10;/pqnG48mP5uDxakiCsDD0EBMWJwmH03nH+mMxjvstOtLLCHN6cGTQzkIgLRVOtKFECAqHNBKMJGK&#10;59y014GOc9kECDfv5VF5+X2OYsk1kb5Wruy/BUh/K8+HHiJSW4MdPBOWN6kba/DUt2O9UQQmUi+k&#10;Tvic8+OPwQMm9hFw5qYLMU3gmCH6zU4VbwKEvpRmH4gJpwaT0EXby3PkfOt94W/6PkIsPoWr7kfw&#10;0v8AwRb7xfzCK3QTTPXz0O69dC2JmByooptaUiAyAMTIvIMSIGSTACLB5R8hIgFELqLzORggvHxT&#10;UCfnLcbD4jk9JpeQGumGmix7lCabEUDcMEEAWRgvI7gmi7lLOmrCMTFQKDo6spoQCoQAUlKSB187&#10;FUS53SOA1OH5S66B0MMnILIqaiGsQGYoquMB77jDFXe+6ib1wUNDcEcxjoonGSDkBGW1ITkfeZ3B&#10;wWAh9UEAWSBn2D88ha/OnEdgRKSYxrV9oAnByQbIoyDCN+wSDG3+gu5+B3T3OcDe8zAqGhLw7fc8&#10;fetPSM3Ixp3793HvgToeaGvhxNnTMLQ0Qn5lPu5qq0Df6iHsvEzxuCCClEcAfCM8YedphcTsMCTk&#10;BMMrwhq61ndh5KgKO199aJvfgpXrQ5y7vhuF5d6oIQnf2BqF+aVStHT5ok4RBGcfLQRH++CC0nmc&#10;vvwVbqpdwqe730N+oQtFjQGIS9DDtt3/Hab2J/EoRxenLvwJ/sE3MDkVRorOH1NTAdDQ2ofO3m4B&#10;TIbhwuo39N3xkC7c0ICNOxByyyv6TslRy50Dx8gZNncPoGO0H2XNOZhbnt3s5Mljkb0d+XaKnO6b&#10;wQ+F6pDSV9yiiVNWQmGQMxYmIEFQEDB4ayIdJNZZYbAtSPv52E2TCtsLdJ+z4+fh3ynYYKXBSkJW&#10;GltsKzS2qg15XQaISHMtyPskcPxyKaCxaQwSsc5wIZvaXLLy5ZZYS0sbePX1D2hrrCInV4oXT18g&#10;LTsfSZmZpCC1YeFohX//4E84dOEkrqjexns7P8YfP30Xv3nv9zB3MMfFm8cRFGOFypYQaFudgGek&#10;AT17dXj14hV4nvgn9N0/XX+G9rY22Fjow8deG4F2WmhrbYaiu2ezBjKA/KxYpIVo4JHnRRTEaKE+&#10;2wHP55sxT89jdrQWOepgtJQEIT/ZHmMT3Fx3U30IhSEpEFEwJ+P0FSsQGSD8endPPymPbrQqFGgh&#10;YNQ3NqCxuRF1FOy0tLaip6MW1dnSHCBjiiRkh93BCCmQtkInAogGuqr80FzgJIro7RUMCPKxFDQr&#10;KgkqpQ6iiN5O8GglP8ypKu6h3kOAYXBwTYTLDL1i8EUGiht4pN4eCr57CCADrcGiID/cHoZmgtD8&#10;eC5mRniEj0jR8mp6LE9M4qegz2sl+MxPZpMAcKbgPw7vcDvilgo7kkO25Mi5vuGMilx9+kACBH0Q&#10;1xbqi81F8byTPkyAgvazs+e6CKe+uHMhg0QcQ+DgQo1UB6ELJqj0ksMfFj3QPeiiAkR9pLPBRaSp&#10;xAyGDIw2fo8TyaUkeo8bhrsjMTtdhOkJAsdEIQGkCFMjmUJ9sC0SJQd7YzDQE4715Xo6RwD8zT5A&#10;uPV2Uh+74KT5LsFkL9YmSvF0vhFD7el4vtEvJsdvq44j+T6DYYoixYi8m01xGSLyUoCDgLIVIG/h&#10;wevysQQQWvaNkG2Cg02Ml0VOnCHCABmjSDUtmuc1dkRBvDEaC5wx3v0YE33ZGKGIY2mihmAdhKnB&#10;EowMtQhHPjzzDL10ntKyQlIgKgh3vo3+jgoxlasYXlyojxXR1p1HHOV5EDhq5U5uvfS53WN0ndw5&#10;TFwDOyJJWbxVHhI4psj5Tc9JBXTpwV6hB56ARPvLquqRXVCIgMgQmDhpIj7LmGAYib/9WIi8gmv0&#10;EGhgdNwaNU0aBNAYPFmbw/ff/ygccGxiIvIKC+Hq6QmfIH/4hfmL/h5Gtoa4rHwOTj6m+A6LiCa1&#10;oaR6CQ8M1RESHwifMGfcVjsPGxcDpOVFIirVB+pGSth7/FPsOfouCspI1Q7EwtjmEvQtlBAQpQdH&#10;H22cvnIApy4ew4fbPkBWcSwCo22xff9v0ED35XdfJ2Fl2Rd5+dpQfbgDcSnXUFtrhjaFJeprTREa&#10;pISJkWicOvcfCIoMREV1E6IS0rC48S2G6XtjgMg90UdJUXaOdKO67TFmnpAzXf0axTXN+C+//Re4&#10;RFliaqUVi6vzZOsYmx7E9Py0GPJeGjKdHTyDW6phDE9zfwqpKaxIUfF+csJj5LDHNpWEAAItRSqI&#10;1nkpN5WdovfIaSKO8MVrAh6LmKX1eTqem+CKuUnY+dP23Ob+rdDYalvhwWkuPu7nCuTttgyO/8xE&#10;yoohQksBFApYGCDTdK/xCM/8/ubWTvz4499Rk5eG7upCfPfNd2ht70JNczPOXD9DgYMxlOh++P32&#10;3+Hzgx9AVecydh16H/+3//oOjp3fATXjAwh/rAdD18vYfvR38A12wg/ffU8A4frHKv3uq1in3+LV&#10;yxcoz4mHi+FN0ftb0dVLEGEFMoicx3HIjTJCtMNRFMZqoyLZGE+GCzFOzjwrTBV9DTHkpIORHW+B&#10;kdEBARCGhQwMhgWDQoYHG2+zid7mig40tygEQJoJGLV19WhoaqL1NnQQWHra61D22BGjrbEYaopC&#10;ZvB1TLRFoqvcU0phVfujKZ9bYZGPJoD0NHALKw7wKfCvIOVRTuAgSEh9QSjYJ+XBTXV52UfKo4WE&#10;QB/54Q7ROMpZtMZioPTUkw8mZcEqhecJaaTjeHrxuYk8jPYlY2I4EzPkf2fG89FUxuNf+WJuPBMN&#10;pbYY7UkggIgPdUIjqRBOUXEaqyJXD40k5VurXUTrKlYooo8HfRgfL6r6BBCuf7SUWQkFwcDgjoNc&#10;OO9rIfLV03azJ3oIIqw4WIFw3xC5pVYPQYOb7vZygb3JE0NcCyG1MkmOoYNUzCSpC4bGzHgx/QNF&#10;QoFMDKeJ/iE8BMriTAl6O0Mx2BOB9ZUG8KxZfmYfItp+L7yNd8NO7V34m2zHQv9jzA0WY7grA8/W&#10;e7G60Eqfl0pR5xhGyRn0kPNnEMgw2Louw0IAQ5gMD1qSOuGlUB10bD+BSICDlmwSRMjIiXNfjnGK&#10;VNNi3FGX64asSEM0U2Qx1p6MsY4UzI4UY36siiIJfwJoOYZ6eURe7kH8ggC2iNLSEvgQQBI8VVGa&#10;5YclHpF3bYPAwerj7ZDVPFHPFKsIUhkj0/R+bt/PKRYC5QgtGSCyCYBQBMgprWlSJqIFlnhNUiDT&#10;dI7ZhQ387SdgaHwKepZ60LW8gqwiWySnXMb3XxdQ5KRFDvkMWlpuUSTpjdIKY3gFqqG5rRYpGRnk&#10;yD/HyNgYvv/hr7B1sSVn/wC6FqpILUiGstYtAokmGjpzYeGkAWs3U3iHusPU1hj3NO7AxOwhLG31&#10;kfI4HPFp/ghLcIK26S08NL+G8Hg95BU74/jZT3D55ilcV76MLw7uwI69n2Lfkb1495N3cU/7Kkwd&#10;SMHYXEVMnBYyMvUQFHICL19EISdfBTmFd1BYqIT2dmM0N5jAwOgzZGep0f/ig6Q0P+z/ag88/QLA&#10;KOT+H5OLT7GwziMBPxUthYZmJkh5tGHp+TJWn/MAfiswcrsLv+T7mF5qwnd/+x7L6/Oorg8gZ9kO&#10;np1RpG9IDcyKmoG0ZGUyTqAYI7XANs7Kgpwq7xPrsrLYhINsDAiuKbBT5tQRG9c4ONLn1xgmiwsU&#10;YJCSXSSnv7gomWhVRcfI8JBTWL80+XVevrFN5fEWMP97gPBrIpW1BSA8JTHX1Hg8t5df/xWO7u74&#10;//z2X0mFJtM3/RMyo7zxZKIfFnZW+O2nH2Db4e0UYDgj7JEeEvLt4UXOvLMrlM6VhoAQbaRl2qCt&#10;OxS69sdRQM73rv41nLtyFj/9+CNWVyR4cA2E13+g+7ClsgAOOhcJII2i/sEQ6R0YRO7jBOTFWCDZ&#10;8wLK4nVQkWSIofpwdJT6ISvkPvoJIJwheEyQGR7uIVAwOKTxrwRItsCDx7di49ZWXDBvbWunZ0Wx&#10;2fKqh+DRgKZm8kOkgLoIYF2sgjrqUfrYCeMdSeiupM8Muo7ZzgQM1AejNEmHlEkAWgodCSA8A6Er&#10;XQuPyusphnFXkNOXFQjPXc6tZ1kMcH8PTmdxTYTrINzfjt/HCoWHO+G6dBedY1jBc6tLhXeuqwy2&#10;R2COFMfkaI5QHzPjBaLXeU2eOb0vkHxVBupLrcTo6e+0VXIB3BkNxRabdQ53VBXo04lof60HkcYG&#10;zRU2QnXwBTFs2rnYToqlrdqeCGhF+zit5Sia8/JUtYPt/qKA3tNCoCDjGsgAKwcCymhPGPoIHK1V&#10;NmJ4E54TnZv3jvWGC9DwYIusWmZGKbqbLMbUWCGmJgoETCaGUzYnlwrF8mwZenkoFALP2pM60Zw3&#10;yPIzRNntg6fBbrhofwwv3Y/QV+mF/vpozA6X4Pl6PwGkhcCWJgDCTr2flEPvpgJ5CxGGB69LikPY&#10;FoBstU4CyFYIsckAETbO+W0eUXcJmfG+KEuzQUaYDlqLSWW1xWOgMYZ+kDKiegXdDP6YG6tAf1e1&#10;mK9kaPYlukgFlZYWw8dGGamB2qjM8kHGoyDRdnx945mAhwwQViUzDARWGRQxc8sWLpqLwvmmMTDk&#10;4rmABTfXFdsSeNgEQEiBLC6/oAd/GRb2jnSuCYJMAyISbiA9WwN1NXbkkE/R0hwLsy6orLqHjFxl&#10;NLQG4Y76OdzVuIcHOpqIjIuBvbMjHugrIa3AC4U10binewUhCc4EkHvQMr4Jj0AnZBelorgyB7au&#10;VrBxsoCPnzvOnD8KOxd95JdEwNFDBdHJ1rB1uw0d8/1obA+BT+BD+AXZ48S5o/i33/8rNA3u4OSl&#10;I6RS9sHI+iGuKh9FTUsM6ggKl5T+A4HhN/BkJRxNjaaoqXqApnp1pCSdQGLcRTzOfICiIgsszD1C&#10;ePh1AksCDMweICoxWcwb39Y9hLOXr9PvO4knG1/j5bd/Q2tvEdJLnEkp1KOH1fFYLIE6Ey++HkVJ&#10;VSaqmpOxttGE5ZUxMZkTt4LigrMoOpNa5EIyr8/SftGMdgsMRLTOkOAlbYv0D62LFBAv+TUydtLz&#10;BAm5kC3ARMcwTBZoP/fl4Oa4rD5EZ0A+nuEgtjfXafmfgWSrCWiwCZj878AhwUNal/4nXn+y8hTt&#10;Pf3QMzNHNakL/nP19cLZW5fx5x0fo7WnE2tLM8iJc4eOznXsO/MVtn+1G2ZuDxCfb43qLl8kZD2E&#10;nsX7qG83RVuPJyqb3Oie88dxbkRx/zC2HfkE127fwF9/+AlrqzwirzQDI8+++Prrb6CoK4X9wwto&#10;bKwlgAyQSTWQorwUFCbYItX7MkqiNdCa54rKZBNUPDJBQZQGumrC0N+UgPQIAstglwAIF8Dl/h48&#10;3pVc/+Alg4KBwQBh9SGv8342rod09/aJ1FZnZw8Fw/Uoy3DFVHcaFOQbCsLuYKYjEaPNkShP1kdv&#10;TQDqsq0JIAwILn5LKSzRsqqSfHIl10bIDxNAeht8BDQ4hcVL9um85P4eXTy8O/lxLqILuJCP5yHg&#10;GTA9BBUekbe7mfzQVIHoyM2D1U6N5WBq6DGqco3Jz4ZjdjQdtTxHyMAjvFOZbSCaftUVmJHKIEDQ&#10;iSry9EVqqosugPuAtFVJaSqWRiyROkil8CQmXQ0kocpt6FgbUiCOUs2D9jFEeppJRon+HW6ir0df&#10;izRL4VAHqQbabq60Fimtke4w0XOd013cKovHxeKRfOcnczFDqmOKpNO0UCCFGB1IQEudEwYIMkuz&#10;xehuDUA3Hb+yVE3niUaY7U6EWGyHm94O+Jvugavmn9CSYyZ6c67ONWBjtRdL03V0XaRuZqdEBM7K&#10;YavyYJPUhwyQzSUDhJYSOHh7nuAxh64hUiCbEJLVx1aI8PwhrAI4bZSXEoKs6IfIjtJFS5GrGPum&#10;ry4ccyM80xcBpNQHC+Pl6O6owPD4PEW5L0Q/koqKUvg7qCIlUIu+7zjkZcRhbGwEG0+f/wwgkgJ5&#10;IgAwMbWMcTaGCEXMbAtPXuAJRdEMkhlSF1wk5ylF2SSwkBLhpQDIGl68/BHRcSn43XvvI78wDxW1&#10;yZhZLhDNZ1ta/HHi1G8QG3kPXe2O8PM9jKISfaRnOeHm/dPQNtSCg7sDwcca52+chn+YOYany/DQ&#10;9BIsHJXRP5FGEXcZOXUXWDqZw9XHCbfuXse5y6cpsvSFhbUxYhJC4eSpSw/rY8QnaKCIHpC51Vw4&#10;0mfllluQE/KGV5AaEtLdceH6TjT3JiOQokh1g1swdzLE6WuHUUZRZFWjP27c+ZTUgCt8g5WgqbEf&#10;5blqGOk0REGGEiKCz8HX8xquKO0gNbMNlfQQ/vXHPuw4/CfceXhfOLrcomJ8cWAH2jqasUrgLqlP&#10;w8AMPUjdlohKP4rKFlUMTTjj+YtKclRD8IskxZh1D89edmF1nRs7rAknyo6ea1diGl02GSibr22d&#10;Cpf3SS2bJKDIJjtlTlFJAJHhscUYILRktSE6BNL9J8FEUhP/AIct+2WFIa+/OYZMwINMAgl/vpTK&#10;ems/B8sMq6ipaVryJE/rKKuqhUdIMG5oquOBoT6uqtzERWUlfHrgC/zmgz9C20QP3d2l6FXkU9Ch&#10;jl9/9HscuX4cx1X24oH5WWSU2qGtLwSdw0GITL2D3Sf/Ow5f+gwHL+7BF6e+wK8//C3dfyoijcqT&#10;SEkAkUDy6vU36G6pgaPeFdTVVqCjq19Yd/8QSvLTUJRoiwz/GxT938JAXRjai9xR/cgIuaR6Wku4&#10;s1060iMNMdDXjn4xFtYoRjZrHDI4eHj2rp5etBMsGBhys11WIKxEGB4ySFihCAVCSoRTWNzPZKY3&#10;Ey159iiOvoeZriRMKOJRmWoERbmHlMIi9aGgoJhHCeERcdt5BHWCh2JTgXDNQ4y+S766l+57HlyR&#10;x79iMEg907nvB4GE1QnBg9NZQwryya0UjPPrtL+FoMQ1ZlYfPFgtA4Qn8OPxsEa6YzE78hg1ReYE&#10;EFIgpenaYtapllJ7cO/F9loX1JdYEBToYkmZMDik+oiLSF1JF+dGF+QolEtHFSmPSjvROXBA4UsA&#10;chIKQtRDGolwQpGQ+iCV0UnA4NZYA+T4RefBOhcMdvBr9LlcO+GUlkhr+dE/wOAgCk6QhOImvLQ9&#10;2BOFlloHAkk85qfz0dnsJXqlP1msIgWTgDD73Qix3AZ3/R0Ek/1w0fwdmrKMMNgYjrWFRjxd78X0&#10;SBFdayQ9DBJA+njGtE0FwukoNhkgsjL5h3TWZv1DNPHdLKZL9jaFJW8zRHh625mFp8hMDEBOLE8o&#10;ZYz6XEcMt0SjryEM86M8RHIFmkq8SIEUkUMuxuDoDCmQ56I5cE1tNULddRDjcRcNJbH0XYxhfX1D&#10;zHkgKQ8JIFwP4cIkq48JBocwUhYzXMx9gfrWPnLCjVh79g2BZQ6trfzdllAEPCSAwgV2BgjDg9Na&#10;q2uv6QGZw9Ez53Ho1DGo699AcVUCtI1OwyfoATR0dqC2xpIAHoWlmVDERKvgxIWPcP/hVRw8vg+W&#10;DuYwtTWl992HoZkalFXP4b7GDeiZ3sTCSjlF6ZFwcLXAHTVlivYNcEHpAmwcrWFmYQwdPQ24uFsj&#10;OcOdHs5oNJN6tbLbi5QsTZSTgqjrtEFelS7iMx9i9XUV2voj0NAdgBSKHDVNbuK21lV8cewzWLtr&#10;kWpRh57JCUxOZOCu2i6EEDDmRpwxN+qM0T4H+LodRG66JpSVP8KZy3+Af7Aykh4Z4IryLgTFeyLp&#10;cSypqkv0m1djZW0KfWONCEy6idCkq0gvuoa8wusoK9HF2ro/XastSsv1KUJ+SMrPBc+f1dPvNErf&#10;8bj4feTWc1uNASBDQAwfQr/ngmhaS2piCzzkqJ73y+/b6qwl29xHx0rAkO0/Vxi/VB8CILRPFN35&#10;NTJZdUiQ2VxflCCy9fMZKNMzc7RckP6HRVJWc9P0/8+K7Rcvv0EDOVI1gseXZ4/iNx+9iw++2I7d&#10;Rw/ii68O4Dfv/ZnukWuoKo0hBXkaO09+gc+P78Txe8dxw+gK9l7+FKomZ3Dt/qeoUwQjIk0b6sZn&#10;8O6u3+Pzwztp+TGu370jGn2srdEzIgCyihWy16++piC3Dk66l1FbVYrObgkgPaQkctLjUEwAyQ27&#10;i9zw++iu9EdvdTDqHpujKEYDtZm2mBkoQFG6C3q6WzAgaiBv4cHGaqSToNDa2UXnJoVB6xIkpHUG&#10;h9yEl/fxqLwMEO6N3tvRgKpsdwGQ+ixLlMWpY6Y7BeOkQqozzQhgrmgqcERHhQepBvKznMKqI5BU&#10;EDwqHEQLrHZSIhzgd9VL2SJuWcXBPhfRGRZD9H01FlPgzp0KBWDI7xJgRjsjMNjGc6b7CIhwVw5u&#10;sDTDQ5mMM0hyMdIVCxYbDBDuJ9JQZoNR8rnvNBRZoTbPlKJfB0GsTgJGXZGpSFVxRb+1ygFNpZZE&#10;PAIDSR5RMCfS8fjz3Lu8m1tkVZN8EuDg1llOomjOgOC5QUS/kEaey8OfnL000OJIewj9cyS/ahxF&#10;L3V+rYNgM9JFkQW32uoMxjy3uiJ4TE+QEpksJMsTqas2UjqTwymYncgRo/Z2t/pgea4Ck4NpiHDe&#10;iwi7XfA03IlQ20Nw1fgjFPlW6K8LxfJkJZ497aMvphhNZSH0YI7TA04AGXkLCYZH18DMJjB+rkok&#10;k1pldQ+S2hDvkYvspDYIGHzMW3jwulQH4cmleBiQ1Bg/1GbZojLNVCwHmyLQT+qI5z2eHa+UADJa&#10;hLaWAvQNTWJk7jl66Fx1DXUI99ZHiMN1kuDp+P4Hjq6eEjQIHKIOwkuOckk9TC9JyoOMATI5zfvW&#10;8ezFTzC298DHXx7E19//DTn5jxERrYYn85lYXOglZfKKHvKNzeI51z94Gtpn+OknIDElHVfv3IaW&#10;gSZ0DcmM1GFufYdkeRySEjWwMBOPV8+S8Sj5HsFhL2JTLXFX6xyUH9zGLbXb2H/sAG7fvYmjxw7j&#10;k88+xNkLRxAV5wQtfRUChxHCo6MQERMORzd7goQl7Bys4eBsCzsnY5RWx6G0LABBwbeQmqqHglId&#10;cuBeGJr2R/sw3asdXgQTkt9jUQiK0YGWyTlEPfKCR5ANbNyNcOnWSVxWPgNDqxsorwjAJaVPMNDP&#10;k5iZIyf1LCpLLmNqmKfnJPneZIf6RhuMjUbSg+6OjDxrqGgfR1VTODz81aCmcwxNLfF4/qoKadkE&#10;OJ/DqG0zJzXojbTkC+jtNkZ6xmmERB6hY3KxshJK32M4+ofDMDJegmUC/j8DB69LcJGcNf+e0jbD&#10;gFNSkuJgB819MKT3/eN5pHNtrjM0NlWHqIPQeWVQbAWGvF8YnVsU2mVAyNAgk4rmkknv4896ez1v&#10;IUKwm5vHJKuOuTksLs9jbHKQApZBUsykBOg7CI6IwP7TR7Dt8F782/t/wns7PsOOg/uw6/B+bKfl&#10;hzs/g1+wNXTMlXFNQwlH6Te8+PACTP0e4Lz6V/iXj/4HlPXPITrTEMlFuhhdyMBV1cP4444/46O9&#10;n0NJ+bZIV20FCNtLUiB9inq4GymhvrpEAKS9k5x43wBSE8KRG22BDAoeckJJcRS64clIgZjYKT/m&#10;gQj6pgaKyNfFo7urGUMED659yH0+uP7RRxBp46a5XaQ8Nusg8uty/w9eyiYrkG5a7+9qQXWOFya7&#10;00hxGKI6+SHmeh9joiMJVekmaCp0QnOhM1qLnUURvbvBj/y1nxhynYcv6eTaB6mMlnJ7oTikVlZc&#10;83ARaoTnB+HpbFmldJEP5/oHD2fCimWkI5wUSKBo2svDwDcUW2FigCf0K8AMqQ8eFb2/LZwUiAmm&#10;hlIxRb6WITPQEYV3ePaq+gIzMQcI58lYYdQWGEOqjXATMVt63ZjUB4+n4kEgIeLx0O5imzumMPV4&#10;PhAnCSINUn8OTmd1t3DHQm6JxXOC+KGrmQf14rHng0VnlpZKWwIN0ZDUCg//zp0Kecrcod4YUiCc&#10;vsrdVCDcCiAHve2BpFSc6Z/KJCVBUo9g0kOQ4hEip0cyEOWyD5F2O+FpsB3B1l/B8f4f0VFog4Ga&#10;YEz2ZePZRh9Wl5pJUYWir6dBRN19ot4hweOt+vjHlJYEjHl0DMyKuoe0f7O3OtdGCBZb37NViXB/&#10;kJml58hJiUFPVTjKSRbXZNmgtz4EA6RA+NrmJ2oIbN7kyArR3JRHN+MYxuZfCgVT31SPEC99hDtd&#10;R0NpAl6+fI2V1Q0Bja0mFAj3HdiEB6ezWI1MTq9hbvE5KaF51FP094zev7C0ABdfVXr46/D6JY+4&#10;uoS1p68FOOYWn2Jl/RuKtr/Gy1ffkyQfgJmVBdy8XBEYGgQLKwPU1qZibCgN507/ClaWhzE7HQFF&#10;hwOikpWw9qocSQTI66rncenmJYKKHi5eu4Dbd67j6JFDMDLWg7OnLW4oX4SOgRbiE+LxKDUZ91Rv&#10;wzfAC/HJ0QQSYwKLFz2MRXBwUcV9zZ0oLjdC3yA9RN3mUAw4IafMGn4RdxFBEKtsCIKG4Sn4R9gi&#10;KtGPVJASbN1NoG+hgRNXviI7BE3Dy9AwOA2/UA3Y2BxAbZk+1uZ8UVl4C672n6MgTx2ubhdga0cR&#10;cLUvqhv8SYXsxORCDh7nWeD9bf8F5WUO+PplMtTp3oqP00IdPS95+ZoYHXVBRcUNNDUpY3yc7vuB&#10;UOQU3yTHGUYgqSMHNki/j+T4JUf/1vlLAOGmtpK9BQi/Tr8NQeCtg5YB8tbEueh9EoBoSftEGoxf&#10;EwDh7begEAAQLbPebssmp7JkxfHmNTpOggm/zu/Zer1S2k10MOT30TUsLjP0pkhJK1BR/xhZJZEY&#10;GGum80xjbmEG2cWZuHL7GvSMdWBsZYqDp4/j8327cfAULb/cjZNXTkDTVA1HrhzF2XsXcUrtJJQM&#10;j8I3wQS7T7yP9/f8T6gaH4a9/zl4hl9CfnUAvjz5CX7z4R9w9fZNvHr9mlT6ugiyeC4QroG8JAXS&#10;39UIXwtl1NeUooMct6KzlxRBPx7FhSE9xBB5UerICr6DjmJ3bExXYXEoD0VJusiL1cFkfz4GWrMw&#10;0NchUlesOFh5DG2qEAZHY2ubUCEMDk5f8X65oP6m9kHrPJkUv87rPb196O9pQ02uDyY6H6EiWQeN&#10;maYEkHRMdj1C5WMTUf9oKXYloHHR3J2uIwg8MRSPb8U90DsIHp3VUrcLLq7zUCViwES6P0XmiI7j&#10;EXo7CTY9BA/252K0XvLxw23kh3iOkSYCCB3DQ8UPdcZgdiyfLJeC23zw8CW1heaYH8/G9NBjNJbb&#10;kn8PxjvchZ2nLuQaCMsZbhdcXyApEJZD7ZVcHzEi5UEXyM6+jkhXIxXeeb2ZHuL2WpJWBA7uKMjK&#10;gwHS1UiAaXInkNA/QoDobyO5RAqFi+mjpCSYgO1VnDbjviSOdOEUVfKwJvT+kf5E0fOcAcImeqEz&#10;QOhcCvqc+ekCTNI/0VxtRwrEG4szZQSVLMR6foUoAoiP4RfwNz0Iq5u/RWu2GYZqia5NMVhbVuDp&#10;Wg8RNwPdHZUCIFxEl6HxzwAir/OSOwl28TFc82AlspnWEvURAgUbN7v9B4CML2Fq8RkKc1Ix1JyE&#10;ihRj1GQSsKv9RA/Tkc5ULEzVEPk9SY0UoqO9CL0kqycWX4jxuhqbmxDiaSwUSFlmIF48f0EAoYdj&#10;ExzscGSnw/lyHipbMq6JkAKZWacH+xleffMj0vJyoWNliPyaYhy79hGa6TsfJxhfvLITecUFFLn9&#10;FWukRqysXBAVxS1jgB//+nd6KLqRnpNJzj0J+w/sgZOLDsqKvYVCjIxVIgDcJnVghOC4O/CPugVj&#10;h/Mwd9OFtpkG3PycoaWjBVMTI0SHk6NXvwdl1asoqUyBlY027qpeh4WNIfYf3UZKQQO31ciJO6rB&#10;xkEVnn5GKKqIhLntCYyORWBywpPgFoXULAPsPfI/UUkBia7ZPtQ0BiAqwQL3tK5BRV0JN+5dgYO3&#10;CRy9jeAZZIXrKifh4G6AuzrHoa7zFYzMDiMu5jqmB20w2KFL95AvFufi8NXJX+H37/1fuH77MLQN&#10;z+KmxkEU0X06s5gCDb19cHA8jrlxbzRUPURXhyf2H/kfMLU5Q6APQWOHLR2rj7wKGxi7H0A6RXJr&#10;GwP0fbKTZQf/c8cvG/9uWwHy1iSIyJH+fwYQNpH64vdsAoHX5W3Z5O2tr8mQ4HV5+cv1n9kSvZ+W&#10;/DorjGmCBKeolp/QNSxxM90pusY52iaY0Prq+hxKK9PpN3yE+eV2+u06sLDciqUn42hqzCflOoDx&#10;sS5cvX6NlMMt7KMAY8f+L3Hk/CkcPnsUp5TO4OSt0zh97wwuPzyMoGQtjBPQs4sdYGx7GIkZmnAP&#10;uogHhnvhE6mDzw++hxPnTuP166+xIdK8KwRv7lC4IgGkvQG+lgSQ2jK0kzNvVfCwIj1IT4pGou9D&#10;lMY9RKr3JbQWOGCmLwtPF5rQXRuK7Fg9TPQXUNSdh8H+dgwOk+IggAxstrziukdjc6tQGQwMhgPD&#10;gpcMExki8vINSHhmwj4CSJ8CVfm+GGuLR0m8BtqLHTHXn46Z3lTyFSZiHKy2Elc0F9iTv+bOgD6k&#10;LrxIcThQQGxH26RKyHfz4IpCcXDRnFNXtJ/hwcbBezcXzul1BgsDg4vuXP/gTodirhBSIqxCOuhc&#10;c+RTZ0dzydemo57uZbb5SZ4nJYMAYo02Ov6dyZ54NJZYoTbXBO0EDaFASKpwR0Ku8HM/kGoCCI9d&#10;xSDg1xkg3ISXAcItsTgVxX04uCUW1z549sG2Wgf0tHoJp881Ea6DcMdD7lTIRfQBWrZzqy0uztc7&#10;i6a/gwo6psEVE8PpAhrTMkCmaH0sGzzKL4+1tTjD8/I+RkuNHdob3cQkUzxSZKL/SUTb74KX/hdw&#10;1t6OILP9GK0PwABFkz21QViaqcFzUiG9LY/Q01El8vw8d0ffJjTYtioRGQS8ZHjwfl7nlJVUC+Ei&#10;+6YJiJAKGeW5QyRwyC2xeIRenpCopCADI62PUJVmhqoMC7SV049cG4AhRRIWJivRUOSByYE8DPXX&#10;irbpEkCW0NTSjHBfUwRTZFz4yAsvnpFC2AoQcgZifWlN5Monp7mZJwFkS5Pcp8++h5uPP3796e/w&#10;2YltOKV6DCp6X1AEZounG9EEgVuwcdbB3wkYz198gyuXbyEiIlZEqiMk1/khsXVyRGhkKOydrGFp&#10;o47GxkQEh6mgvMoNETFKKKWAIzJFB+pGh2HnqwHXYBOYOeli14Ed2HdwPywtzJGUEEMKRBNpj32x&#10;8UIBY4u7uHzjK8QmOaK6LhY6ZhcIFtfw9etGPH5shbNX3kdhpT9Gx2Px/Gk6RkdsCSReUNX+mJyH&#10;AaaeJKG80Rpj07HIyLXBHY1TsHY2Eh0JHTweIizOCoXlEQiNtoG2/iUER+qitt4LwYHnMdzvSdGU&#10;I1bmQjE14Y26evq/nI7Qb1YAPZOL0NS/Ab9wS6TlOqO2JZzgRvBYyMO3LymYUZiivd0Fd+59AX2z&#10;yygllZtT5gF9u1Mwd1dGAP0/i6vT5LzI6RI8GAjs5GU4CKWwub11P5sUDGzdJwHkLUxYCfA2w0Ne&#10;lxy8BI+fw0J2/jI4lpdWaSmlPjkVJb/+S2jI75X3b32daypz8wuYX5ohIEwSSEbp/ySQrI4TKPrx&#10;ZG0S3373DYZHelBUHkXRfirda6FYeV4GS4dTCI2ywvff9+GHr1sx1FeDlJQkKJFy+HDbZ/hs9y7s&#10;2LcXe48ewr7jB7Hv1CGcUzkHHUcluEdeR2jSZbQPuKOy0YICIHe09QagviMIFc2hUDM8L/oCbaw/&#10;pfuanhMCiGRP8PXXX6OPAOKidw2NdeVo474mtY0CIAVZqUjwUkdhtAaS3M+JiZ36GkPxhFTI3HAB&#10;OepAjJEC6W/PEzWQwSEJHqwwGBDNLW2kwLl11sgbgLDxuqxG2Pj4rSksBgiPzssAqS6k+7wtDsWx&#10;ahio9cV0TyqmuslfPDZCCwGts4IL6bZQVHI/EO5JLvXvaC63F8E+dxJsKrUVQkD0A6mXpq1ln83Q&#10;6GmiwJ5BQ2CRiuwEFHoWON01QMqDyxNiFN8Wbo3lKEZGnyG/y73SK7P16LxuWJwqFAqEh7lqJvi8&#10;M92bKNJV9fkMDZ6i1gWNxeaivwe/gQfYqiumh4UhUcN1D6552NMF0gXXshrhjoU8PhaP3CgV0HnK&#10;Wu5QyEVzniiK01sMDR7Bl/uAsAoZbAsS8OH3dpPq4Dl+eT+/Z2az7jE1kSeM16eJhvxaOx27wD3U&#10;RzMJJqSEGh0wPpgkWm09JikbZf8F3B9ug/2Dj/A46A4WBx5jpjMevRTtL/Lw6U/a6H1x9Bk94F68&#10;XKsYEHWQn0NEAoVkW7c5jdU9yOqDjt3clorqrEA2ISLGypJtgQCyiKml5yjOS8cwKZCiBD1UkQJp&#10;r/QhRRKBEQLI4mQ5GkrcMdKTibERinropppcfCVG+G1ubUFUgAXCHG+g/HEgnj19KoZnkAHyxggg&#10;nC8XQ0jMPSGYcFF9hR7yp6JXdWpWBrwj7OAXbYbLWjvQ0OGDzOzL6O21QWraPRQUh9L7RvDNNz/g&#10;+bOXSEvLxJWrN6Cvb4zS8kpSBPYEITfom2jBy98Ynv4PoWtyCp19CbBy3ItqimhM7S/AwOEK7AO0&#10;cE55L6xc9aGpq4ZzF8/igaYGrCwtceP2RfQPFtB1FuL0xR0IjXVE90ASXX8ezO1OIj3Lhq62FSWF&#10;1rirsQNaRnuQnKaK4VEKApajKJqMhG/AWXLqnqTuQtFJzqSizgB+obdh7XIXFfUp8AwwRFtPPmKS&#10;XBCZ4IjACBtYWCnj1Yt2PF8vgZ/HRZTTQ5mRrIew0LukhpwQk6iLzDxb+t5K4B2gTWC4i7NKRygS&#10;3onztw7igYESGtpS4OB8GUZ0Tf5+13Hg8L/A0v46tPVO4+jpbfh89wcws9One6qPIPitqHvIAJFN&#10;VoycXvlHWPwcIPK6AITYR857c104eNoWTp3XN527DIqt9uY1gtASQe3J0ix9j3ysFID87Jgt72No&#10;cGdC+bU3xnUVoapm6P/gRh3DBJIGLKyUoGs4CpUUya69msbQRDucfe/DPfABIh/dQUE5Kc3j/4Ir&#10;yn+m4CYK83OxCAkxhb2DDa7cuIYPPv2QVOBxgsB5HDh2BHsPHcL2vV/itx//Hnr21wjMN2Drs4Ng&#10;fZdA9CXuUyDhFnwVGmYH4OR7F79597/iwIl9WFtbw7Nnz6Te6KSOGCCvX7/GcG8bTJWPo7q8AI3k&#10;9OubWtHVO4CyomzEe9wXRfR0/+uoeWyCrho/LAzlYXG8VLTAGqP7qbPpMVpbq4UC6aegimsdPC1u&#10;W0enCLIYFnLaik0GjLxPhgnDg9cliPSSqulAbXEghluiUJH0EGPN4ZghgEz3MECMCSCOBBBPAZC2&#10;CgYCz+fBdQxPAgfXpSl4JzjwklWHgoJ/BoUMEC6kS9sSMLg5L6eweLupzFqkvFiliGbApEAUlc6i&#10;Y+EcAaS/KRCVWTrkuwPFkCYzI5li5JIWOuYdkSsjucN1Du6Rzh/WWGQulAdX6psZIEXGwtG3VhL9&#10;yOk3V3C9hFtlOQuAdNKS+4K0VzvSh1NU3cTtjomSpEC49tFGyqS/1Z+gwqksf2HcsbCpzJL+Ae7U&#10;wsrEX+qESKBZmC7G1HAGxgYfkQrJE50IBTDoWO6guDBTiLmJAnTwjIgNznRTRNE/lovcmJuIcdoL&#10;D92dsLr7Z6T638LqWD7G6EfpqPDGk9laAkc5RntysDg/Cp7LoJ/g0TdEimMLQGTjugcX1Tv6pt4A&#10;RIZID7+HjpFbaklKRWqltdUEQMYWMfvkFXLSY1GWaodIpzMoTaYfpCZAtMTioQtWZ6rRQBFsT0sC&#10;/b/tJI9ZgbwUAGlpa0N0kDUiXJRRlR2GZxxZbSoQluZiKR4Uqamo1GKHUwisTJ6jZ2AM7gE+WNlY&#10;wevvprC0XgUnn5t0TCIaGu4jv0gJ3t7HkJqqhfgkXVIZLpy5wvXrt7Fz117cvnMfd1XVoKWnQ5G5&#10;Hq4rX0RKlh+8gg1gYqsCB08VPMq2pc/Qgrr+Cdh5K8Pa9SpsPe/DyE4DRtYGeKCricvXrsHJxYVU&#10;hxHMrdUJLFdw8txuPNA/j8KyQJL/sahtDEJMvDaa63wxPBAHI7MTSEg3QHqOCSkTglSjI9Y2cggo&#10;GohNuEfXboiyKmM0KexIgViSyjgJU4s7SEzxhAPBy8vfnj7nKi5c2437mqcITs5IzyBndfVT+Prp&#10;wcv3Ia7e2gOPICM8MLqIC7f3IpgAa+uqgSt3zkDfUg2ff/kB7mnfxjml0zh2/gB2ffU7NFGk+N03&#10;5Sgrt6RvagC6D0/iwYM7+Gzbx+T0l/HNtz+IvPsSOS8ZGP/M5FZ0Ehx+bvIxW506dwZkhcG/+VZH&#10;L87FRuu/fI3fz/uk5TpWn0zR85JDTnWIPn+D9m++9xfv421RD/mnAGG40JJAtLjYSTAoxItv2jA5&#10;n4faDro3Eu8iscwFYY+tYep1Hrd09yEuRxNFdRqoa7HH0CQ5vkF91Ct0KUD4AifPb8fOLz/FH9/9&#10;I85eOk8wPoFtpET2Hj6Io2ePQNf8OuJStQlGn6Kg4j4FEy4oLHyI6DgtaJpuh1eEGvxjdfDQ4gop&#10;l1107csUaG0FyCpevXqN8YFu6F87iKLcdHL63NSW1cAAKkvzkeCtihTfSyiMeoDqNCMK9iLE8/lk&#10;ohKT/QWY6MlDSRo52dZKARC5OM4Q4AEZZWiwyWqDj2GTASJv87pQIuK9/Rjq70ZtIQXRjSGoSTPE&#10;VGecgMd07yM05lmhpdBejMgraiCkQNpI9bdWkA+mIF+azpYcOvlsUaMWhXIeykQCBte2pbSVJ/ln&#10;TlXRssGXXmcFwr3VXQRMejjdRcf3twWK1xuLLDHeGYUuUjeV2doYUIRjcboEc+STFaRwePj3dyqy&#10;H9JJfVGZq4eGUiv6cFe0lFihsdRa9EpvKrVBY4kZfQi3vLIhlWJPcs6WLoYlEykOgkf3ZiqL9w0p&#10;eLpEHwEb7pnOQ7ZzXxAGhJgvvZ2nr+U21aFoIYBwj3TuO8L9QHg8rNG+GJMB0VkAAP/0SURBVAJI&#10;Abrp+FaSVBND6Zini+YaB6sbrrVwE9+luSr0dUSQo3FCL0FqejARRUnKSHA7CA+d3bC49TvEuZzH&#10;8kA6einS760Pxcaygs6XLzrrTU10g+cvYPXBKSwJDBI4BChImXQNTKO9Z+IfFMlWe3P8L+EhqxFS&#10;Jpwm4zm4s1Kj8ThMC+76e5Adroy+2iAxdMFIWwI25urRUhVAoI7Ak/luDI6OYGz+uUhhtSjaERNs&#10;izBXFZRlBGF9bfUfiujcymSZACLlyilqFLnxFbx8+R2y8gvx//zX/wL/aJKpgxWkQHRR0/YIC08y&#10;kJlxATV12mhqMUVdA90D9Hsoa5xEfkkRykqrKDoMR3hENG4rqyAoNIiixCswtdYngIRC10gZN5Qv&#10;wMnbEI9yfHDm2gHcuHsMpZX+FADEIyneAEYW6tA1fghDM2MBIA8fH3j6+sHC1hJm1hbw8HdEzCMv&#10;7D74HoIiDPHddz0I8L8La4tD8PW5hNg4fXLCBRifzoK962loGe6Ek9tFUkSOKCg0Q0DQJdTRNQ8M&#10;R6OYgp3EFHMCxjlcvrUfuw98hmNnD8DN2wLxqe4IiTUQaiYo8iEOn/4E564fF2NuWbjqQNXwOkWx&#10;KtCyUIGluxZc/Myh/OAK1HRv0GfeJ1Ol7+USKaz70DG/iLQMe1SVO6OxLgDhkabQ0LqK50+fo6a6&#10;Vgx2+WRFGilAHm5GBsIv4SAc/yZE/lPbdOZsW527vL71ddm2OvufHU/Xtbbcj5XpWDx9OorVde4r&#10;sUav//wz5CUrkJ+lrja3uT8J/x9rdC+OjrUhvywMvuFmsPZURVC8DULSbGHidRsmPlcQmKqHjGo3&#10;pFUZoqJTHxNPKMqdtEJxyx20jdmiYcAeeRRkepAS2fnVp/hkz/u4o3EeF29+hV/9/n/ixPmDKK+j&#10;e7criD47nNROCKYnXfGInveAgLtQomAxrcwK3jHqCEsxQ2SyBwVHM0Kpc/qKAcK1EAbI5FAfHl7c&#10;i4LsRxQY9otWU909BJCyIiT4PkC822mUxGqh4pEeJhXxaCpywsxANuZGysSo3lmxFujvaUXfACkJ&#10;spb2jjeqgiHBJqsLGRxbTd7HBXVRVOcmvASQQQJIY2k4+uj/rM82x1RXPKZ6kjHTm4KWInsChy0B&#10;JFA06W2v8hTDmLAKYTBwPZoB0lRG/pmHmiKAcK1DpKgICJ2kNjig7yJY8ICJPIEf1z+4IRS/zukv&#10;roGwkOAh4LkGMkQKsjJTGwoSC+0UJNXk6BBYQkTrWA7euxt9UU9C4538lLukAHzRQBs8ZInIqdGy&#10;SQzpTusEkBaSOB2kNBggHVwwF+krUh+iZuKCTgIJdybsIGfO463wBXILK9GhkIdyZ5AQEHpbiHKt&#10;RL4WLwJIGJHUQZyvu5GL7SS1Gl0xNZJGzidN9CtprrRCf3uIUCRcRFfQZ3GhnpuWPZmvE/s6W0hu&#10;babBsqLpwfY7DnedHbBR+TOs7/wJHQUk+QqdMNmXiWdr3RjuScfSVB0Ge6owNbVIACH1QIDoGyR4&#10;0FIGQhctFb2TBI+fw+UtMLZChG1BpKzeAmRJqosM8v5FzKx8jbzMR8iLNYaLzk7kRaoSQIIx1fFI&#10;dCjkeUG6m+LoewvBk4UuDI1tAoQUSKuiA7Eh9ghzUUFxup8AyOoaN+PlUXilh14CCA+w+DbFwc5L&#10;OLKVNRRWlsInwh2nbx7C9qPv44zyIWiZH0JllQm6u2xgYv4xrKxPIjKGongDZXo4+oQKSc/KxujE&#10;JJ17GddvXsfe/XugrnmXAGCI23cvQ89IC8qq1+k9KriifAkP9FQQE2tLD1ssyrMd4OSsB1s7Y2g8&#10;1ERwRCgiE2Kh8kAVTh7OMLMxJ3hE0nfdgDNXjyAt1x+rGwqUVXqjhe4Te/ujFO35UwScTepIHfX1&#10;FMS0+tC6CjoUzpieSURhsSmSUx4gKOQy2ttDMTaRgfrWEDi6qULH6Bo09a7A3kUHXoH6qGiIQlSy&#10;KWpakqGicQbXlM/CmBSSib067utfw0NLVdwgxxUYR5FzkieuqpzEyUv7CST0/xmpw8pFA1Uk6+vb&#10;o6GudQTnzu+A0vWj0DXUIIgEi+/rp79B+s6frJPzlyb9YoD8M0iI3++f7BevbRo78cXNpbzvze+9&#10;ZfuXJmDB790CELaVtWdYX6jCs9lAPN9oweJcN1a5RsCvbx639b1b4SFvi8I7bzMYxRApc1h9ukJK&#10;MRbRqaH4y85/h7aFMg6Sqrh09zCMHW9D2+oU3MLvo7rbEl3j7qju0UV1nzEKOvSQozCGRcBxmHvd&#10;gLLeOVi7aaCph+6LwWCkZ1vQ/bUHodGqsHQ4CXXdbYiMu4GebgekPtJAVDSds8EJjd2+0DI5gg+2&#10;/SuukXJcWl7C82fPhApkdS4rkOnhAWhd+BL5mcnoItWg6OQOfYOoKCtEUoAukr0uoDDyPlrIb/TX&#10;kLOt9BO1ypXpGvKDwQQQS4wM9ojUVXV9gwAQw0I2GRTysCb9g29TWDI85P4gUvqKYUPKpL+LHP0j&#10;9NT4ojnPmtRHIlky5vrS0VHuiqoMU7oWHzQQSJpLWWGQv6zxeqNAuJAudSJ0RysF+Nx8l7NJ3PWi&#10;u1FSIvwaQ0L0QK/3EF0pRGMmOpZrH9yqa4CeN+5QPt4dhaYSc1RmaaKx0Aj1eQZiqHgeVHGWADJA&#10;z0F1vgneKXmsSRfgIpputZWTBKp0RGOxJVopmuPJ1FkWNXPFvYpeq7ITIOGUVftm2qpT1EHsCUCm&#10;4sIVVbSvnsFB1GsiGdVKF9kspa64uM6trPoUvhhsDya6SaqFhzjpaSKqEiDmSWkMKILFUCdsbQSn&#10;ufFc8NDurECaCCqjfXFYmq3G0nwlQSQbAx1h4vpC7HciyuFLBJruQbD5YWgc/z9REHYbQ41ReLbc&#10;hsWZOvrsBKzO1pO6SRfpnsHRBXT3T5HDnBZNell59AzPUnTCRfO38JAL6/JS3i9qH78spNNSroHw&#10;ej9BYGb5FUU9aaSEokgmKyGHbtKuanKOvanob4zAKgFkuDMTVbnueLLYieHxcYzNvRBFeB76OT7c&#10;BUEOt1FKAFlb5ciPAEIRruwYhJFTefuwc356FU+fvRbzh/Bfk6IBV1XP0sN8D2fuHMf5u7sxs5iF&#10;sjI9VFRaEDwM8d72/4FdBz5HaFS4yPHu+nIvjEzN4OrmCnWN+7C0NoPy3Vs4ceoIgUQFPv7uuHX7&#10;Bi5evohTF07AyskYnn5WSEtywaMoAyia4hET6YRde3aRaklHaEwIzG2tkFdaCEcvZ+SUPIarnzU8&#10;AmxRWpeM5Gwviv6VUd8SgTYKKjLSH6CeAo26MmMUZ6uhuVoPQ93W6Gs3J2cWi3ZyHCmp95GUrEoP&#10;Zgiqquk+6g5HZX0QCunB7xsuxEWlvVDTuoKy2nRoGyvR+fXELIS31C/AzEEf+jZqsA80wwPTm7hF&#10;YFFSPwXPMGtSVmawcjbEFZXzMLDUwf2HF/Hi+y6CkA0eGt7AbbVrMLDQQVV9LQpKihEcFiqGtXj2&#10;7BU5MAYH1z9Wsbb+TET6y+SoRd+dN9DgjqBSZ1CGhKxO+Pfb6sR/9htv2v8OIPJ72cQ2qwty9twH&#10;4+nGPJ6OheLrCVs8X8jAE3omNtbGsbYyBx76XIytximyzc/+35l8fv6fWMWsrK7B1Mocv/3wP3BD&#10;VQmfbH8fO/d8is93vI8jJ3YgItEOqaUmKGp2RWjmbRR12CKuVBuRJQ8QUWCEA9c+wJ/3/AsOn/sU&#10;11Q+Re+QN1bWA+lzQlBeqYuRCV94h5yDitZvYee6DynZd9CgcMDjPH0kZhsgNd8JR07uxF8++BNm&#10;ZmdEa0X+nsS1EUBevHiJ2fFh6F45gNzHiaL/Rws9W9zstrwkDylBJsgJVUGaPwUjJRQol7iJ55P7&#10;bY0pklGewXMkxWBivF+MplvX0PgWFAQGGRRb97HJc4fw6wwOBgiDg1NYnMrqG+BaSQ/6FRQQV3qh&#10;tcAaM92JmOpOwiz7h3p/lD7SRWuRKzpKPaAol1pQ8VAm7K/byuzIl7gI/82duhvI8XPjJO7DJ3wx&#10;gYI7F4psUYMHBficziK/XU2+nPcTQFidcFPeAVIfDJWRjggMNgUQPExQn29EKsgUdbTOU2dwo6ax&#10;3njUFVngHSZXY4mFuJCWElYazqgpMBVNe7mXuQQQCQxtdHFcA2HFwRfAc4jwQIpt1ZyXs0UnKRIF&#10;HcOF+L42Uh7N0mi83MdjsJ3oxq2s6nkUXk8xOq9CjORLMKLjOY3FTYDnR1PoGGc0lVvQtfDUt7YY&#10;G3gkcm+9rQFoqbIQtZDp0cdYmCkiJVKNhSmWVF4IsuUhTD4ngOxEovs5GFz+FxRE3MPqZBW+fkYR&#10;fX8ehtofYWG8Ao2VyeJhHRojxz84jd7BGXI2XAuZRffQDDl+hgkBY0hqlbXVfgkQ2bg/SLdIXdE2&#10;Lfu4RRat940vYnr5JUrzszDW8RhZ3Ns1hgBC0cbCYCb6GsKxNF1PyqoSJY9tMDfZiLGp6TcKhG+4&#10;pCgPBNjfRHGKJ0WMSyTjn/3MacgmPdjsdAgydExP7yA94Ot4/fX3uHrzJh4YqcI9xA539W5B0+o6&#10;7Lyv48b9T1BQ6kVqwBRHL3yK7Xs/wYfb3sfNuzdR39wAPQN97P5yFy5fPU/rD3HpynlcuXoRzm4O&#10;uKeqjB27tmPn7h0wsniItq4ylFWlwMZKBRUFpDabo+Hnros7KrfgHxaIqIQoRMRFIi0nDYHRAfAP&#10;94KK5nUUVmWRpSAo1gH51XEEElKUBc7IJDlflKNHAYIVRUQGWJtww5NRR9SW6yA87Coqa1zh6XMS&#10;RSV0n5LysHX+CkUVnmKIk7gUO3T2FcPSTgtWdroIjnTDgaM7EJscgLTsCDw0uQ+luxehY64KA3tV&#10;hCTTczCQDEOCy8WbJ6Cifhk+IVZQ1rgCQ2sDKKsrwc5JH9dVzuG26g0cOnEQ566exblr5/D79/+I&#10;f/2PX4uUxMtX35AjlhTIU4JJd58CUfGeWH+2SgpgExrkzJ9QIDBPgcOT5T7h3MXgmJuOeysA/v+1&#10;rce/fT8taZvHoXr2/AleTj/GdwPGeNWpjecTSXi+1oons/FYf9JBQclzui5OvdE5Nt/PRfqt55Th&#10;Ie9jYye9sfEMk5PTMLewQE1DDXILcxGXEAMrGzPcuaMEHd37uEbf6QmlHbhrfAEXNPYgPM8YduE3&#10;cMXoE6TW2SIqV4d+Aw24+l+i30cdvf0GdE5rCg5u4p7mf6CqwYACj3soqNBHQY0tcsnM3U7ji1O/&#10;xaErn+PzQ+9i56HPcOLcMUxMjOMlAYOvbYW+WwEQAsrCzDgMbn6FvMdxBJB+NCvaSYV0o7w4D8mB&#10;hsgLV8Uj38tozrdBb4U3BZ9hGGkMR3qwCnJidUnB1KJdUYeauloMj/AYWFLhXIaHmBeElgwQNoYJ&#10;w4OXDA1OdfGxMjxYofQP0XsH+zDQXiAGTFQU22GyKwGTpECmupMx2h6DKtEXxAptReQvK3jgwwBy&#10;9OTsaz0FQDornVBH3yeXDkT5gHwq988TU2U0cBNefo+nBBLRkZDrJvai4ZKiylmAZLAlgHyRDwab&#10;g4RKmexLFJ0HRUaqyAz1BBDuH8KT/E0OZ6GXjn9nqJ1n27IUebT6QlO0EzRqackqpI2LMrTNoOAJ&#10;pjjK5ya8rEA4p9ZKAOALbCq3ImlEdOT8GykUMbJji7cwng+Ee6NzHw9upiuN2sudBjmFZY8+Vh88&#10;bhZBg5uZzQ0nCWfRSJFKR7UN/ZM2FHFGY3m2HMPdFJVWW0FRa0fKxgc9bcGkTPKw8aQRU4MpCHHY&#10;A2+6GQNMdiDB4zQc1P6EhixLkuyt+PoF/ZAdaRjrekzHFqCzOYcejlUx5hQX0dl6RTFdst4RWrLx&#10;Pk5vbaqPt+B4m8ISvc4FRCTlwTCRm/HKRfTppReopJt0pD0T2RFqyIu7TyD2xuJIHvrqI+j/qMXS&#10;XDOK0qzo/yzAzMI8xuef0nuX0dHVi5RYLwTa38bjSGssL85ifeOF9KD/IhIVD/jCEj04K3hOD9D7&#10;H3+K0MhooUDMbaxw5PwB6Fiq4tC5L2HmpkkPrBmOXXgPV+/thZ7VVTykKNzIWg2X6GE/dHIfzKxN&#10;ofXwgVAfp84ch9qDezh77hTu3r9DALHHtRuXYWRiiLMXTkNL9zY9COXo7s6Hm5MGrAyvIjXKGvZW&#10;mkh4FIeE1ASERIZBS1+TovgImNobwtHTGpaOxrB2MRXRvo2rEew9TFDekAG/MAuoap3ABN0Ty5OR&#10;6GsxxeqUN9amgtBQbQ1X11PIyraGu7cSAoI1SAV4wNL+ODr6H9P7zuH81aMUEevg0tVz8A92FwV1&#10;1Qe3YGCshuAIdyjduYgjpw+SArKFsf09FNcHYmYlB9GPHKGufQtK9B1kZPlAk5TH5RtnoaKmgrsP&#10;7uL2/du4eluJ7Bpu3FPCNeUr2H9sH26q3MYrgsfzF1+Tw2bFsYrvvv8RjW0liE+3I2DMifHL+LW1&#10;p88IHD0UGEVjfbVJ7F8h0LOqlBpE8PKfq4ytoPjP9vP6221y8HTu2co0vOyKxPcj7vi6Qw8/LOfj&#10;xXo5ns4G4tWzHjxdnaLjRggm8+I9PE0yt9KSYcImpax4+db4M9hJz84uUHCzgecEzTFS0DyYYUlx&#10;PnQeqsPQQJsgoorPdn6Eo+cOYveJT6HroAS3aG3ctz2GqEIrZNU6orjRDqMzvvjhx8eYnfPG7Iw3&#10;Jme9EZN6EW7eO5GZdwO55VpwCT0FK/9zeGB5Ah8f+hPe3fNn7Di8i9TLfpy4cBRjY6NvACLZCinD&#10;51icmYDBLQJIWgwBZBDN7V1o7+wVNZB4n4fIDL6N3AgVtBbaYaKV/E2RPWa7HqE4SR+5cTqYH29E&#10;Q10RqQbuv9GPrk0gyLAQw7rTkte5syHPEcLNfYXS2DyOQSLgsalQ+gcJQASQwc4iApcdeqs9CCCJ&#10;mCCATJIK4aa8ClJDjXSvt5eQ3y3lBkzSUCYd1a7o4mFMyshXl9kIBcLGAOGZYtlns+rgTE8fBfSc&#10;6mclwv3uuCsGlxu49RWPNMK90XsbvDCiCCOx4ISJvlgMUqDfUGgOnvmwqdiKfLc/AaQUU2N50mCK&#10;UjGbOwMSwQqJYEQzrq5zB8GmYor26cTcfLel3BotdGHcaVBBkGCqcRG9k8DRWmEjjuFmwDzOCg9z&#10;wn1G+lo9RZtibl01QEv+B/jixQyF7cFoLSfK83EEGp4fhDsbTvXHENCIdAof9NM/2VxuRl9sGJ7M&#10;VRL906CoI5hVmaGlxlLUPnrbuH12MtYWq1GQpI4gy+0IsdiJWOcjCLfZTmR2xepCE14/H0FPSyKm&#10;+3Mx2pGOgY5izC8yQAgGrD42IcLA6GWAMEh4Hy3l3upbjcHAJm9LIHkLDdnkviBTi89RXV6MYUUW&#10;cqPuITXwCgHEFytT5eglgEwNl+DJgoK+hyiU5/liaKRXvGdgYgntXX1IjfdFqJMK4v31MD87RpHt&#10;y03n8HNjgHCemtefklNy9/KBnYMz9u07CBcPR9zXvYiAGDtsO/ARHlqqIDTJBhrGRxEYa4C4x+7k&#10;1FXIkT+Ad4g17qhdxb/97t+gradJD1mrgIYagcTQRA86+lq4qnQJ5y+eEWmtB1qqsHEwRkFRLPIL&#10;ImFmfA8hHpaI97WEgZYyPP09kJSeBCcPF9zTUEZwrB/M7fXwQE8ZWob3oGOmAQcvKwER7kyYnBUm&#10;rkFL/yoG+jIQ5nMF3XUmyEy4Bj/vE3QDJ6C3KxhhEXdh73wVHj53UdkQAp9QbdQ0p5Ia0sQDHXVs&#10;27udnPxNOLjaQkPzHtzcHXHjzgUxJtcN5UswttCFjqE6rJ21EJ/miOAwE1jZPsA1pZPw8jZGN0n1&#10;kHB97D+8TTRDNrM0gzJ9D5fofz9y5igu3LyA7fs/hY2zDb755htShisYGesi9beG16+/J+fQidgU&#10;S1i5XERucSp++Cvw/Plrcq5jmJqKxsZ6CjnuenJw7eSEpwkiPPwGR8zSAID8O751gtL2VlBsta3Q&#10;eHMMOc51cqTTTfWouroXKw3pWGsJxfM6XczW6GJj0hmvlwPwej4OG322eD7qgfX5WjxdW8fK8qKo&#10;jXBqSzqnrHBpe2mJlnOiU+HyZisuTmGtrW+QklnH0w2C57dfY3pqDDbWhvDxcqDv7w72HdyFXV9u&#10;w58/+i32H98GO19D3Da5iJtmp2DgcxuntLfBI04FXtHn4BlzEnG5dyjQ+QJ+0ZdQSs/9FMGuQWEC&#10;dYt3ccPkE1zR/xya1udw/No+/PGz31NgdADHCSBDw4N49fKV9L0xlOn6+HlYnJ2A0e0jyE6OJAAM&#10;oUnBMwP2oaamDPHe2kjyvIzMoJtoL3DAYEMQ+qp9yGm7iiFGWsp8MDlQjKGBFvT096Czu4cc/1u1&#10;weCQAcImz0Yow0VWIT+DhwDIkDjfQAcDxAEjLSGY6iFw9EoAme5JEcO5N+URHIpdyG9ys1ypH4iY&#10;joP8rhiJlwJ+DuY5yOe0FDds4on7uLO2VETnDoY8gCL5dPKd3NWCG0dJdRBpqKrBNu7hzgV1L9Fi&#10;a3m6gPy3P6rzTFGba0y+3wNzU0WYnSzG5Egm3mGnzh/SXE7QKLVAF51IQdTidFVTsSktuU7hJrYZ&#10;Hm3VJJGquLOKVAvhdFUHXWgHySVuQsYg6iKodNHFiYmimkgpNHqSPPIXbZa5rsKdCbmozmqFi+jc&#10;Equ70YUUQhBGe8LRWGaKmaEkTPbHEiwsBSSW56oxP1VCRAxGc5U5Wmss6Aug9xKceFiU0e4ocsge&#10;iHc7hCCTjxDvfBCxLl+gu8YNKwuNFGGRbGyMxexgIV1LoqA9D6k9OErOf0ACSD+Bon8TJEKREFjk&#10;1JbUXJdgsbmU0lZyEf0tQLaavE8oEIJBeVkxgTkCJSTTwx32Q1HqiY2FBvrB4tHdnIgni+30oxSj&#10;rTEJTU2VmFl+IQDCA76lJ/ojzFkFSYG6mJ8ZeQuQLc5EihDf5qf54eGegbOz83jv/Y+gpaOJu5qX&#10;YGavhvc+/wuO0MPmGWQGv0g9GNqegZmjElz99eHopQsHF13cvnsBe/ZtxxVylnEJ0SJdFRkbDj2j&#10;hzhwZC9OnD1GjvQC7qjego6RBrwDnJGQGAQPDxsUZCcj1N0SMaQsLA0ewNTGCDlF2Th57gSu37mC&#10;yqYicrqGcPa2gjOBwy/MDWZ2eiivy4GLL+3zMUVgpAOiEr0QFGoBLzcVcnKPkJ94Dw42R5CcaIjS&#10;MkeUV7uhqTUEbV1RqG9OgLXjA4RGeeD+g9u4q34Xusa62LFnGy5dJNV0SwmXzp+CGUEjIMQdxmZa&#10;pC5USFEdg77RfdxRPoUbN76CktIJHPnqC2hoXCEV0QwXN11s2/UBrt+8Bh29h7ivfg97D+zFrv07&#10;kFcWBmf3h+QYOoXK6+3NRxcp5b/+9AI/0bZ3sKnomd89lI+FJ+NYWBrG9HQzVpey6bdzw8yEMZan&#10;zEhhk7Ja6STjIfrfAkM2+Tfm9Tdw2GJb9/G6tP0E6xR1P//6W6wO92I+xBwv+0qw0RqNtRp9DGef&#10;wk+rFO0vO+HrEX28GjbDi2FHvFipxZMJuhcb4vD0yRxdp6REOOXLnRCX58ZIOWdgfamNFAfdZ3y/&#10;zc9hbmYK05PjmBkfweLkABZGWshqMUe2MtuDrs5GFOVnUgRfjZiYUPzbb/8Xdn21AyeVz+Agfedf&#10;Xj2E3Te+gI7HRRh4HUR2sy1CMh/C0OsSQeYLWPsdQXWrIRT9NihrN0N5lwNqBwJQ1ReA2u4EHDi9&#10;DV+e2I0DZ/aRuujE61evxXwgkq0Ilbc8PwWL+6eQHhckRuFlBcLPV319NSkQHTzyvEq+4wTqM83Q&#10;U+mD4cZQctpOGG2Po4j8MYZ7stHb0yBmreR5RHg4EwYCQ2IrPIRtwoOXbJy+kltrsRp5AxIGSF8P&#10;hjpL0ZBljYnO2M0iOjfjTaGgN5V8VgQaC2zRXGyP9kp3cvq+opAuDWzL/fe4Lwh3KrQWCqSTAMLL&#10;xjLyn01e5HtJfRAUxHAljVwTcRUgYYDw68wALkXw3CDcEqu3KUAAaW44XXTSVpDiqck3R2djgBhm&#10;ama8SKSx3qks0BdOvLnCUqSyGCDNTDGSN80lPKSJHb3uJpruMkC4Rzq3tlKIVJaLUCPtdOFddCGi&#10;JzrXMjhNRRfIeTaGBauP/mZuHkY0J8hwvYL39zWRQml2J/MQEBnvDiXqeaC12gZzY+mkOFIEJDoI&#10;EoszFRQ9VImekTzdLfd0V9RyjYS/LKk5MQ8UluhxCP767yLO8Usk0U3YXeMpCtSvNwbpfwnB7EAB&#10;SbVEDHWXYnZhmaDB4JjBwMgmQMhkgAhjiHBNhDsb0jHSctMYEFtA8s8gwuqD6xhTCwSQ0kLkJdqg&#10;Ot0AoTb7UZNlidXZOiyMlaC6wIOcSDOG+3n6yCa68boxsbCBQQJIZ88AMh4FIsRZGclBevQDDok0&#10;geQs5KhQciBbASIcCr3+4sUroUpmZ2ehb/gQWbkpuHT1ApQpMo9NCkZFYypF7jowd7gNdf2L5IS1&#10;oPHwJq7fOoeHeqrkMJVx+OgBPNTVpOj7NrT0HuDSDYoa7ynh6q3zcPa0IXURRcC5iktXzkBF+RYS&#10;Y8JhqXUP2ZGeSA33gKmxJqobq6Bj8BCHjx+Cub0uCsrS4B3kiJziR3icn4jACHdk5MdRBLkXJrZa&#10;UPRWIyLeDXrGN2BocIlUpz+a6D4d7IvApcvvwsH9OlJyTCiKDEFojAHMbChyJSDduXsdF6+dhZ2L&#10;LXz8vXH0qwNQVVaC8cMHOHl4H44f3UdKxJqUkx4uXDqOe/dv4tat00hPdcfYaD72H/qYvp/TMLHQ&#10;wu59n+C9j/+E2yrXcFv5Oo4cO4RjJ74igB7EoVO7MTGbh79+Nybg0dzWgMAgNXz/QyEepdtDTeck&#10;AqKvIfzRNZTVemHleT7dL06YnQun6LwcI8MGGB+5jRdrPlh78hjrpEp43CYGiAwDGSBvoSDtk1/f&#10;avIxwlh5rD/DfAvBqqsdL+cJXhF6WM22xTMKEH/ocMPLHjN8N+mIr8cs8PWgCV7OZOLlah8ppAWs&#10;jZPzr/LEs6Ux+jxuMs5F8qeSQprpxuqgB54uVpGCWsHqYj+W5nqxvLBAIFnEAt1n89P0edND9Ay3&#10;Yrq7HIr8ULQVRGBpqld8V/m52fTdnyUVcgA7KBjZcXQ/Pjq4DdpO2vBJt0FAjjHiK21g4HsV+25/&#10;gnMGe2EbfBMp+bqIzlSGa+xZlHR6Ir/JHraR52DgeRqOwUY4dGUvdh/fia7eDny9CRCeUIoVyPrG&#10;U4LdLGzUzyMtxp8gQwqkTVIgTU11iPPWQWawCqIdj6IsWRuDdUEYbgpHS5EjWkrdMTOcjyEBkHry&#10;DQQNgoIMgn+AB5mc0uJBF/kYqcWVVC/hbV7KAOkdIAXSXkwAsRHF88nuOMz0JZOlkBJ5hLHOOLST&#10;8mjI4+wQDyPFnQG9CRKOpDpsRGFc9AUpsxb1aC4ncJDPLVkZEDwALrfA4ma/faIjIU8eSL6YlgMt&#10;vgI2XBPhgJ8hw+qDG00N0rM1N16AycF0MfbVeP8jzI4XYppsYvAx3slKUhKKooUJVGFD1OGWVwwQ&#10;cs5lPFkUKRD6kEYekVfAgwsuRC8CBtdNxJKL4SybCCysPPrEjIOeYpv7hHBlv5f2MUC4nsKtAvro&#10;ovkfUNTYEWi4yZkzxkl9tNdJQ6DMjmVidjQTvbTeVmuHuQmK4KZr6MaswOxEEcYHUkiNhBNMguh4&#10;P4KJM7JjryPQ7BOEmH6CCKttSPbaj65qd3LSDXi51kvKKpAip1L6whIx0lOG2fklUURngLDJ0PgZ&#10;RBggrEBkaLBieQORf65AeF1OXUnbC5iYe4qqihI8jjRCZYouwe0KiuN5ML8GPF/tIAkaIFTI1Ggp&#10;gaQVk5PDBJB1AZCu3kFkpQSLZrysQGbG+/HiuQSQrc6DlwyPrU0vuVUNO5zvvvuBouM+OLk4YWR0&#10;FGUVpbh+4xouXbqAu6o3YWqhjXvq12Bhq0vwuI3zl4/Bys4Emjr3cJoi9FNnj4vi+anzJ5BdnAEt&#10;owc4e/UE9M3UEU2qIzzWD36BrtDWvQ8/X3fERQTj7rXzMFG/jiJ6zcdKFyb6alDXUMUn2z+n94Qg&#10;vywdWgYqcPSwQGp2LHSM78Pd3xpewXaITvajdUvomtxGS0cxQesyTp37E2qq/fH8RQ1MrS7A1VsL&#10;QVEGSMtxQ3yqC2wIfFFxHrisRI7p8G5ERPuS078EG0tTOFubwo1U0F2l8/j4/T/iyNEd0H54Cbdu&#10;HsXv//CvuHL5C4yOJmFk5BGB9Qzu3L8MVw8rHDv1Ja4RXO7cu4oHBER9Qx1cu3kZBwmC+47tgoe/&#10;NnoGkkj9RCIlxQmqqu/h29fpcHI+BJ+Aa6REctA1bEHK1QgbL3wxNuWE9Bwt6JruoKjTCa9eRlJk&#10;X0SK8glWVwkMFO1v/V3ZfgmQX9obaMjHsMNc3cAarXfqqmDeVhMbLRWYi9DB8xJrvGy1w7ftdnjV&#10;YYpvByzxrFUXL4cD8IoU0KtXL/Dy9deYa83GLEW7L1bHCRLP8HT9KZYmJ/F07RmeL3Xh+dQjPF8f&#10;I+hNYWXmEZ4ul2NtlYvr5LAZNgya5Q3R3PzZxnO8WKd9Uwr01kShuSEVVbX5CAnzwVenDmP7wd3Y&#10;8dV+bDu6B5oOmjhvcB7XbS7ijv15KFlcwHnjs1B2uISgDH2Ep2pCzWwnzuh9Ah2/q4jIN4R16Hlc&#10;1tmFg9e34fC1/fjiGAGEFMjXr74W4GCA8HWt0f/ALRhtNa/gUSRF5P3DmymsHjQ11yPWWxfZYaqI&#10;czmN4jhNdJW7Y6ojCYoSd9Rx09qhXAz1UgDbW4fBEW6iK6kPAYlNgMjrDA9WHWLKWzruTbqKTIaH&#10;bP2kZLiI3tWSi8ZcB8wPpGGiKw7TfYmYG0jHTD9BhNRIX10ABZ3cwMmJgmYvcvo8+i4PB0UwqJZa&#10;xXIKi1UFw6Or3pn8LcOFB1LkAN5XNIoSw72Tn+aWtCwC+P1cYOeUF/tt7uTNmSXuJ8LHzI/nYWos&#10;FxPDGaIV1tRoHqbJhjujCSAJl0TKiAc2bC3nwjnJpHILtBJQeLparoUwNOqKjMSF8XDvXN/giJ/X&#10;uS7CHQkZOJ3idWf0ksIYbg8k8pG64HpHK+fUeARJPwEQfj8DhanHsOqs5/ybI8YIIG01thjuDhOy&#10;iZvvDnGNptIMYwMJmJsuI5lcSVEOF5wJJiyl6B+bHE4T3e7jPA/A7t5vEOu4F/6G7yPJbQ86ql2w&#10;Ml1LUrydri9MtMjqb4rFaG8ZZihaGhknR7+pQPpIabwBBxmnr96oEoJF/ygDg9NZMlDeKo+tJisP&#10;AQ8yLr6PzW6grqYSKWH6KIx5gMJoTcS6nsH8aDFebvRgfqIcVTncGcgf60udGJ8YwMS8DJABZKeF&#10;kwK5g1gfTUyO9AhVIbew2epIGB5bTTgUeu3Zsxci8ouLT4SllS2OnTyJL/fvhZOTIzzcPGBpaY4H&#10;mqq4ev0S3v3wj+SEz1D07oZ7ajehpasqIHLu4ilo0HpGQQpMbAgI1rowt9WBqc1DXLh2AvbOFkjL&#10;jIedvSl8/Qgm2vdw4fR+2OndQ0teLPztdXDq5AEo3VGCm58jUrJi4epjA78QN1xXuQAXUg9mdlpI&#10;zgxDWIwbLt88SOsBiE30gE+wCcJibXFP4zg8fDTg5KWGjLxQWDrchbndXVIjujAwu4G4FHcC4jVc&#10;uHyUftsahEbYk1o5BT2dO6iriEFJTgDu3z4JA1JaC7NJFIyE49jh36K6nKLt9TyoqR2Cjt45nL2w&#10;A0eOvIuenhw0t6Tg2OkvcPLCEdzTvA0DS20cPX+IIPAAJy5/jqwiYzS325Aj8MGrp+lobTRFbMxZ&#10;5OaaoqHZle4jZ3z7V1Id3wUgJVMJe07836H04Ffo6HRAX7cTpqYa8fSp1ORU/i3l31Neyuu/fF1W&#10;m29epyXPFfPXv/2d4PUT5sK9sKxyDBsxzphLNMOrZju8HrLBRs0dLFfcxo8T7lhr0MT3SzF4ORqC&#10;V9OlpNbHMJ7jgGeKMHxL69998xpDKSHo9LXEty/n8GI0Ei/G/fHqxRSerXXi6bQT1qd9sL4yiLXl&#10;WawsTdN1LGJpYfO6FlcJlN9gfnEM03ONsLa/jePnduChqSqOXjyCz/d+joNnjmHn0UPYe+4Qjtw5&#10;CXVHVajY3cY53XM4rU0Asb8Ouxh1ZNTYoKTJE8cffIKDGtuh7XmRIGIO/xRLnL9/DNuOfY4/73wX&#10;7V1t+Obrb7Z8XwQQgurG2hpsH15HQqgbuvsGSYF0oKOrB41N9Uj0NyaAqCEr8BaqUgzRkm+L8dZY&#10;dJZ5o7nIiQLcxxgmgAz0NWBgaJACgH4BBy6UizTVpvIQtrnNKSyGxiBtC4D0b4KE4cEgIRvgVBgp&#10;GkX9Y7QWuWFxKIPgkSQUyDxF+bycHcgQY3M1FlijqcieAn0P8p2kPsroHmryFUDggjn3xxNZoVpJ&#10;gSg4Q0MBP/veXlIX7LO5BW0XBe1iXhDy2YM8dmG1I1qr7Si49yRfGkz+3Q39FPAzcKYHUzFF/nhi&#10;OAuTQ1kYH2aA5NDxLninsdQItfn6oj7RUmYuXQQ59TaSQSyFuEkYX0xDCUGG00RELE47tdOH8YVw&#10;7kwMa0IA4dkJua7BdYn+Viaet7ggpl8PSSfupS5kUisXyP0EbNrpH+RUVGe9I0Y6gkXNY7w/FguT&#10;+aLX48zIY/pC6DpqbUk+RpFsSiUJlYu5SS4619IN24An8zV0fKHIjztr/h6JbofgofUHxLvspPM7&#10;4sl0NTaW2kiNMECqCWixBKlizC0QQCa5M6GUxtqqQmQTHQ23bMs1EgaIPBbWPwOIrETk7YmFZ6ir&#10;rUFGjBXyYjRRlqAHX8Pt6KkOFp2UVuZbMDtchpI0K9QW+qKtpUoU0YemltHZ24+cx5EIcryJcLd7&#10;GB1Q4MVLAsjmMBmyM5EdijTpjzQ0Nw83sU6R19jYBHh+hO+//0G03Lp87TpMLCxgYWmJ60rX8fCh&#10;FlTu3hbpmfc+/DNUVK/jxu3LsHGgyN3XTqSqDp7YD99Qd6iSQnHyskRQpBcc3S1wXukQrikfw5Vb&#10;Z2BhZwhXLxsYkHM1NrsHM6v72Lf7I7SVPcbqSAMszdSgpnkH6vqqMCDVk/w4hpxqPFS1byImOQD6&#10;5vdg56YHNe0LuKD0BTT0zhBofFBUGYXkDG+oqJ+GidU9hEY70Hv9YWmvhhPnduHUhe1Iy3VHS3ca&#10;7pOScnQxQV5JIBxd1aClowQbGw10tqXgUbwZjA2vwtnpNkZ6PQmpKfBxPoDGKlOEBargyFfvkTxP&#10;RHT4RQz2e6CxwRH+/hoE1X+Bg5sG/W8adE3XcObqIVy/fxo31I+hsNyN7qUoTE67EDhIdRl9SA9c&#10;KO7c/hQqytsw0GuJxAQl1NQZYXjMHX7Be6HoNKdI1RirT5JJfZDT3WyBtfW3FM73jQP8R5N/763H&#10;8m+8uDAPfx9v1NfVoyc2HEv6V7DhqoqvK33x3ZAv/rZBAOg3xOtBc3w96IK1LnPgSSCetzyk1z3w&#10;bb8PXtab4yUp/+eNPrQvFYMWZzHneh1/nUzCt6MGBCFdfLuSgqczbng6eRNr4zZ4sdGB1YVMeh4L&#10;6f+ZxxMCB0f/L0ktKzoU2HNkG1RISX685y949/M/4cDZL2HjaQIV3Zv4aPfHeH/7J9h/5igOXzmJ&#10;S6QSjtw4ipN3zuDLC/vx1a2voGx9A3dtTiMyyxjOFIQdVt8GVTclaHncwB3Lc9Cyu48v6Zz/+uff&#10;iCkQvv/2W4Ky9F0xnNdW1ylIWIej/k3EBjoQQIbR0taD9o5e1NVXIy3UGpnB95HseRkVibpoJ2iM&#10;NUdgsC4Y9fn2GOlMwTAFFIO99QQBrnsMvVEbQnFsMbGf4MEAYePXeQpc7jTIvdi55ZVQHnweMi76&#10;t9U9JoUWjEV21D0Joog+O5CK9koPjCpi0FXjTwrFTkws1V3jI+oaPOBtOzly7rjNvruh1JL8pZQN&#10;4q4XzbTNfppbxEoqREpf8bGsNriOzQPZ8niFPCU5j4zO021IU95ys19uJRuIhakSggYH69lCgQx2&#10;x6Kh3B7vjHWEoTxDnejkKT5M1ENIBrURybroZK2VXFyxJyViLojW28RNwXgMFlIepCRaKnlcLFd0&#10;0MWKzoTce5x7lW+mslg+8YX2kQ3wyLz0j3HHQe7xyOfrIBC1E0C6G50JIDzVrSUmBxMJEnmYmSjE&#10;/HQRQSMZbQSQ1hororQjfdH0zxJ8BjpCMTuWRRF7HTaW6zHQHIJIhz1Idt0LF9VfIdr+c/ryHbE8&#10;XYWV2Vp0VAaJHt8jigQMtudjbpEAMvEWIKxA/qEGQvZGhWxuc3NfnslQdDrckr7aCgxe8mtcI+kf&#10;W8QkAaShvh6Fj9xQFK+HymQjBBh9ISa7muqj/3WwBIvjtRjpSkN9EUUEzRWbAHlCcnxAACSYnF6Y&#10;qzKG+prFnCBbASKbDBAZIryPW/QcO3YCMTFx+Otff0RkVAyePX+JkdEx7N23F+fPnYHOwwfYt28X&#10;9A21oKp+E45u5tDQVoHyvWvQNFCBvbs5brNj9rLCEXpIVbWVoKx2FVqGKjCxU0EtSX1zRzXcpQdf&#10;31QDew99hphEG5L62dAkGJgZKCMyxAIe3nqkVAwJIiqwcjAXSz1jbfgGuyGnOBlWTnowtlaDh58p&#10;gqNsoW14EXGPXAlWlvAKNEREnCMSUnyRnh0KY8s7cPMxpvffgpbBRVIrTqhtfYS4xEA4u9nC3PoB&#10;ImIcUF4VS2D8ANk5jijMscXVi5/D0UaJ7l0LbEw4oopUwcqcD7JS1NDX4YFny14Y6dMUcPH1+ArX&#10;rn4CXf3jtN2FjvZwfL7rX3H8zDZcVT6Iz/f/DnfUd8E/5DxqGh+iudUEYyNOyM25j7JiHXpPBPBj&#10;ODTu/wF+Qffg4XUa6enatL8H33+dj7/90EpqktM+DA+ud7yFw9bfVTZ5vwyNrcb7f/jxJ8SFheNf&#10;/o//B774/W+Q7WiFb8Kc8NJFHRsp1ljLN8aLVgLGT2mYqrNFk/sZrBTa4Ck939+0uuNpsT6elejg&#10;r/3+eFlujNfVNviWAr9yzd1YTNDCdx3W+GZUDxv9KqRC1PDNzAN8s2CAV8sheLGeQYGQFwV1ZVhd&#10;WSYlwsXrNbx49hKx8bEIDg8k1WqM3Yd3C+Xxu4/+A//+/q+hRvfGba1r+PTLD3H43BEcu3wGO77a&#10;hU/37cC+01/h+LUzOHjhGIHkAPZc+gIXNA/B/5EFrhkdwz0KqpRJ0ajY38H+G/T6mX341bv/gdqG&#10;OgLI95CGc6fvVgBkDc83nsLF4DZi/Sjw5Wa8rV2kMNtRXVOOhEBzZAapItHjopiVUFFEUXqFN4Yb&#10;Q1CbbUWReQKGunPQ31NHQBgipy/BYitA5FQWb3PzXR4zi0EiA0SAY5AgMtgvmgL39vW9AUhLLXc0&#10;JuCP5BAwIjDSFoW5gSxUZ5ugnRRyV5UvWgucSYVwqytuQeVGwT7Pg87TjtM+8tNNFNAzQHiKce4H&#10;0lRqQcE5D5DoTb6blAqtM0S49CD8NC05yOdjOavEjaS4Ps3T3HJ9hVVLfakN+eQULJA/5lkKebbC&#10;JlI/HXXeeGd+OAUVuVp0ASSNyolWBJAWAoiiiohGzp2hwmqkpYKXksThJmEMGYZOG+fYiGisLBR0&#10;8c1llvRF+xPtmHh80dxeWRqyvZ+Uhxg8kTsWEkxEQZ6L8TWkSlo8iPCSApkaSsLUWCYmRnhY93yi&#10;XxHmxjPIySZiajCeLA7jvZHg0Xmb6Ry9rUH0z+URtRMR73oAsXafwUXtVwg2+QBdlU5YnqnG/GgR&#10;OqtD8Hy5XQCkozaBJPU8RgVAGBCSAnkLkp/D5JcQEeksTmGxQpHXBUBYfXBv9C3Nfce4BrKBluZm&#10;lGf5oizZAFUMENM9BJAILI9WUEQRiaps7lPji8WxakyO9WBydh3D00/QTXI3JzMGQQSQaE9VUmJN&#10;BJBvJKfDrWI2nYucK5fhwf1BVumh4VZYX3yxB/EJSfD08sHJ02dgaGwMewd7PHjwAH6+XnBzcYDy&#10;7WtwsjeH6r0riIr0wK4vPsDO3Z/AL8ABQeHuSEiLgK2bPqIJgq6+ejh54QvcUD0DpwBdFNKNr2d9&#10;CSGJ9rh+7ygu39iD2sZIvHylgL7RZRw9sQMPCQaWDjdgbHUXJ04dREtrI06c/AqmFkYwszSEkbkW&#10;KRg9mJLjD4txQlSyB+4/PA91ndPIzOf50XVIBWjDxlEbAaG2cPM2gruvMfRNbuNxTgiiEpzh4mlK&#10;kHIg1fFApN/0TW4hv9QPNvbXkPxIB20NTogP0sLFk7/G/HAI/r4ehPkuPXQ0qNB95oSpYQvkpt1D&#10;YsxZcvLhaKrXJhUSiNJST/j6qcHRSRX/8fv/hqq6IDQpwsgRvovwBEM0K0Lg7ncaa08j8f035Ew3&#10;XPD6qRc6m43IqbpjoMsCR47+Cx4aXKXAZYgU5DKpkXZEx/phampCFLxleGw1/k1/mdqSbSs42DhQ&#10;+Du3uhsbRYC5MTxMDKF5aBdeBFjjpcVd1F/6FCuRWqQ0fFHqdh4l9FvEfvUnjKvuw0rYAzzjeSHM&#10;vsDrPEs8LzbHU3q21pJ0UH3lD2hwPo+flkIxX6+Cb+aMsDZ6C68XNPFqnmD40h0vl8xI5Zvj+Xom&#10;fvrpFZ5TgLKytCZGjeZr7O/rwVO6vv6eflhaW8LC3gL2rnawd7HD53s+xVcX9iIgyg7+oY74y+d/&#10;xFdnjuDQqSP48uh+HDh1WMwNsvPoHuw+uxcHrx2CislN3DK6jl1nt+O68XUoGd/EBQ1SLUqn8Jv3&#10;f4e6xjp899139J1IUBZ1mZV1MbyJq8EdRHtbiBRUU7MC9Q3NqKgoQ2yAGVJ97iDZ7QLyI+5jqD4Y&#10;PQSQAVIgdVkWGGiJIdVKAOmtEyksTksxRAQ8tiiRf7bNxqkqNgEQggerD7ZBkcIimNWkoqc+jPxB&#10;Drqr6N6p9MbycB6qMgzRmGdDMPNFfbY16vO407Y3eDZCbq7LI+iyj+XyA/tqLkd0UYDN6qK5zArd&#10;XHagQJ6b63LWZ6iNx8FiOHiKkXi5kyFv9zS6i5o0d+jmYU24/wi/h5v38kC7s+SP5ygg7Kd7vTSL&#10;50dJwTtcPOcWWA3FRDkmECkPzptxGotJxgMeNpWy+rATF8fFFR67ipuLcaqKW2txO+OWKjqe3sut&#10;ALiPh7hQBUsmAg4pFol4vuLYfpJM/bSfW21x6qudqMdNfofbgySADCZhZpQAQtSbHE6l9ceYGEjA&#10;cFconTtADMg43BVOD/sjzI6mYoiUC9diOipdEe20B+EWH8Lf4F0EGP4F7SU2WJ2qENDoIWf9YrWL&#10;lE4S2spCMDc3ibFJboklAaRvaPpnS26h1TsoAeOX1i+UBqkPAQ+uh8hNfH9ZVF8UgBkjGLS1tKAq&#10;LxDVGeaoemSCcNtD6K0NIpmaTxGFH0UYwQTkANSXBKCzpRKTM+sYmVpFT/8wcrPjEOJ0B7Ge6hjq&#10;aiQHRApkizNhY0fDCkSufzBAuJ0+D3syMzMvIqFTp86QIwzAr3/zG4KHGrZv346bN67h9s1rMDPW&#10;xX0VJdy7cwn21g9hYXIfxnpKsLVSESPaGlmpw9FHG/Y+N1HbHgGvYB0Ex5KzNr9K+x5A3+48QlON&#10;oaa/Fx6+VxEZo4pTZz/G2UufQV3vKMIT1RAUdQtfnf4jjM3VkZIaC5W7N+Dm7gB9A02YW+ngpvIF&#10;PMoIg6uPEc5c3QtT2wewc9VA/CMf6BrdhoGpMvZ/9QluqpyCrZMuDh/biTv3z8Mv2Aa+QTZw97EA&#10;T1Clo6cFK1tTKN0+jrgUKySk6qKB7teiHG26l82QFXMO873WwKtoZEWfhqfDLrqfvFBTqoXL5z7A&#10;iaO/JgcYDXXVXbh4cRdUNU7g2OmPsevL9/FniponprOwvJIJVYN9cA1WQxUp6gvKf0JyljZKi42w&#10;NEX33Zw9bMy+pGUUqZAk3LrzCXYc+JPo58Jzxls5WogZGZeXeWSBp/8UFDJAthrv3woO+bivX30L&#10;L1c3aNy+hRv79+D+sf24uvszqH34B6zbamFF6zKa759E4rltKNY4g6l4eibNbmLD5Aqee9zD0zwH&#10;PInVwWrIPWzk6mOl3hUtmp+h7NJ/4FmjOV6P22OoXA341pMCsQf46VvufHwPmREElQV3/P3HHHz3&#10;wyQyHj1Cf0cXQYQ7RxLY6No21taFAuDOfYsLCxgfn8D33/1AkAaKS4rwf/7qv+Dome0ICTGHivp5&#10;7D64Cy7ejrh0+zI+3fM5Pv6CIXMchy4dx8eHtuODvR9j/9n9+HD/JwSUw2RHsP3oLhw4fwQf7PoY&#10;tfU1AiACHlsA8vLlS3ibqyHCwxSK9k7U1DShrr4JVdVViPE1R4r3LSS6nEFZvBbGW6MEQAbrQlD1&#10;2BQ9DaEY7s4igNRgYJhTWFzj4KFL3vbzEKrjn9qwUBr9/QQOWYGw0TbvHyQF0lyTTj4qHIsjWWgv&#10;JTiUu2F5rACNhXaofGyE7mpfVKUbo7nIUVIgNa50L3NNQ+rbwf32mkutyKeSAhF98lzIj9sQUCQf&#10;zRARfpj8L9eiubbNHcTZ93INmmvc0piGbiQCgijQ96NtB0z1xKGeAgoe8oqVSU2+IakTe5HWeqf4&#10;8T3h7Gvy9ejEfqJ43konrS00EgDhlFRdkaGobTBAuJkuF2yYXFyc4WZgTD9u7ttUwv1GbOjDA0ni&#10;WNFFu9DF8HgsPOaKK52f+4LwrFc+tJ9bbBE9ScF010vF9+HNGginsLi57vjgI4z1xqGfoCH1/bAR&#10;42SNdEeip9kHbURfnrBqfjyNLBVVOXrwImhE2WxHqPmnCDD6AE0k/5aHconmviQJE/FyvQ8jXclo&#10;o6h0igvVMysCFAwMTmVtrYdI+xkYb2sjDJsBgsMAL1l9EDiEESRED3ZWHpsgkQBCNrYoFIiirQ1l&#10;mXTdxS6oIAUS63waQ02RWBknBVJLQOvNxmhnGimtMgz2NIj5zEen1gRA8nITxGi8ka536X+uFrOr&#10;8SijW50JO5GtAOH9rFK4Rcxrci7Pnr0U6uTHv/0dCQnxqKqqxC1yNhqaqrh46SwOHNqDHbs+ovWj&#10;cHczh7+XKSoKQpD5yAP2jjpQ07kKt0A9FNQEwj34HgKjdfC4KABqRhdg5nwTwUmaKKizRnG1KVoU&#10;zqitdcD5c79CYPD/j6+3AK8i29a1+9xzt7e7u+DuBALEE+JuxN3d3YgQAUIEAsE1gYQ4Ie7u7kZw&#10;p2n9/jFqkW72Pue/PMynllZq1Vo13vHNIVOPjLg+na9wtHf4orPzEIJDjXEoNZY8ej8EBXrC188F&#10;sftCYG5tQOojBheuZEDfVB0u3pbwDbYleOnh8IlQWNlpwshMFRq60tA3VoKhmSJ098hAUX0zElLc&#10;cOJ8BFw8LYQUZScXawRHuCI5wwHHztojhYBWRb/T/PP6dEFqofKiOn67fQznD6vBzvRL+u25k1z3&#10;gZ+3OE4T4K/Tb7OowAumJmJIPeyNkvLDWL3+OwLIl7CyVUPaYWecvBiGTRKL4UlwVzHdAFO3DYhP&#10;kqffqAce3TyAbWIfICRcDa2N9hgajIGk/Edw9TOGR6AbOS+Dwvr2HPR+GQ68XSgkfPn2Aixe/s6F&#10;PldkGO/ce4B7pGIUNm3Al3/5v1BYsRh7xNbDfMNSHKDvc9xtDx54GWLETAGHl76P9jAb3MpOQp7e&#10;ZlQabECP6w5MRCrhXqY9puKUcbfcDbPtYdir/BmGLlkBT+LRkWsMH/Uf8Hg+Ag/nrPBw3BTd5R6Q&#10;XfQeBkqPo6niEmK87PDhK6+Qk5SKn54xNOZxm47/Fo9bt4TA9vOnz/Ho3iPcpeO9d+cefnz2DHHx&#10;kfCk9xYUnkIqfY9J+90Rvs8ThtZ6WLJuOTbu2gxVQ3XsUNyFlTvWQVlPEc6e1li7fQ1kNGSxWXIr&#10;lm5YjrWkuJYRQMrKSwlQIoCIzhmfx9tCbUhigB0OhjmRQ1GLwuIyVJMKqabbh2O9cDJaFyfD5VGS&#10;aYvh+sNkyCPQU3WQPo8nGeU4DLZnobu9lAw+Gf3efy8S/H+OvgWAiKasXlYhIoD0oq7sItrKWIFc&#10;QnWOD+rzAzE7dBW9dBzt5QnoqT6EktNOqLzsSwAJF4LnbLO5k66wBDn9tjluLWTFXiebSzaWAcEF&#10;3zwbxDaYp7Daq2OE6Sq26YITT2Dg+0L9CNlhViNsi0ULSzF84sHrRpVfcaNrxxKFF20x0H4CEyOF&#10;eKWUPDKOe1TmkQIhKjGtWHVU5XuICEVAKMtxQgdTSpBGXCQYKUw/cXCmrZqnp/gAQoS6EW6s2NOQ&#10;iF4hC4tgU8lpvyH04wok6UQfmNQLT1dx4SBPa9UTMJrJ0DAt+1r2o+aaNwEkE7yo1EDXSfS2pKKZ&#10;AFNb7E5KIxHTI1cwM5aPmXFeZOoCulsOCQtVDbSnYbA5GUfCtyM9YCMO+axFovsa5KWZYLLpGJrI&#10;aHMbkwe3uzDUfhYNBXEY7mvF6MT8H9D4d3j8O1BYiSxMYzE4uAkj3xYytQQlwuAgyLw0ncXwWEjn&#10;HSI10dTcjLzzJCOLo1F4whFJPjvQX5uBe+OV6K5KxwjBoy6fW8CcIoNTipGJmxgcnUd7dx9yck7h&#10;YIQJUsMNSEKWEkBYgfxPL5QNC0OCQXKbLk6eGhEtPsUX73N6bpb2lYtjx45AXVNVaIwoJbsLSiq7&#10;4eBkBxmFHQgMdUPRtSysXPcttPWkcCUnDUeOJ2KHwgbEpnoiMNYIPuE6CE+yxR4HRWzY+R18w6Rx&#10;pcAeRaX26B9MQn1tONLTVFCQa4OmpggEhnyNm3MHMD5EUrsmBm7uBohPjIKtnTnS0pKEWgzO/FLX&#10;2Q1dEyXssdCAqbU+zO204R1iTWrHCZcuxyLlkB/2xriTUlGCtaMuzl2OQzFddFqGW3DuUjRS032h&#10;qSsDE3Nd+AW5QFZxI6L2mSO3KA4mlmKIidZBSoI0XZixuHJEDqcOqcLO7Avsi5ZCF/3+4qNVkXxA&#10;GxcuOiEsUgLnzhujqSUWkTG6+HbJu3jn/VexafNKfPvdR3Cnz5BfQufRUAoGlpI4kGmH2MMaePL0&#10;LH57nILx3gDo6C6BrvEWzEwdI1/7NG3DcfN2CZ4+v48nT54Jldv/CYeXofGfz/37oNfRuDUzhluT&#10;vXj08B5uTUwgyNICBgS5IzKb0WStgV/3+6DJWAGl0ivwW4Q9SpW34uDWb9Dmro0Gf20MZfti8LQt&#10;7pcE4m6OG+4XuuBhfyzmu8Nwu8sPv92IwI/D5vhp2BGjRdp4MuqI356G4NkdNzTlkdKTWwfjVd9A&#10;Y9UXOBNmhpYcbzyfPIjbpNLu3aVj5AWs5mbw4MEdFBVdRXV1GZ48fkgAuYP79Pyjh/fx0/PHuHjp&#10;CKmWm/TbyUZ8nD5cfNRh770Hkio7sW7nBshpKAgA2Sa/g5wZY0gpbMdWyS2QJ1WyS247NhJYVm1d&#10;iY+/+gTFxYV4/vw5nT/R+RSdU1Jpj58gMdAeScF2qKyuRUlZFWrqmlFXV4+jCd44GUPOTpAEAcQa&#10;gzWH0FxEhloIXgeIMrHastBDCoQBwgqE4fByoPw/Ry9BRtj202u459ULxSEokRdjASD1FdloKUnC&#10;XN8FIV23gVQIK5DxrvOY6rtECiQBxaccCWZuaCQF0lmTSMZdtJ6TEAfheDLZZa7J42p0FgAcF+H4&#10;hhD3YKedHH5OhOJZJLa53N1c6ChCdp07irBS4fdyyQXvm0dVgR8me86Qc3sENcWBZLPDMdKfRdfy&#10;VbzCYKjMI7VBcKi66kyeMKkJYR6NFEWRNxHMB9cv2wnzaU2lvA6IqPEhKwgh35gUhihtjMHDWVx+&#10;ggLh3lftBBAGDMOClUhnzV6000F31NLjpD44Zbem2JM+IFGS3t/fSgAp8cRwF68YeFlQINxpl/9G&#10;fZEbUTGRDvoSJke4pTAX3GULDRUZKt2NB1F+2QUp/msIIOtx0GsNElzX4GjwLvSVxaI1P4IAcgH3&#10;CSDjPZfpx7AX/d11GJ+8+W/g+HP66k+IiFTInwDhwW1OmjtHhE6+DJEFeHQNTgvgWJjKWoDI4Pgt&#10;IV3wylkCSEkMSs64It5jK9pKEwl8J9FJMrm/LoN+HD7kFaSgtamE1NENDI7dQDv9UHPzzuJgpCkB&#10;RA+ttVcJIC/SeF94ogtjQYE8IoUSHhGFxKQD4GVpXZxchemCq1fzsGjJYgKFNHnTq7B+81ooKMtC&#10;brc0bOwtYOtgjL2cTktempyKOI6d2o+oBF9oGMrByccEIYl2iDvsiNAEI7iHaUFaczUikgzQ0ZuK&#10;/t4DOHFSDdlZZgjy3wwfv2VorffDeF84jiSvx3B3KEa798LTaQeCg1xhbmkMFVU5BAR4wNXdDpFx&#10;IdDZowbfEFdknkkhKCjBL9QVR88kIDTGFjl5BxAUYA6pXWugqiQFawddHD1FHlTnGbj76SIk2Ao+&#10;niaQlReDo6slPP2ssHefF+RV1mJvnBk9thvL17yFxER1DJGB7KjzRLD3KmSkaSE5VgIRwTuwZMm/&#10;EBuri+KiKNjZbxM6/Q4OJSL7shvcPFTg7KoOXY31sDSRh6ryDkjLboSB2W40911EZWcC/BOlUdNE&#10;arcrDPOTCXB3E4ea3joYmIvh5Bk7+gaqcCDZCuISW8iozQntNRYg8fL25cHfMX+vfzz3hyIheJCB&#10;HG64TCq7ED/++ISUTzf2ebhjsvo6bpFH/SjQFHcDLNEX7oQcI3l0mcngTrQDzqpuQLXhVtxOdcC9&#10;Am9g5gjuXnPEnUJ73MuxRvdZW5wP3IbfSG08n/XCj2MO+HHIFph2wd0OI9wddKTPcgTDjSG4EGkF&#10;N3UxPOs/AcwmA7f34cm0D+5MHSUgzOLe/dt49PgWKmquQstEGrpW8nS9VNNvdAqTE+WkTDrx6y/P&#10;MNDfQhA5jN/odndbNkLDlVBceRaWbsZQ0JaHtbsV1On3sUN+O3zIOdA02I1tkpsgQSAxsFCHrIoY&#10;nWt5LF+3jL6vLPz8008EjX8HyFMCyMEQJ4KIDWrrG1BeXY+a+ibU1tYiPdYNZ/YZIdVnG4qPWqKr&#10;bB9ar5GzWxqD+qshyDvuQADJRk97OUHhzyksTstlgPxvcQ9hEBwEgHAA/X8DSJcIIA1VV9FYGI8Z&#10;MtZcMMhL2HKvvPGuswSQi2gs2ouSsy6kQLxRTc9zI8Uuggi3KBEKqRkYrDhIBDSSI8/w4KkqTlbi&#10;eAZPX7HtZtjwlu+3cwCd4x4kFnjqS0gDrmB7HkYCIJZAwg0bebosCrMjORjqPIn+9uMYH8gmB/4K&#10;XhkgD/76ZXuSPyEoz7VHC225RxWrkbIrtqgpcKHnbYXpK45vMKEW4CEQj/4Y/3Ge+moUAu0igHQ3&#10;cJouH2AkKQ4OxBAF6WAZFK01rD6Yetztl1cl5P2FkIpIRnWxBwY7jwjB89G+c+htTSMARdLfdqUL&#10;fi9G+88RNAoJLmfRQtKtr/MYpggmN8bzhUVQUgPW4WjIJiS6LUeSxzrstf0eVecc0F64lxTQCdy/&#10;2YEbQ8WovRqFruZrmJicR08/gYJh8b8AZAEiojEpav9OwOC1QoSVCum2ABd6juEhAIRVCAFECLC/&#10;AMgAKZCWtk5cOReH1utxqMryQbL/TnRV7Ed3dSrqCkgq16Sg/KIXxjqzMNBTg+HRGRqsQPqRX3AB&#10;h/Za4FCoLpqqLosAQsZDAMhLEFkACHu3Pj5+cHZ2xYnMk1BTUoOHhxcZanfskNgJbQNN7JKRgLSC&#10;FDy8nbF95yaIiZMnac4Fc9pw9DSDopYkPMgIG5gpYs3W70gFeGOPvTTSL3ogM8cVKafNEXNIFyey&#10;zXD8nDZyc8xI3VggJWUHrhU64VqBGfpa3fH7vcM4d3gXDsSI0Xe8D/F7dbFLYj3cPRxwMHkf9sVF&#10;IvNEOpw8bBEc6Q0ZpR0EBHucyc7ATultdEw6cPawgqunORntXVCTE4cPgc7eRhdOLkYwt9KAtY0O&#10;DiUGIiHKGyrKclBRl4OFjQbikz3g4KEI/1BNpKTbEBDcERomAVfXxTh7TJ0cGHPgx7N0EbqiJMcO&#10;LnZbYGUhjjA6z9vEP0FJcRgu0+e6MZ+Ku/dOoIFU9JlMC9QQ5LeJLYaU9BZhUa19Bz1wNi8Gujbb&#10;sFn6GwSFq5KBbUQZGR8TC1ms2/o9pHavhouHDj79+l2sE1tN6uOmMI2z0PvqZdWxMBa+V/6ehelI&#10;UpN3790X2nLcnr+NB/ce4NZ0Px7emcIvP/0ME3Fx6C/5Bj89fYbWzP24piOJq6TIknYsxVUvU2TZ&#10;yGEu0wdzBUnIt9yMe+RI3bvohgeNMXjcFoPbee54Rs7ddJ4dHrT54nGfO+7UqgPzgXjYbYznI47o&#10;uaKE6kxtVF5xous/Cvv8NVCQSRB6VoAfb17B4/liPJgvxMO7rfSZRlBZlY3eoSqMzNThevMJGLlv&#10;xvHL7ugfPYfR0TN4fL8Zzx7foN94FtxJcVRUZ5FCTkB8ggUGhitg62GOjZLrBYioGypjp9wWqOrI&#10;QN9UBbJKOyGnKoGQaA8YGO+m82uCbaRWTp85hV9+/lmIwSycSz6/vC76sX2+BBBr1DFAqhpQ19CC&#10;8spyQYFkHbREMjl2xRmWaCMD3sEQKYlEw9UwXEqj42m+gO52XtL2BUD+iH9wL6wXrdwXHiMo9PSL&#10;4NFLW562WgDGwjTWwuD3N9cUoj4/DtPdZ1BfEILuqv2Y7svCSNspQYXU5AShgtRiA8GsLtePFEoQ&#10;qQhRpiun7HIndI5Ni+o/CB4EEAZKO6mL9kqCgAAFtt/k1NOWmym2CwDhCvRoQTRUF3kK9nyhcy9P&#10;d3URSDjDlutBpgYvkw2+iDEaowSRV0Y6MlBJyoPzgivynIQ389rm3OSQa0RqitxRRhfWQq8sLg7k&#10;VNumci449CTjz9lVvOoVUa2c5FKpP3j9cw6Y15MaESkQXqydJBeBhGs6miqC6ENzb3rOIAigfZKk&#10;ottDHYdQSUpjoD1dBJCBLAx1n0BPM6+f7k3DD4NdmQSQYoyRQmmoiEQVqSRed2So8yj6CCBHwrbg&#10;eMRWJDj/gIMeqxFl8yWunzBHZ0kcScCDuDPTSHK/EjUEkOaaHGHtcO6H1U0KoovgsQCSl+EhPE/b&#10;hc69DW1DaCJ4tHSJ1hARZXGJBsNjYTBAOFtLAMjYLfDKZ3kXEtFSFk8/BG+ciFXGWOsJzA8VErjj&#10;SYGkQlhAvzAGTbX0+UmBDHMMpHsAhQWXcCjKCinhumipvkKy/89miv9paHgKi7c///wrXUhn8Y/X&#10;XsfmLWL46JPPSG0oY/uuHbC2s4Cyym4oqyrAzMpAWDnQL8QRmvoKCI/zRnSij9BCxMFdH7omCuTt&#10;7YKliwJ8owxQWBOD8wVuOH/VFleuOaG0xheR0SswQEpjoCcQ2edl0Fhjg/pKN9TR9/bbvTTc7PNC&#10;ebYGJnrikHfRFzt3rsS5CxkIDPRE8oF4xMSGkEKwQFRsABl+A/iHuBFEnGBpawprK1MoKMjBwcEK&#10;DnTc9mY6SCZlEkXPqygqYNXSpTBQU0TW8WSkJIRCiRTVth3r4E2ed2S8neD9Jx9xQF1zAp49LybI&#10;WSI/x5uMQSiuXdqG8WZnUr0JmB89iAZyjDw9JUhFBcNwzxrs2bMSKYc1Ud/ij/pmHxzNdEZUjDHi&#10;4m0gvmMFQiN8IKcojU1bVsHQTBk+oQ5Q0pZAQJgZGacMKCqtxYcfvQVJAo2SqhQOHuKV9RpxrbxY&#10;COj+JzQW7i9sX/6OuYsvF5B2ph1Cf3oKHj98jJs9LXgwWImHc12kQJ7hSmoi6k4louJCKjwJ+od3&#10;b8Yh+S0IJ9hFiS9GfbIPLnmp4HK4MSri9uBuw1G0H7TF0DFnjGc64OEZZ0wescR9cup+vxWLn+cC&#10;kRMri4pjJng+GoZfpwLx+1Q8Sg7Z44u/vAI7jQ3oa7+Kif7rSIq0x52bw3j85D7u37tN6mqOIDmM&#10;MxcicSDTGmeL3XG1NhBFLWE4nG2E49nu2J9ugthEc7j56uOzxW/gi6VvwzvMCB9/9yb97mRw7Mxe&#10;oYP0h99+hA++/hBbJbYSQLYiJNIDZuToSCuJQ89MA3buJthDQNHdI0fK+gdSwscJIL/Qeft3BfL4&#10;yWOcTwnDgRBbAkgjwapRiIFcLy/HqZRAXEmxwiEvMRTQcTUXhqO78gABJAqtxbG4mGJGTuipPwDC&#10;abkiULyARR9nU7EKYTVCqoSB8kJ98OBMKwaHEPt4SYF0sQKh9zTVl6A6NxrTnafIVsVioOGwsNzD&#10;YHOmMK6fd0NTUThqrhA8CoJJGYjUBBcACkuKE0Sq871FQXSy59zhnKEi9BokyIjaS/F6INwhPUqw&#10;9fw4Z9DylBbHr1nFcONcLvRmgcAx6w5WLSWB9P4YctZzMMbV6H0XSIEQQAZa0uiPuhFAAlDGfbFo&#10;pzxNxUApzbEV1EbZVV6PwZ927CUYeqHVCUGgvsQLLQSN9lruNc8HSR+GFAWrD07lZTXBgXJWIV0E&#10;j84GAg3XfBA8OurIgJMa4Xbt7dXcOysMw50pqCp2E9q2jw9dwQgBZGyAvJTe00KwvLbEE520X17i&#10;dnK8ALw0Lhc6dhOw2mrowqQTenSvOE5EbcVB98VIdl2CeMdvUHHGGr1lSWgpisPc8HXcvdFIJ/kg&#10;GisvYWySF5VigLxQIaxAXqiQBeXBz/cOEhT6xtDUMSQoj5bOEfAKhl0EiQWACMF1AR4EEn49w4O2&#10;3UOsQG6go6sHuWcJIOVJqMz1x/n9Guip5Lnia+ipS0NvTTIBxI28EPJ4Ki5hZHwGo2O3CSBDBJBs&#10;pOy1RXKINknMS8LqalykJSiQBQNDYwEg01OzuH3rLkZHxkkRpCE8PBLRe2OEC2qH1C6s27QGunoa&#10;0NBUxHbJjQiIcERApCPUdOQQFOUCNy81ZF30hqPTLqhorIezjzYCow1xIc8f4fHacA3cidLavQhL&#10;UEJRWQzy8u3pO4nH7blY/PIkAx3N9tifsBPr1/0Ng+2hwIMk/DgRgEcTYcg5q4fEeAdSHQdhamGA&#10;mH2R8A1wh5OrLSytjYXb3Dp++crFpBrioKmlDH09XVhakSpSlIexpip8jLTgYqSOHfQ5tOWl4W5l&#10;DLXd0nC0M4OJqTa09XbDwcUQYdEuKKs+g/iD1khMtcT+w7bIv+orJGVUXdVHX60FHszsg5P5UsSG&#10;KiL9oBq0Nd5Cb1c6si654XJ2AEFNCX2DCTh/yQMSsotgbKlIymgDKSNtePo4EhjkSImIwc3TEgGh&#10;bjC00IaKtjTkyDvetHk1du7aBmVlafLEyzAzO4tff/1N6NzLKdYMipfHwvf48lj4fm/dfYDZwUFc&#10;k9+F2egA3B8fR727Jh5cCsCziRI8uj+OJ3MNyD/uiqaCGBhv/AzapHYC6VgTNKSg+vHfcHzPDgyf&#10;i8VxH0PEWkij/Uw43Ld+g6MamzByzB/3Kg5g+KAZ2j3E8GwykdTZAcTaboLjxjdwqzEed7sP4HHT&#10;fsSprschdUloffkOtNctwqavPoWOLL3n4T0CG8c3btLnG8LEdCW6R87iSqU3fBMkYOiyBPtO6sIn&#10;kX5XFt9Bx2Uzdhguwlatb7A3wxq++wwQlW4HPQcFLN7wLQxtlLF8y7eQUtmMkFhnbJVciWXrvoe6&#10;rjzk1XZCWnkHDCw0oG+uBi2D3dA1UsAW8RU4eiyDAPIbnbeFa4O2PIVF5/1CajgSA6zQ0NiMqtpm&#10;VFbXkwKpwpm0EOSSSj3osRkFaUZoKQwTemG1FEWhpyIZWWmkSqqOoIcA0tVDhp8AsgCJboKHkNrL&#10;6qOPB6sR0W0BIAtBdCFw/mIwPF5sOUOyuaEMFZcjMNl2HAP1KRhsPIqp7osYbjmOntoUXDvjJEyp&#10;Vef4Cgqlk2weFweyreZ4Bzv4wnpMBBBWHjx9xeUYHKNmcHCaLq9eyEqElxvnWZ8ujo1wDITsdDU7&#10;46Q66ou5oy/XebA99xdi1+0EGq4pGRsQtTMZI4CwjX6FSVNLsoX7XJVfdRHmxTjoUlvsj2uXbQWp&#10;U8spvUS3CgIMp/O2VvDOWSZx35VgYWqJ59HqSSHUFJKR5zqPxn0oz3cWlEZrtSjYLigVen13fbRA&#10;QGHFQVIpLRWiIPpgRzIqCp2FLCtuUTI6cInkEh3oIMGk/6wwXdZQ5k9gOY+ZyRKCyUE00QeeJBJy&#10;Y6+B9qPIzdDF6eht9CNYhESCx2H/1Sg/Y4+e8gNCUdBo92XcvdlKJyAPnc0FGBtnADA8ROD4AyQv&#10;4MFDgAe9pqF9kJTHMJq7RgQl0sPTU4Ly+DM+wgF2hoqo9YloSqt7aFYASDsD5AJnNxxCPf04L+xX&#10;x7VTNiRZszHUdAKdlYkoPutMXghBvPoyRsamMDx2kwAyiKLCy0iLsUOijyopw5N49Ph/pvHyEAAy&#10;SQChMTNFHuD8PfzyE/eFFf0rLC6C2I5tkCYDbWikJzRJ5LbtIdEOdCHKQ0xiFakNCeReCcSNgThc&#10;PaWNyJDdMLfdiXPngzEwcBregRowd5bAyYsBOHLOAzrGa2Fhux5HMlRQXWGJ3Cx9+kvFOJauBQ21&#10;r3EiTR11RXZ4TAZpssMN13K1cPGMI9TVNxA8fJF+NJkMrx9c3BwgIS1OimgPAW4tZOTEcC4rCctW&#10;/QAVpd3Q19fCDkkxWO9RQ2akC4wUNkF7twT2cTqsuQHBahU0NJRgbqGH4HAvBIW5C/219E3kwC1P&#10;/CPMoKS7DTIK3+L0cVMUnVMniDjSBeaEO2PxSKPfTXTwStSV+xA8nKGt/y3yyNPz9BdHe+ch+AVr&#10;QFldjADnCP09qjC11IatoxHMLfWxeu0SUiI7hPVGZFUkYGVvIlTyW1juwdlzmWTQUnH/wX08fkzg&#10;uMUtz3m97v9/ePB3ubDlwQs28dd4a2YO9Z4OmEuOxP2GPNw/4Y/5GAM8L96HicteuFHlgV8fZOCn&#10;JzmIcldEvK8hTDZ/C1PJZbhMsDgbaoBieyW0RDshyVACqcayCBNfBq/VX6DS2wh3zvvjTm4Uhjzl&#10;MJphBHC33qkklLuKocR4BwqNxXBBcx1mL+3Fg3MRqN2zC+cUNuOwyi7c7G7Bj09/EirP52/OYnSy&#10;HSVkgK+3JSI0XRkZOfYISFTCObIbx/LskFcfhsxrbtif64zjZF/iTlkjI9cHyVluMPWVxifLP4Kx&#10;kyb895kibD8pgp6T2HvABlau6pBQ2IrFK7/Fxh1robVHCbtIZSkQ0FR0ZLGdgHkgJRm//MIA4XPI&#10;Q9QT7snTJ7h0eC8BxBo1dfW4XlFH6qMaZRWVOHs4ArmH7XDAYxOKDtPfIyM9UJsqKJGeqkMEECuy&#10;cwcIINcEgAjBcwIIg0NUF/Kn4hDd7hGmroTH+HUMEILFH1NYDI8X01oMkLbmKgEgYy0ZGGnOwGBT&#10;Bia7zmOsg+tDyDaQHWOAlGd7oS4/GC3Xo4UpJs54FcIIZLO5nyHDg8MN3OOQZ45YnXDtXksZKY5q&#10;UhSkSHiGiMHDncx5EUFeP6SW3sthBw5DCCUb5JBzMhUXgHPNCNcH9rUdJoiQY99/UQSQajL4nKrL&#10;b6gqcCdSEYGIYix3ago9RDKHI/ZEMA6m8zQSp91yULyR/pAAlGrOH/YGryJYSxTj6ayuhlgCkj3B&#10;JFI0vcVKhLvu0raHnuM5NoZOUxkH5kUA6W87ILxnoD2V5FEWwYMVCAdrcoQprbb6WAKMKwa6jmFu&#10;6jraG/ejhsA3TYpkZpzXC7lI3pcRTu7dgmTPZUj1WIqcZHUM1BwiybdXyH4abj9LAGnCzFg5+juv&#10;k4c+hl5SDC/HQV4GSA+pC56mYng0kvpo6R4VMq56h6b/mNr6cxA06LU9tGW4dBNAWH0wQPpGb6Cu&#10;uQ2XzyXS508VsiguJGvjSqoO+uuPCAAZJMlanuWN61kBpI4ukgKZJYCwAiGvsyQH6XEOSPBUQtnl&#10;VDJEpEBeMjALgwEyzVlYpEC4FxH3Ibp/9yHSUtPJA66Ev78flBQVERYeCivy6Lm/lZe/BSkQY+iZ&#10;S2KPlTI27lyMS1fC0dFIP+a+aJLW+2Bhs50uglxcyYoklbIZpuQh2ngoY/9RLzh768LWTRkBYdLA&#10;79cRHSmPOFIr/r5yuHjOE9fyvGCq+z4unTSnz29MCvAoLpwyxdUcAtARLwKZJrR0NLBNfCvkSE2Y&#10;WRoSNBbDwXkPxieLoUzesYz8Dtg5msDcygB2JsqozT2A/eFWsCbFZKShgOVLvoWKym56vxTtS1VY&#10;84OnwnTJ0Ctp7IS86lY4euqTkjKBjpEYKQtf/HTjEo4nKOJA+Br8/igFDyaCUHBZiTELby8xKKh8&#10;g5gkfbh4KyMswgqGpjLw8LaEpqYCqSJF6Bsow9pmD8zN9bFt2wZ89/0XkCQl4u5lT8pKD6p0XBu3&#10;rsFuJRkhoPvwwRPyym+LgPFiy9/hy/D4T5Dw4C6yHNc6e/o0Hj37CYNFV1GltBH3DxEsrqdggo5v&#10;hiBy64odKYYzqCDjfPmYJR42ROLHwbNQW/ImDsda0ue6g6xMN1hu+RqBUmtxWF8aufTd53ubkZoQ&#10;R7mDGu5ejMJ9+o579pqgzG47fpw/j+ozNsg03QSHb95BlvYuXHHSBui6vHshGKOmu/CrlxHuOWhh&#10;+PABQV2dPHkCVk5m0LVWhHukMUx9ZLDHayfCjxiibeIsQcIV9pHbUdlzCKfIBljT7+XEtX1wjjKE&#10;gslmuMWoIjjFAFrO27Fe4QNEpxlgYPIsIg8oQ93sG9j5S8Mj1Ah7LDXw7cqvIUkqRExhPZSN5bBJ&#10;eg2+Xfoh9iXE4Pfffhd142WA0HXB5/IJKZArmQlICrRGOUGj5Ho1SsuqUNvQgEuZ5DAdcUCi63pS&#10;ICZoKw5HV3k8qbkw9NamIzvVBA0E6r4/0ng53iECyAI8FgCyABGR+hABRASPP5VHRzd3512434v2&#10;thpUX92LoYY0jLUew0DjYUx0naVxGk3FYSg540Awi0D1FXL4i0LQdC0CreV7CRQhZD+j6Ni4lMKL&#10;FAgpj2tBBIgAsuGc5co2PJJeEyHEPFoJEpxlxdlXQgIUbfk1HHQXLYXLC1NxGcZeIS7CIoNTfTmu&#10;wu1NJgkcI9xYsf8SXrl+xUEIZLNUqcxzE97EAOEdCtXlPJ9Gf4CLBiuukqIgQ89TTi2V/DhXpotS&#10;dXmKi1cKZMnEYOhpjEVZji29ltUHD562YtoF0cETSOiDNHN67wuA8D4GCCCV+Q7oaz0kAsjAZQEg&#10;HKzhrKt2AkhloRuGe08JzRS7m1NQQ+CbGL5KECml115G0VkLHA5di0MEkGT3RbhIHs9NUjNcSFhf&#10;GIPB1jO4faOegFNOICp/ARAy/qRAegfGyfCzCqHB8CBA8FRWQ2sf6gkgbQSP7hfwYFXCz/Poe3G/&#10;l4DROzgjjD7eEjh6R+aEhoi8TG4xeTrnT8Whuy6NJGgYLh7SpR+sEQYajqCvNo0kawaaiiLQVBKD&#10;ypJTpEBmMTR2Cx09QygtzcfheGckeSmjmFQMz+WysfkfAKGxABAeDJAH9x7B3s4BUdEx0NHWhoqi&#10;EixMzeHm6gxNXRU4uWsh91oUdC23wtiGwOCig/BYW6hqLacL0QLhew0hLrMYsUmOsLZXhNTu9fCN&#10;NEXUAVeE7nPA5aJUGFhJIT7ZFg8fFSEkVBFyCsth50CG83kjjmdY40ymHcpL4mBitAZnT/kgM8MS&#10;v/5cgerKg1i9bomw0JCBsQZ2Sm2Ci6cpfAMtISZO39+FIPT2nIaBiTh59RqwtFTG+ZMh8HOWhIu5&#10;PDTJ29RU3o6YGA9SH9LYtHk9tHXVCB76UNOShYTMZnj6WiEkwhVmNhqwcNSClpE4NPXWoKkqBm0V&#10;AdBWfQtXr7gAP59CaZ4SivNc4Omxk1RCNq7kBdD7dsPYRIUUCX8uMlZi67Fm3TKh4p3jLSsJdtvF&#10;N8LSyphgIQlNnd3YuHkFuMuxuqYKPDzcwIuD8JTi/waI/9fgeftffvkdGWnpePMvf8W9R08wVV+B&#10;Li0xPElwwY1QE8z76eBxXhQG6XobH0zEUPM+5MdK40FzNAZ4Wkj8Mxzbp4+fnlWgoyoZy994BWs/&#10;+CdMxJcgwVoZx10MEK24Banii3Gf9jmeGYzT8stxVnI5olS2ojjTEc/unIez0hoYLf0EAUobMFR6&#10;DLnBlignoz1mp40aqVXoPZyEnwlTba0tKCzLgZTmNqhbKmCHxhY4hFlgt6UYItPsEXHEFpouErCP&#10;0oZ1uBbkjCSxSWEdtu3eBDkdcRy/GoPE084oat+Pw9m2GL1xAaezzJBxZg9KyJZcKHCEqctq7FT/&#10;Hqt2fQUpvXWQJcDJWezAZuVlSDrogpqqS0LNCcNDBBBWdPN4+uxH5J1Oxj4fY5SVl6OgpBzllXVo&#10;bmvHxUw6b5kuSHBZh7xDRui8Fiuoj7biKFIEJ5B7xBwVWUHobspDnxBE58yqPwHynyBZGH39nM4r&#10;UiALgwHyBzxo8O2O9lrU5MeSLTgorAcy2JgmwGO8PRM1V7xRSqq9MS8YldkeqLzihZbScGH9DlYK&#10;3A+Ll7OoynMXEqG4nTsXdrOy4KkonmFqJ9stpPGWBYOLCTmzlluZcEyE7b1QkU7v5Sr2OhIDDAyO&#10;fwi1frTl11fl+wjqY2ToEob7L+CVcpKPDA+uNudq9A5usEU74IpzXnuhutgTVUWeAig4VsIH01pF&#10;xCPVwdNXrC4YCK3lXCxIz1WEkBrhTKxYXL9iI3q+joERju7GOAEUXXSfp6O4B1YzQYcBwtJpsP0g&#10;KgscSIkcoguBlAeRTgQQAgkBpYH2VUtKZ3zwIiZHi9BaF486Atz4ELd657VCrqDknDWOhK4hgCxF&#10;tPXHSPffIDQnuzlZiZ7mk/Thc3F7rg5zk1UCQIaHRsnYs2r4EyDCbXqss2cMTe0DIuXRNSJMVXEg&#10;XYiJEDS4jxYXIk7NPcCt+z/i9oOfaUvj3k+48+AX4fbsnWcYmbknAKS6oRW5WakEkMOoywvDpUPa&#10;KMg0JeVxFO1lSeiqOoja/DAMtZ1E5bVTGB6dwvCECCBl14sEgCT7qKLw/H48evTofwUIj6nJaWEK&#10;SzSNxSqELpzHz/DgwUOkpqTCx8sbu+V3IyI8BA4udnDz0UdeaQzcArSxx2w3DEyVoKAqBk39nUjJ&#10;8IchGWolne1wYqXhbgBpxc3Yf8Qf+zOCYOagCP9Ia1i5kJe+zwqe/orwC1WBX4AmwiKVcOY8p+gq&#10;ITLaGidORMFojywUFLZCQYm8vMKD8A0wwCfk2XoGWiH1RBgpGV2o6m7D1ZIDSEhxwL4kYwz1n0BS&#10;ogF0dFfiwAFL9HYcR97FQCz7+jUs//4D+AcZoKEjFU5uatiydS2UVGTh5eeApORwIassMMQZ9k7G&#10;0DZQoM9ohuBoWwSFG5GCTcBw236sWf1Xgs5i3Jrbjzs0kuPlsDdqN6m5HFRUHoUEebVOLuZCq3o5&#10;+V1CTENdYzec3a2xdv1yBAT64EhGCnm0JZCV24XlqxbhcMYhFBXlYWCgH62tbUJa9YLqeHmIICHa&#10;8ne3cJ+7J9+9wzU8t/D7r0BlcQk2fPUVrqemojrUDWOkKOYS7TG+ZxtueajjcVE4bnfvR4zRStSl&#10;6uHHnmjMNZLRCViFyTI/gmMWLu7bggTLpTBWWo3Sgnh42cnCzXAnoo3kEbblB5Sr78C8mwFKZdeg&#10;w0gCt3yMELTmC8wOnMD96VTkH7VDX0MG/A3FoLjiCygt/RIWGxYjxdUGD3va8POD+ygsLkbmqUxy&#10;QqyxYssybJbegi1S9HoDRSibKUFGVwKaNqqQ1pOAiqkitKy1sE1uK9ZtX4t129ZATGYLVoh/gZ2a&#10;y2DuLYXilgicLLRGQJIizhd4I7vIGWW1fsgtc0VmjjOO5Xgii2zV4cs+0HQWx0aVpSij66up8bJw&#10;zhfOq+jcigCSfyYFe8lJ4vYlhdcqUN/Uhpb2dpzLiEXBcXek+G5DTrI+Okr2Ch5/b1UShpqOouiE&#10;PXIyyBHKO4ShoX5h2kk0jfU/AfLnNBY3XCQV8hJA/oBGZ+e/3e7oqENNHq/Dvh9jHScJIKkY6zyJ&#10;0dajBC4PlJ5zREtJJMGE7PJlb3I0uZPufrLJESQCSD2UhZEC8UR9kaidSct1cvxJdbDN5TILfp5j&#10;G528nAYNUWkG2V6CAyuMFlIxXA/IoGngsAUJiYGWZKE9VRsJCH49K5rBTl524hIpEAJIbaEo/lFF&#10;cKgkz4sXdOIUXWHR9fIAEUB4Kot2ylNaNSVepCq4mJAgQ9DgWAjDhZsrMgy4LQlLoG5SC+U59vRH&#10;OVWMF3Xn9/B++UPHklzyFzK5ROqDwSMCSMVVe0GBcMddVh7CNBaBgefdKou9hOD91DABZegqqukk&#10;NZM0EwAyUkzS6irKs5yQ4rdUUB+H3H9AvNO3wmpit+YaMDNZQaC5jluztZibqEBnU4EAkP5hhsL4&#10;C4CItu3dI2gk5cEAae0ZFYDCKmOA1MQ0AePew1/IG/wFk7N3UdPYicwzWQiPOwC/sDgERCYgLOYg&#10;Eg8dx9HTl3EupwTldZ0YHJ1EfRWpoabjqMoNxuW0PSg8boqB+nShHoQh0kRe+nDnJdSVX8Dg8LjQ&#10;D4sBUlFeTABxQbKfGvLPxhMMHgj1AAsXx8KYmZ37D4DwkqM3yPv8CdnZl/HRxx9DW0cHWlpasLAw&#10;haXtHgSEOsKdjIUGXdyKyjtIDazFlm3LyXM3QUikLfZYKEFdXwpnLh9A3KFArN26BM7kwYXHOcPS&#10;UQ2OHnqIPegB90ADKGquRnZeNH786Tqa6XvUMlyPIydDISaxFBu3rERElDe8fe3JO9fCofQIOkf+&#10;sHMzhKPnHpzJOgA7V0MClwQq607D1EYKuzWXwNphHbo6Y5GX44Ijqbr0mzhMjkAGzmb6wN1FmiDl&#10;iNbuNJhayWHdhhWQkROHs4cFQqM8kZy2F35BDqRExCCzWxwKGmI4nZ2AkBhzlJYnIznJgo7rXRia&#10;rUN7Zyp+fHYV9+6ehpbeCixe8Qk0tBRICW2ApOx27JDYgl27xCAhKYaw8ABknkyFtZ0xHj++T363&#10;6J+FpQlef/NfZDR6hPucTi3AY/62kEW1AIiXAbLw2MvwGB0ewxiNH589R3dnD44kHECAijKuW+1B&#10;pb0Wfuw8h/mrYejV24QZN1XcyfHH79PpGLxogdEjevipOwhP5oLx7H4M5rpc8MvPGZgbcMF0rzee&#10;PTxER1aBIA9puJvJwn3HCpyXWospSw0887VGi8oOdGmK4/cIO3SZyKLRXw/ZjjswUhGHZ0/KYErq&#10;ZPcPn8JgzQ9Y+o9XYK2tgcaWNtQ3NMHFzQk7pMXww+ofsEViK1ZvWYela1ZhzZb12CC2CSs3rMXi&#10;VUugrKUERQ1FbNq2CSvo+RXrVmLLLlIRmmLwTzSHTfBuJJ11QGVfEiIzyXGJkISu21ZoOa5AykUT&#10;pJzXwaGLhjiaa4PMPAJJridCj1hhLQHkg+/fhH+Il3D+bzJAhEA6Xx83hO8j/2wagqwVcf1aMSpr&#10;m4Q03sbmZhFAMj2Q7ieO7ERNASAtxZGYIDXQQ8qt6IQDziYZ4MqpMAwPDxIMCAovAMJDSMd9AY2X&#10;BwfQ/wiivwDGAjQWIMI9sjo7GkmBxKO7MpEUyEkMNBzCJCmQ4eYjKLvgjIpLrqjLD0AVKZDaq75o&#10;L48SqtDbqmNJMXBLqBBU5LoJUOBK9NYyXmaDazt4lUI/AgNnXIUI6zO1VYgW/uPQBcNFiJNwVmu+&#10;h1D30VDiJ4iCobY0UjUsILhdShDZZ3d0NSaLMrF6CSANvPZHaQAqBYDQhVjN82WcB8yFJkH0h31Q&#10;x3EN2hlPH3GhXzvBpYUBwsqhMoReG0UQ8kMdx1NItTAQOJBeyWnBBBaGEVed89QXKxdWJK3VXEbv&#10;JwCFPwDHRoY6klF51QG9zSThCBgjHEQniHCwZpzL+xledFw8Bzc+nIva64HorI/BJN2eJkUyNZyP&#10;8iuuBJBlOOj+PdK8liHO6Us60bG4OVMnBM9vzdTixlQVhrqzhO6XY+PT6BuZRs8gg4MD6aNo6xwS&#10;4NFKWwZJz8AERqfmCRikLEhp1DZ0IDb+IBkZQyxbuRavv/sh/vvVd/H6h9/is8Ub8OF3q/Gv97/A&#10;f//rPfzr3c/wzqffYNHqjeQBG8I/wBktdRfoyzyCwhOeyM+wIcl6GB3lB9FyLYG8hoMY5pYmpI4G&#10;h8ZI4RBAeodRVXUNRxLdcMBPFdknInDvPk+H3CYv+c9MLB5/BNEnRBDhaSzO1rp/9wFa6CL39PJB&#10;eHgEjI2NoKahIqzzsUtqC3nZ26CkKg1pWTHyqpdCYfcOmJgrQ1NHAmra4vAKMEFMkhs0DKSgqC4B&#10;6d1bERhmB+9ACziS1xp30AcWzsowtJTAZZL9F3N8Sc1IwcJRGUdP+cHSTpEUgiH2xnpAR59UjqEa&#10;tm5fR+AyxZWCdOgZK+K75V/BwEQD5ra6iIp3h5jk1zh13heFRR7IzdHB5PhBZF8yR3N9NEIDN6Ok&#10;yAvHM/fQxR+Nzu7j9DlWE0BWwdPbEW5ettglvRnBYZ6wstPHitXfw52Mo4OXARJSfYTW8CZW0oiI&#10;NcL1skRSEYrYJvkZGcJ0/I4mUjAakJLdgnUbV9A5UMIu2W3YvG0FlAXAriPAroWskjhcfCygqauM&#10;pINJSEtPQ35BLqyszTHQ309geQZur85xj4Xxn+D4z8E9se7ff4TlS5YgI/2wYATNDQ2gsX0zqQlP&#10;9HlZYzLBA7/WH8fsGR9MpdhhNtkej4vDcb/aF/dr3DB5Xhk3inTwYMQHPz/ei4ESSdwbccMvTyOA&#10;X6Lx/AGp9oF9yIjWwblYG8SrbcS4iz6e0vl56GmOKVIKE/TdP490wuMIe0z6GCJTSwzeOmI4R8rz&#10;27f+Bo2dGzHR14lIaxN89soreJ3G8q+/pt/sAPbGRcLexRYmlsbYsn0rvl70Az76/DN8/d13BGFJ&#10;LF25gh7fAgUVeYK+CcR2bMUPyxdh2cZFuFp1GOVdqcjMd0H37BkcyLaGbbQkMgoiYOQrDyOvHShq&#10;PkCqxAPRmdrYf8ECfskK2OO1BjKWi6DoII2/f/gqvIJeAGSezisvu8tBdHKunhJASi4dQ7CtEirL&#10;SgkgDaiqbURTSysuHIvD1aOuyAjYhawEdbRdiyKPPwI3+y+jMssXJSedCCD6yD8XIygQ0RTWnwrk&#10;36Dxcgzkxe0FBbIAks4ugkenCCbc3beroxnV+fvRVZGEia4zGGhMwVTnGSEmUnrWHuUXXUl9eKE2&#10;xwe1eQSEimiyI9wdnZclZ8ddFAPhVWWFYkKCgtCwlpxzLq/g2SUGC6/z0crtSwggHCvhx3gKi0s3&#10;qkjBcGyEBUFjiT8GW1PomLzoPfsIIKGoLeTu7GGYGGTn/hJeKbvsKICihi5SLiTkmAVPO7HB51hG&#10;HQGkkaP8BJCKAvoA17xIzoSjlRQFKxUOjvN9IRDPEX86UJ6O4jVDynMdiIYB6KqLIXCI4iCtlcEC&#10;cDpqedF3ho2oZwuX3zNAqvIcwAua8MExQEYGSYEMEUQGLtJJ8hb2MzZ4CVOjeehu3k/H6IdBMh6T&#10;owXC+iGVua5ID1whACTFcxkSXH5A5SVn3J6uwp1b7bhJSmR+qoY+5xF0NedhemZeUCDd/WMEjAHU&#10;NXUJ8OjoJXAMjmFwbBZ3H/+EudsPcOzEGTJScvjX62/hlVf+C6/891/xf199HZ/9sBzrd6pCTN4A&#10;G6W18dVqcYLISnzwzWK89dlX+Oc779Pr3sB//f1f+Nvrb2DNhpWwNFGHh7U6jsZY0flNJgWSjIbC&#10;fWgtPYj+5jMEyIb/AZCj+z2w30cZlzJChDz7WwSQl4sIeXADxakX8FgAyOOHT4SCteekQsbHJ6Gu&#10;qYWsy5cRHBpCAJHBhs2rhCVceX1wSysD6OmpQk5+Owz2KBJkpGFmrYqkVA/4hZjDJ8gGVvZ6WLnu&#10;B7h6WsLCRhfbdq4W6kVOX06Ab5gNnLw06QI2g46JHJKPBiG7MA4HUp2RQsYnep8bAUQBHl72ArC4&#10;QeKJswmI3R+Ktz94Gxu3roe6Nj3vb4EDKe6oqgtDX+9eFOXrY24qkxTHOpw8YYakJE1UVsfAzU2G&#10;lIwXzG12Ysmyz7BVbIMQA1HXVMQW2tfGzWvob5gKrU+S0yKRmBaGVRs/Q3CECUFRD8mZnnj8rBKj&#10;Y2exTfpLOm5LHEjzhq2TErZJbBDWKbmUn0pQ06Dzo4qs7EiCkgkkZFfDn5RbTXM2dilsxOK139F3&#10;/F+4VlaC3379lRTifQEGN+k7YmC8DJD/DRw8GP4MnLsE+/iYWMSEh+P4kcMwU1dEkJY8XAiCFzSl&#10;cEVtCwbiHPDs2gE8vBaPmRNOuHXVE2PndfG0yxe/303EaK4O2o9uwdNhJ8xWKOBGkwZ+vBuOqUFf&#10;zA2Fwt/sCxwLVMP1ZHf07HPE8zAHTOrLYdZFEzf3OyJNeSsy9GRx0kQJsVpScNm5EqFqO/Cg/gry&#10;gh3Rkn8ee308cfFoClKCg6C/bCniHB0wf/MWyq6XkRppwIGDB2Fv7wAfP1+oamjB0Ii+t/2HSL1F&#10;YvHSJQQOMWzesQG27makPHZBkZyTyDRX6Lpsg0+SEZJOu0HPWxpyjuJQcZXFdmNyOA4aI+KEK1Qc&#10;xeAUrw/jQDmcqYpEXlMCcurjoeoggc9XfgWfYG8hiM6rPM7fuIF5Asg8nV8GSE3+OUQ5a6K87Boq&#10;aurpWFvQ2t6BS8cTcDnNDof9JXAxXlVoY9JVFkcGnJy9kzaouuiL0wl6pGBiMTjIxYMvigYZDi9U&#10;yAJAXh7/CRBBgRA4hEaKwiDl0iMCSG1hCjrKEjDVcw5DzemY7jqHwYYUXD/ngOrLnqjNJYc+1xeV&#10;OQwK0VogrQQSLgrkIkJeBLCZDD07/RzLZoBw70K231zTwSpCKOgWMrIiSYGI0n4ZNtyjsKZIFA9v&#10;I/vP4oLXBmEo9TUcpNeR/ab3VeZ5EEAuY5gBUsvEqeCVrTzI+3cUjLqgFmo4aBJMf4APKIBIx2li&#10;3NqEVUAUmoT+VqFkiCMF1cL1HA0Mmxe9rVhlVBIMmgkgQtyjYS+BRhR876yj91cE/jGFxfERUSX6&#10;QTpYJ3ptPEb6zhM8LmCUADI+lIsJggg3+aopdMdQ1zFMjVwl1XGF/japn7IgjPSfwdTYVUFuZYSu&#10;RoLjVzgVvg0H3Fch97A+BluO497tdty91YHpkesk0RLpJDQIAOkdnEBTG6+P3IGGlj509Y2RKpnC&#10;zbuPcfvBM6QfPYXVazcQNF6h8d/4x2tv4N0PP8HHX3yDZeu2Yoe8Ll0AVtitZwdxZWMs2iKHRRul&#10;8P26bfhu1QZ8vmgpqZDP8fYnn+OdT77Ea+9+hL+++ibeff8dGKqSt3MkGE3XuBo9jtTSIYLvUYJn&#10;DQYGR18CSCmOHfBEgpcSsjKCcY8AwsZpASBsfIQxPfdv8GDlkZaSjsb6JsEjGxwYwpffkyG6nA17&#10;R3ts3ykGPUMtePq5Cr2o7OyMoa4uBwmJzbC20ieDvIq8xrWIjHGFIxl7Xi/dzFqNHtsEXX0VSMvv&#10;gI6hCpw9zBAQ4QALJ10Cx27omyohnGDhGWSB8Bg3GJnJk+G1h7evJXYr7kRYhBdMLHThS4pMSU0G&#10;icnRkN8tjfc+fA8KylIIj3ODXyABy0cN7S2huHROAy2NoYiIECf1J4+UDH20tB8lGK2HrPz3sLDb&#10;Rcegi6+++RCSUpvh5uFAKkoG0nI7kHEiHmF73ekY1KBvrAw9IzkkJbuSIqTPbrILhaUZyDgeROpq&#10;J1ZsWARNAwUYmqlDkj6bmZ0ejp2Lh5aRNNKOBGKg9yxOn/IgcMrB3FoF16vOIHKfFxnBPVA3lKfz&#10;elo4z8+e/igAhBcxunXrf8Y+FsbLAOHvkbePHj0V9qGnKI/l770KY0kyqCoyOCCzDcUGu9FsoYoq&#10;7W24kemOeyVRGD/ngp9H0vDzaDxuFZjh14FI3Ko1wbN+T/wy74OfpkhJTDjj55seCLH6HkejlfHs&#10;zjnkHnXAafp+biV54om3Oe4HWePRAXs8qU6GqcJayCz/HEbbV0B31de45GSKUitNXCDlWe9uBC+p&#10;DYLyKM46Jxzr/fEJ3B4fJ/X0GH1dg+jpHqTP/wDjYzMERE45v4c7tx8Jr42IiIaMrBzUtNQgrbIL&#10;UYc8sDfVAfourCRI+VnuwHaztVB2ksAy5aXY7aoANW9lKLspwy7RBjusSAXSa5S9lSBDikPGbgek&#10;rDYjjNSDgYcaPqPj9grwwq+//foHQG7QtcEQefLkKeqKL2GvqxYqyq+hpr4ZdQ3NaGlrw8VMglC6&#10;PY6GSOJighpaSPUMk/dfnxeMqixvAogfTsTpIPf0XgIIrzS4oEBetDOh7b+Bg+5z/IMH32dwdHR0&#10;CGNh+urPKSyCS3sTGf40cibjMNND9q/5CKa7z2Kg7iApEDtBfTQVkLN/xRs1BJJWDpxznIMcKZHD&#10;T/aa7C2rD+7Cy+uh830uzWBnv70yUlAbwowQB825LoRe20q3eSqLV5JlRVJHQoC7pXPabnddohAD&#10;6W1IEsGIXns92x6jPWfJkc9mBeIi/HFe1rYqzxmN5aIFoRgAvMRtI09hFXvQHyRykffPKWKcgiuq&#10;Jg9HT1O88H5RKjBTj2MqvgIkqgpIgRCQmsr8aZ+RBAYy9tf90MwZXBX+9P5gYUqLB0+FDbTtR3Wh&#10;swCvod5TBJGzBBCueOQpq8vobU2lY3QUoDVB6oQhMjp0gVRRINrrogko2cJc4Im9m5Hg8BUyAjch&#10;2XsNqi+5oPZKAOZHS/Hwdhf6Gk/RPjJwc3YAo/Sjb+noF+DR3DaArv5xDE/M4cGTX1FaXkeGUvoF&#10;OF7Bv954E2+88x7eJxB8+tW3+GbxMqzbJontctrYLKUBMVldiCuZYL2UNtZJqGHdzt1YtHYzvlqy&#10;Ap988x3e/+xLvEvjg6++wbuffok3PvwYi374FgHulvQFn6Zzm0rnOYW+8DT6zHXo6x/G0NhNtPUM&#10;EUDKcOygF+I8FHAhzR9374m82j/AwYMuEN4uAIRhwtXKCnK7cfb0ecGY8b/6+nryuFqF1NnFS8n4&#10;WpsiLCoE6zavhqa2InYRHFTIqKu9AMkuGtIy4hAnb1FZTQK7lXZCfOcmLFu5iKCjBmNrXdg6m8LO&#10;1QxiUuuhrKMAFR15WLsYCC3g129ZAWtbQ3h520GH9r961WLa3zYYGevD3cMJMnISCI30J8Wji1Wr&#10;V2DrtrWI2OeJjduW4IvP/oaZoVRcPauP40flYWD6A4yt1iEwTBkJB/VI2RgRUDSEbrvxaWaIiLfA&#10;mfMRcHI1hKKSrBC3iE/iLr4GkFPcBhVSVHtM1WBkqkAA2w1x6TV479PXIKMoBgMzbWzasRYB4V7Q&#10;N1GDi5cd7F0tsVOWzoe2LAFHAieOh5IHbQ458tDF+TxpyiAoyhmJhwPgSQrNM8ABhcV5mJqaJBA8&#10;xtOnz0ktiirOWV0sQONliLw8OGX3ISlGLWU1WKsqIMPXDobrF8N27RKMJO/FxF5vTAXa4+ZeB8xe&#10;isST1ky071XD46ZY/NgbjpsFhpi5qo8nHd74ecgXT4ds8WTCHs9vueHnG06YaTbHRJM3fntSiEA3&#10;efjryOBpcgiehDrgUbwbULAP46RqbHXFobj6C3jQ+ahxMkJXlCMu6WxBxPovcVR5PQIVlmKoKZ1U&#10;bTeePbsv/Bb5uO/eekCP/YpH5HjN8ZroNx+Rk8P9vh7gzp0nwu/P1z8IX3zzDf0u1sHQRhO+ey1R&#10;UJMOQ4/dsAzRh02cKazijZBcGAObGGNSH4rQ9tLDWrVNWK+1Dbvoe5O0U4JeuCnUAnSxy46+Z0tp&#10;rFZZC2lDaXy58ms4ujvit99/I0VEcObpKx7z83j8lBQIASTCUR21laWoI8eqvqFRAMil44m4eNAa&#10;JyJkkZush6b8MIzUk83J8sBI41FUXvTB2QRdXDoWgIEBTuMVdePt7uXqclYgBBGh9uPF9BXd58EV&#10;6DyEaasXwHj59oIy6elsoWNLR9v1OEz3nsdoawaB5Cz6qpNQcdEZzYUhNIIFJVJJgxfLa68gB74s&#10;nOx0ADnv3L/QV4iBcI1HHcGD13jirCtBcVSQYqHnhKVs6T1c28Ft3znQLsQ56PFWAgwXEjIoGCYM&#10;kLriANrGCQF4jpsUnjPFYHu6kOj0SmWuuyBx6kqIsASQ+lJvMuC0I4JDY6kfKnLtSfJxYIXpw+2C&#10;fYlgnLobTsYuFN2NolWumkr9SfoQIa9zFSMHyElOXXMnT58+KN1uqSQA1XNDL46JMDg4fsKFLFyK&#10;702PB6C/NZEg5Ekk9cdwTyaGe0+TsjiPsaFLmBjmepALQtC8qsCZXnsIkwSVyfE89HcdRQ2dMM7O&#10;aiqLxKm47TjkvghxDl9jn9NXqCdy99elC0Hq4dYzQiPFyaFrZHA56NWF+uZuNBNEuB5kcvY27j36&#10;ESERe/HXv/9DAMdrb7yF199+D2+99wHB41OCxzf44tsfsHjVWixesx5fLlmFzxatwpINO7FFlmAi&#10;q4Ulm3bho+9W4LWPPse/3v0A/3r7Xbz+3od45+PP8eb7H+PNdz+k+x/htfc/xPI1K+DuZILTR8JR&#10;XUBy9Uo8faYytHeQBzM0i7ZuAkhNOTJTfBFLADkUbkUX5hxu3rr7bwDhPli8/sf0xIwwjcUAeUge&#10;YVVFNeRkZSEnIw0vL09s2bIZsnKSMCEDbmttLqwFoqOtSspAChs3rSCIKEDPQFWoddiyZQ1UVaSh&#10;pUVeoJosVJTlIbZtNU5dOABVHSmo6aogONIHkgQEUysjrFi/HGs3r4WqlhJUyeh6+NmR168NbXqd&#10;gaE6FBUkYUOvMzfThZKiLLZv3wI5eswvyAvaeiqkJrbB2VEfCorroaGxBWkHjfFkLoWM3350N4SR&#10;96oIZ/cdMDZfQ8pGDdcqfHHxij1ySoKw7xB33Y3A2ORVgoM85Gm/Yts3C1NZS5Z8hx8Wf4s161dg&#10;FRljeYLJmQsHST34QkldArtkNmPdplXYJbsDSlpycPaygom1HrZJrIeJlS48/Z1hZqMFOxd57I3n&#10;/mBKpFB2kdLSJuUhg/h0L1wsTIKY/BIYWCmis68R9x7cRVnldQyODAvTUqxE2NAuAGRhSuvl2/y6&#10;m7T95pPPcDAuBncnR2ErvhHXfJ0QJy+OdIL3eYWtqCDD+1PlcYxf2ourJlswmm6FX8aS8fNEFO5f&#10;t8GdfFM8JVDcKTPFnRZzPJ2yoWEM/ByP5lN70H4mBGbKu7Diw3cQpbAD9wKdcTvYFpfsFZHmpgLd&#10;7d8g0VQZ43Ge6HFQwVT2Xoxej0Z9rD5qIgxxlxxI/HIKA10ZUJMSx0fvvIMD8UnA70C8lxfyT53F&#10;o4c/Ymb2DsGUkz3ukzp5jvQjmfR7X4O1G9aRQ7IFWqReJZW2YePO5TB104WJF53jvYYIyfSEcaA2&#10;zIMMsVlzKzZrbIeYNh2v7Doskd6AbVoSkLFSgLKPFjSD9aDmo4NN6mL4YcsSvPbxW+TQ2AkAYQXC&#10;sQ8eIgXyjOxSNkLtlAWA1NY3Ck0Vmwkg2acOICvZBqejFFB42Bh1Of7oq0hEa0EYxloyUXHeE5cP&#10;meLSUV8M9HPx34AoE+s/lMcfg8HRQ2AhOCy0L/ljCosGK5GF28JiU52t5AwfQXv5Pkz1nsNwczqm&#10;uk6htzoRxadtCB6hpEBCUJPjhSqyaQ3FIeiqjhZamvDUFasIVhyNvEohQYOXuRVWlyWwcMsTDpxz&#10;fKSzei86CRYdlXvptQHCfaHlSQUDJFgACKcBs1rpqU+i/RJkhFrASLLXUbh2wYqc8P2YGMphgLiB&#10;c4V5+qk6nxQIKQahdxWpAO4vz5lXraQ6WF3wVFZtsRcdGMciuL9VGDrqY4T+WE08hUWwaCaFwaCp&#10;p9uNZdxckTO4eB6OlUaYsG2v4swtLp8PFCBSf532WeqF3iYumQ9GZYG90A5+pOcERgbO0SAVMpSF&#10;iVEOpp8hFcOFLn70/ElMjOXS41moJ3k20JlJdI3ByZhtSPVeiv2ui5Dk8g2upuvg3lgh+hoO4/p5&#10;D9TlhuPWbBP9sFvR1dOB1q4B9A6O4wZ5TzfvPCJDZiiA4y//+DveePstvEnG/+33P8I7H36Kjz7/&#10;Ep98+Q0+ZCXx6Rd4+4MPCQgf4v3PvyaQrMbyLVIED0l8QPD46Lvl+PDbpfjkuyX4atFSfPHDEnxI&#10;7/3gi6/xjjCd9Tlep/2+SmD68LPPsHLlYgR6miH7BIG2JheNTe10XLNo7hxANQHkRGoA9pFsTww0&#10;Io9qSpgiWQCHMOgimZ0hBTIx+0KB3CAF8hTXS8vw1ttv4sOP3sc3338DDS0NyMtLwcrSBKEh/jA2&#10;0iPDLg1tLWUY7tGEqbkuGXJxARh2dqYwNzfE9m0boKmhCEU5WSjs3oWzl/chNtkVW3atJe9dEruV&#10;5SBD+5Sn7R4zQ+H2bgKPi6c1zKz0oa7B+zKCvOwuhAX7Ym9EEGwtTCG+dTN275aBsYU+GWV1RERZ&#10;oL/9KE4dod9A2xFSuN6kXt1wdzwJAx0JCPCXQ1tHGg4etIC59Sb89FMRrlxxRUCYKqmf92DpJAF3&#10;X20YGMtAS1tJKCyUkNwBFRUungwmsBjC2c0eZgQHTT0p+IfY4/jp/di2cyNs7M0JJDuxQ1YM9m4m&#10;8Ay0hL4ZAcvLEjZcGLdHEYePB+Fy3gEoqUlCmQBrZKkHDX1FBO51RsbFSFh7qSEg1hoHMoORfj4O&#10;tr46KKzIwaPHTwVw/Kf6WAiyi7Z8nxyYew8w1DeIn58/x+VzZ+ChroTa5Hj4kxo4oiWDY4rbEbf5&#10;ezQnuqEp0QMndLZiMNUBv06l4flEBO7V2eNRnSce1QfhaUs4HlbZ4vloKH66GYe7TcEYijZGiY8F&#10;9Jb+AN2li7Hr7ddRaKaDcS9zRG1fDtUf3oLNjm9wLcket09H4GG8Ex4e8aT9JmAyywUPaxPxU0Mc&#10;fplIwPEQBXxL18qSV/+C4ivZqKLjlf7H/8HZ2Gg8/vFXTE/fwejoDVInv+BA8mG8+d57WLluDTkn&#10;mtghvlWIUW0jkKhqKGOrxAZoWyhB31EJiia7IKO3A1uUt2DTbjEsESe460pjt4Ua1shuwUqJddil&#10;vgMyRtJwiLWDXZwdNN3VoUqOwxqxldAhNfvb77+KgugvAeTxo6doqshHiN1u1FQWo66hCbV1rEDa&#10;cYkAcinZGmejFXE1RR8NOYHoKY9HN43mgkhcO+WM3HQL5J4IwiApEFE3Xp7GEsVAGBovx0FEC0Z1&#10;0vOsVuixF914F5THv01hcXU6AaT6WgYpkH2YJQUy1JSGiY4T6K2KR+lZWyGo31wYhqpsd1TneJPx&#10;D0VPbZyQNcUAETKuhKa2nBEbIlSWcwaWsHYT2XheE6SNFEQbqQuOg3RWx9B7yInnFF5SF1zvwem/&#10;PPPE8GC10l4VJ/CBRQYrFp7+quXFpej5Ce7Gy8afFQQHwGsKXMkw+wgxDY7C8zwYp+U2EpFqizwI&#10;GPSHKoIFqHBRIEOGp7o444rVSiOpl2ZSIK3knTQQEJorOB+Z1EWZH702jNRKNAGDJVQwHRAdXC3X&#10;jgQJ02a1pDzaa8PR27wPZTmWwvu7GmMICukY7T+FcVIiEyPZmBrNIfWRKjR67KiLwTgpk6mJPLQ1&#10;JqGTqNhVE4eTseJCIeHRwM046L4U+em66K9JxcO5OnRVpdJJTMGtuUZ6XzP66YfQPzRB4HiIMTK8&#10;ktJyL1TH63jzrbfwzrvvC+PdDz7Bex/x+BjvfvgRKZJ38BqNN0ldvP/xZwJQ3vnsC3zwzRICyA6s&#10;l9iNzdLK2LBTHiu3SOLbVRvx0dffCwrkHXo9b9/9hABEnibHR97//Ct89s0PJO2/hLOdPopyTghz&#10;s73DN9DUwQCpxomUEES77cb+ICPy6CYJIPf+hAcNQYkQQDh1l9UHp+/yanB379xHU1OzsJSolrYa&#10;QoL8yHibkLLYDRMTA1InkpCQ2AYlZTa6ypAlL1yevGvu3xQU6IXAAG8Y6JOnraYEGWlJ2ipgb5wr&#10;zufsh6KGNF38vKiTDjaKbYC5jRn0CUhbxDZDWm4XLKzJmwzzgIa6DLQ1dmOPHnmVewygo64KfR0N&#10;rF+9EstWLIHE7u04cCQU+w/aor48GP4eq3D2mBmprt0ozbOj30EMlFS+gNjOr8jIlqEgP5ogsR3l&#10;5bFITtWGretmXLjijZgEQ1JFa+Hhqwsn1z30meSwmhSerZ0VfiKD3EcX8pOnj6FroIVFS78SigNd&#10;PCywnpTXTikx7I0NJ6h4wC+UuwEnIiUzElK7twqfc4+lFjwCbGFqq0tKZbvQcmXLtnWQlpcgeG2C&#10;urEkTMn4WZIh2+MoixM5SQSVBPQOdQrFnC8DhFUG32Z4LACEF1zicfv2bTx79iN+++13LP7uOxjp&#10;auHsof3QXLsIB230sZcAd0J9F/ZJLUeRvx185NfjSpQV7jSl4GFHNH6eT8dcjS/mr5ICybLFE7q+&#10;Og4o4RFd63MHzXA3wgLlLka4qCGDX5PDcE5fGXFbVuDnKHe02OogVnY18hKc0HkyEDPBxnjsZohH&#10;kbaYT/PEXJQ2Zo7aYiRVEz+2BeKnsTgUR8qhInYPZquOIFxrK3zldmKibwDzd55gdOIWJqfv03kf&#10;w+at4nj3o4+wddtW+m0RJBTlsWHjGkjL7BIAv2z1EqE1iYzGTqjskcFO5c3YJLOeVN12rJTchO1a&#10;0lCz18OKXSvwxbIPsF1uIxQ0pSCuIgYJHQKOkRSiUj2Enm46Rtr45ZefBQUyN8MFtZyNOEeq6Ana&#10;668jxEYeNRVFqCWAVNfWCwDJPpuKiym2OB+njPwUAzRkB2Cg+hDaS+NQcsYFJacckXPYHHlngjE8&#10;3EdAYID0khP6JzgWpq8EgHCxIA3hPmdjvQDIwvi3KSwOpDNASkiBEEBu9F7ASMthTHQeR3dFLMov&#10;OKKnIgHc2LEm25NUiDfqCgNIRZD9JiDUFfkIQfSKfHdwMWF1IT1PqoIzbDnDiuMXC8vYMmi4upzX&#10;beJMLI6PCJlXnJklZFqxEAgiqJCzL6w3EiEM7srL+2DocNcStsnCeiBMF25BUlvITRWJPtU8ZxaE&#10;bgID5wNzNJ7hwu3XOUOLA+vd3I5EqO+IFLKqhLoQUh9N/P4ybrzoLgCl4ZoX/dE/4x2cvstbTuFt&#10;rgyg/RGgSPU0V3AlexDGezLoOAhkxbwiIgGJ1EtXYxwGGSSkPiZGSIUMXRIUSE2BG3jJ2+nJQvR3&#10;ZJD8CxZynE/H78Ihr6VI9VmNg55LUXrKHF3XyfuaqcGdqWpSMfn0Y2rA5GQTRkb7MXfzHgaGJ7Bu&#10;/WYBHm+89SbefvdtvPXO23iHPKZ33nkf7733oQCOt9//gODBU1qkTN5lgLwrTG29Rc+/R4rii0XL&#10;sXjdVizbII5F68Tw7erN9GNfhw++XoK3P/0Gb330Gd764GMBInz7fVIxX3z/HZauXIZFK5bj6yVL&#10;8NmXH8Pa0gD1ZPQHx26imQBSW1uD46mhiHKRR0KAAR3/JO7cuSMAY2EKi6ttGRoMj6nJMUyN9+PG&#10;zCRuCYHEm3j04CH0CQTGBjpQUZCBmckeaGmqQpcMubGJPnR0VSErtwPKKrKkRpSE4eRkBQdHK3pO&#10;A8uW/YBt2zfD2toMJsa6MLXQJqUiBUnJnQiLCiYVYYwt5E2qaasIRtvCyhCR0X5ISAyF2OZVpDYI&#10;MEaGCPb1FiCylPanZ6SOlPRw2Dsp49BhT4KcKiJCdsLXexkuX7JAX2ciQgI3IveSLVydxOHvrwIf&#10;goOhvgw+//w9UlNrMTx+HqmkWHKuBqOCvDWfIC109GUTGPSgraOCrVs3IuvyJWH+/cenz1B49SqM&#10;jQ1gbWuO1WuXClXj6YcPYjPBwI4+r72TJcFKQmilYudsAFnlHdDeowIHd0u4eNnCK9AZsqS6JOhc&#10;baT3xMRHwcjcACWVebhwOQPnrqRjf0YwsvKP46effxFamHAVukhlvFAatOXxsvpgY8dDgMid28J0&#10;y6mTp9DfP4CzR9OQFBlETl0lEnUUke+gjWPaUkhUlcLOr96B8balaE52xu2CcMy2HcZ517XoSdPC&#10;3Alz3D7jjokIXTytiMezgmg8jKLHwhxwP8QOiHdHg7kqTmxdgXshjmiz0cZcgDnuHfJGq50qbttq&#10;4r6ZCh7Ya+CurSqm7OVx46I3ns0exlS5E+43ugBz+zBXZIdn3QcxWpuBvqpi/PITMDt3D6OTtzE9&#10;+wjZ2UWkQNIhLikrgOTw4cMwF5ZUXgUbWxu4uXtCbLs4xHZwwaojlPfIIpyOTUZtJ1ZuXwNJPQVI&#10;GMpDTGsHbLx1UNd4niCxBWs3f4dl65ZgM6kX9T274bfXBtull8LZ0w7Pn/+EW6RA5mZmaLBDNYv7&#10;Dx6Rsq1BhIMSqq7n0X6aUcMKpL0D2efScCHZFhfj1XAlSRM19Dn7q1IIIPGozvZHQaYVslMMyaal&#10;CwBhcIiC5y+yrF5WIQSMP9TIAlT+F4CIprRo8LroXW2oKkkXWsjP9pwTADLZdQLdlbG4Tgqku2If&#10;OsviUHHeFQ35Aagt4J5X/mRvQwQ7zc0UuTCc4yEcXuD03bpifyH2wXV83LaElQhnY3FPLG5nwlNX&#10;QiovwaKFp7hocAV7QzE7/wQcUiD8Hq5O5/RfbqTLMCm+aInB9gy8IlQjElE40l5b6C4oEI7ec4NF&#10;rueoyncR0nH5OQ6OMwzqi7wICCyJuGqdiMTtSUgNtNC2lcDQUOpJJ5kHL3FLNKPHuupY6QQR0TgL&#10;izv+MmQ86cMF09/nNUGChMr3aYIEZ39V5trT33ZETb6zAKGG8gB0NiWS8T+L6bFcDLQfJqXiQHBJ&#10;wsxEEUEli94fJOQ6n46XQKrvCqGIcL/HIlwlBdJbkSj0wbo130QeehXmpuswOdGIuRtjuHXvASSk&#10;ZF4ojzcIIG8J8HjznbcIJO8ICuS99wkgNN546x3RtBY9z9vXCTavvfkm3X5HgMibAhy+xHuffouP&#10;SY0s27QdG0iNrN8pg+WbtuG7lWvxyTff482PPsXbH36KT7/8hjwvkty6atiwZR2+X74Ei1atwBvv&#10;vQ1DUzM0tnQJ9Skc+D6RFkEKRBGJAeTtTY0LAddZnrZigMy9SOXlupBpDqQPYJYA+eDuGLram7F2&#10;1RrkX83Dt99+BRUlBYht2QgvDxeIbyODT0pEUZEUgrYSNLV2Q01VHnp6arAmNbFl6zpoaCpjzbqV&#10;8PRygzaB5LPPPoHxnj2kTEjRaGlg587tcHS2JaMrTwZdRTDGquq7ER7lR0bYFAFBLsIUlrKiFJQV&#10;ZOFobQl5qZ3YJr4Z+mZqaG07h7s38hEbY4iwcHX6DGfoMxxH1kUrXLxggbOnjITfDB5dReEVfyxZ&#10;+TY09KRhYq2K3epbcSDFB+pa24U0Ww8ffeiZSOJQehAkZcSgICeJg4lxBNwp5F0+j2APR3ha7oGh&#10;lip2kupas3YZHJ2syZmYIBhKwNBIC15eTjDYoykAxc3HAenH9guNGe2cTQh4mgQod+gb62C3hgJq&#10;6ivx808/kqog7/bRQyHj5/79u0I9xL0XzRMf3H8kLCfMU1N36DubvzkvpLvyUrbcJJEHq46XFYho&#10;e0doCEj/MT80hJ5jaeg6noIcTxv4S6zGKTcLlMT64pStPtRXfIMkAymU7vNAsrkUIlQWA0/LcLsh&#10;CsOOOzBpKYWHhQfxKCsGd2wU8CzSHo8DrPBzkA1+8jPG81AHdFpoYN+mJXgc54U+B13k6cpiyFQR&#10;v0a44r6XCWYs5HHPzxA3k83xtD8GpYm7MJljg+fjB3EuUgXdRWFwVFkD1Q2LIbV2NS6cOos7939C&#10;3/A8rlW2orSqFbXNfWjrGkZ5VS1WrVlLDooj9sUn4fKVPAwNjWNifBY3796HMymr9JMR8Aq2xIc/&#10;vItV0isgsUccm9SXIXCfNi5etsTVPBf6Dr/H4pXfkfpdDVUtSXAa9k5SUA6u1oLiFAFkln5PIhXC&#10;3Rj6OusQ7qSCymu5qCeAVNc3Cou9XTx9CJdSnXB+nzqpEEU05ASgt/IAusoSCCQHcPGgLopO2JHh&#10;vEpQb0d3H2diETAIJAvgWBjc/0qYtqLtwm2eylrovrswfbWgQkQAaUVlMQMkAbO9CwDJRH9NIkpO&#10;Wwo1Kdybq+ycM+ry/FGV44tGsnmdBASeguJGikJnEVIi9QQAbp7Iy9u2lvP0U4xQTc5QEYBA7xFW&#10;liXAiODB9XisODgeEiA8zq1MOkl1cGyFg+e8SCBzgh/LO2NCr43FK7xKIBeMMHV4Sdq6Qi+hBL6u&#10;wEt4jNNmWRHwtqaYnucgNwGmnXbYzdWJpARayeDzQiVNpXzg7rQPV2Hqim9zXKTluj+664h6BJtO&#10;UipdvDZINZfR+9B7+WAZJIFC+/fx3kxSN/tQkWOPssu2qMp1QiWBooIgxtNWnKs8NXQRUyM59HpR&#10;22FeoXB6vIjkm6+gnM4kSSHVfyUSHb9HjPVXuHpQFf3VyeioSMWNsTICSDUBpBbzc+3CSmnmVpZ/&#10;TFu9/tYbBAxSHTTeepsUiHD7fbz73vsEFVIc9BjDhVXKq6+/JgDnzbfexdsEj4+/+JrUxBJ8vmgZ&#10;3v/yO7z3xbf4lO5/8cMyfPL1D/jw82/xwadf4f2PPyfYfIy3P/iE7n+KReSJG5HBUlCUxqdff4Wl&#10;q1YTXD7G98uWwzMgANV19Whrb8Opw/sQ66GB/UGGmJkcIYDcJ2i8UCA8hUXqgxWIMKb7MTtBBuRG&#10;GwF2CIdT09FPnlJMdDTOnzuHsJBQ8v7WYdXqVZCRkYacrDT09TSxW0EKuyS2QHzHJgEcPr7uiIoO&#10;xbZtm0j+Pxa6AAcG+kNJUQmbN24keIhju7g4pKR4H1LQ1FCBKakZQ0NNGBnp0HPr6fzqkELxhpeP&#10;PT2mBUvrPYiKCYaNHU8drcTho0F0bBfJcKsjPsEM4+OnUVAQTMezBiHhWsi+6IkncxfxcOYo0vbr&#10;w9JeEQkpfrD31ENQlCMkZTdATHwjDEkVKanKkOEnb1RDGWakiGwszBAb7IujcaGk3JwQSYbFQkcN&#10;UuJiWLF0MdJSD5HRn0VRYR7Byxd+fs60DYAKwXQXN3B0tiAVFYALWSfgG+CGgynxMDDWQsbxNDi6&#10;2GBqegK//fYbbpLBHxkdIZDPgaue52/cElaCnJqaFqYXecpqjuAyRsqwb4ANSw/6B/sxPDIswGtu&#10;blYABwOGlSXfFlQLQeQ5EaTqzDmkb1yBPLmtqI3whNu21diz7AucjnLBfGM2TNZ+Cot138F60bvI&#10;s1dGTag+5i/74FlnCmZD9DBLxn/eTh0PnDXx2EYF9yOc8CjQEvMBNpj3M8d4gCUuqGxH0PJvcDfW&#10;D0d2rEPI2u/wKNod9wPskC25FkWy6/DYRw/zBPpf5o+jP9cMtaTye48YYvp6GEbJUw4x3okkK3mU&#10;HnLDeGc1JmfvoHtkDl0j8+gYuInu4VuYv/8LQXgv3D38yEHIQkdHH+ZvPcCjJz/j3sNnuPf4R2Sc&#10;y8AO1RXYf8YVsRk2CEk2w2VyWI/kuOAyGcjrlV6YnkjH0WNOBI+l2CaxCVt3rYOqtgRkFDfB2t4U&#10;z3989j8Bcv8BhnqaEOqggrLibAJIC2rrm14AJAVZaS44E6uKU9GyAkD6qw+gmdsL1aag9Lw7hpoz&#10;MdSeg77uJgKFKJVXpEIYHN3C9g9okOIQUnlpiNYH6REF03lq62V4CIPg0tmCisJ0tF9PxFyfKAuL&#10;YyCD9dzK3UoIoncyQC44oSbPD41FgWi+FkK2M4psLimNsnB6nOxuYQAa6LmW0jBy9gNJRfDKgjFo&#10;Z4hURQtTVQwRbpDLAoIb5wpTWTREndg5nhJIYoKLD/cKtSHczXegNZ0A4os+Asn1bHLu6fYrHDjh&#10;4HgLB8zzPQgI9CZ6MQdKOjjeUeBOSsAV1UXuaCT1UUUg4S68beUEg+pI2gajpy6W5A0vV8uRe/rj&#10;HEBn1VDC+/NGF0ODFEh7VSh663kZxnB6TxR9QE4XY4B40JZgVeSB4a5UDHWkCZXxNQQ0lmZVea4k&#10;1byFha+4UnKk+zhmxvNJltGHK/YRKtVnSYVczyPo0We5cEgeh/yW46DbEoSZfoTcgxrorUpGX91R&#10;jHRm4cZMHW7O1uOnH8dxKCVOgMe/XntVUB6sOESAIJXxlgggbxNA3nwxZfU6PfcqgYbhwVu+/94n&#10;nxAcvqCtaHrqNXr9q++8S+N9/PPNd/HP19/Bv15/m/4Gj7dIsbyD9z/6BJ9+8SW++vpLbFi/Apam&#10;elCSl8bnX32LbxeveBGg/xi6e4zIwB5FRVUFLmQeQKy7BhL99ejzD5GheSBSIC+mrf4YdKFMjndg&#10;sCcbs+O1BJFxoRvssydP8dsvv2Lnrp3Iys6Gp6cnbG1tyfDLwUBPF7IydPFJ74Cbm4OQwbQ3OgxJ&#10;++MIKNvIsHqKpoB+fC5sDxzYTypFF5aW5vRaUh6aGjAz3QN7Oyv4+rrBlD6Pg6MlQkP9sT85Djb2&#10;xjAy0YKSkiRMzHQRGOIFK1sTbBXfhE3b10JaXgzmlloIJI/z1OlIaKpvxuLFn8Pe2Qj29urYF7MH&#10;Q30HcYVg8s3370JDVx6O7qYICneBzG4xoRAyZl8EpGR34lBqMvYlxENVUQ6ulsaI9rbHidgAxLjZ&#10;4FR6MtpaWrE/MQYpB+LpN/CT8HnC6Dhl5baj7HqJcN/KwRIqtM/9yTFYs34JTp5JR9LBGAJfKNxJ&#10;oWRduYiTpzMFw8/Q6B/oJ5hMYXp2RtiOj49jbGyM4DAptL3o5/TOvi4MDfdjeoZeR2NicpwAMoTB&#10;wQHyaPvIAx8g4EyQ+riJe3fvgpe75TjXPTJ6Tx4+wlRTPVoSonBBSxptYZ44riePILm16Cg5gfGa&#10;s0gl5XHJXBwlNjvRHm+BvqN26D/tjQFPJdwgeEzp78KP3nswHWSNG/nkhO0LQuLGxXBf/x1s1y/C&#10;1rf+ggw1KdwNd0P6pqVI3rUJTxK80G6tA7O3/4kiHWn0msliPMQAj8jzfT6WSODwRqH9enT4SOHH&#10;6jj8PnQW9yuT0J9qjfneekzM3UHf2A10Ds+gpZ8Gr5kzPIdr1a1o7hzExOxtzN6kzzb3ABPTdzFO&#10;Y2b+PvLLi7DHSRmWftI4XeaLku4wZJbqIea4OiIOKEJB43NExRtBXmMl1mz7AVsk18DWzRhyKlux&#10;btN3MLcxot/qj7h14yZdEzyFxWMW90kFjvS3IchGEdcKL6ChqUVI5W1p60D22TRcJAVyLk4dpyJl&#10;UEsAHiTHs704muzHAYx1nMVsfx46ak+jq6OeVMUCQGhwttUL9SFMVwmqg253d4tAwgAhBcJB9YUm&#10;ii9DhGMg7W1NZGczSIEkCVNYg83pQhuVocY0XD9nLwCktTQa1y/YEySC0VDoJ0CipZw78ZLSIIjX&#10;FfgRPALQwet+lJCquMaDY9oc6+AFpbgFPEOE20pxDyyegeKMrUABJAwVbozLhYdCDyx6jJc27286&#10;gMFWXjvKG72NSWSHvchGu+OVvsZEMuDeBJAgASC19ARH36uucldHOkgy0OVX7Ggnnmgg48wtSzhK&#10;38Lyhle2IgXQ3xhPMIlCTy2X1tN7ilzpgL2F6afaAleCTAARMJykTzi9Ng499XsJJCShyli9EEAI&#10;HC10m0HS20Q/yoFzaKAPzB+KpRMv+M4pabysYk2eJ3pbDpEBzSM1koSyPDehsdf0WCEqCui4CGhX&#10;jmgg2WcZ0nxWINb2S2QlqaOvhsDUeBy9Dcdwc7oOzx72o721BB99/A7+8re/CoBgxbGgLl5/k5QF&#10;PSYCCo+3hMdZpTBshCA7vZaDgu988J6Q8vtf/+f/4rV//BUfv/Mqvvr4bXz72fv4jsbXn76Lb2j7&#10;w1cfY+3Sb7B97WLs2rQcOzYsgdLOdXAyVkNMgAM0lSSwYuVyfLuUAfIl/vnGW1i1bj3i4vfhUtYF&#10;ZJ06hBgXNST46tLnHSQD81CAxTRdHKKLZEGBzBIkB+m85BFcCzEx2iRM4fDyp/ych6fHH9MlUlJS&#10;2L5tOxnUBLi62hFQTAQDmpgQA0cnG4SGBQq1Giam+mhqahCem5+bh6SEBCIiwqFA8Ni5axc8vbwQ&#10;GRECGysz6OioCgpGSlocR4+m49jRI1i7bimkZbZDQU5CWLPD0Egb1o5m0DfWhKa2CimH3dDSUcYe&#10;Y3VI79wAdztTqBFQ5WV2QE1NGu6eBrh+PQnOjoqwsdbC6lXfYOPGVYiOCxJap3O9BwNJS0cdMzfm&#10;kJd/VVhw6lJyOM7HBWCfuy0Guzs4y1QYfr6eqKupEKaIuOVIXV0dKirK8Ts9+ezZMyQdSIAmKbCo&#10;vYHw9HXE3rhg2BEQA4JJwne3CUqMl5UdGRsVsm14y/CYJqBMz0wTCAgS06w+ZmjMCkAZIVgwIP54&#10;nLYTExPCIlN8f2JijGAzgMGhfoLPCCkZ0ZrpTwjak6RuruyLQdfxZOQZqSBHVwEFtgawWfIpApS2&#10;YqCYFEHpMXTnxKHttAduNB/D3d4LqEtzQnOCI1r3uuDWsVhkau2CxrcfofPcScxGBaGb1GFJsD0y&#10;As1grrAOZ8yV8CTWE1PBDjiqLIFqewPMRHsiT1cO/e56KNUUw6XdK3CDwPS8IR64mY2mUDUUyHyF&#10;W8fdcZectMe3+3GrtxxP7s1jZu4uQeIuxmZuo39sHl1D0xicJHV26ykm5x/h9oPnpDh+w62HP2H+&#10;7jP67h7i/pNf0Dc+DOdgC2jYbETEkT04VmiOKw3WuNYRhOO5xnD03Y2PF/0FW5S/h3usFvyTLKBp&#10;vgvyKpuxdOUX5HhpCgARemG9gAePe3Q+RwfahVYmRVfPor6hWUjlbenowuVz6biU4ohsUrln98qh&#10;JS8QfZUHhWms+pxAzPZeJhuXjpxT5GS31RAURHUgC/AQViRcgMcLYDA8BJDQ/Zeh8bL6YKC0kQJq&#10;a20kh/joC4CcxRBPYZEC4fVBys47oKUoTKgRuX7eUQBIZQ7P9viTYx4tTGXxYAXSWBxITjzZ8Fwv&#10;odiwS3ieAEE2tZNuMxQ4zVdUfMjF2d6CKmF4dNbGCsF4DswzONoJMlXkyE90nSBwJpJN9xISlTg1&#10;uIJs7ytDrSmCymijHXJ2VR3dZjXSQDKmnWROEykAEQjchCktLiisIfJwwUlnDakIut9dSyCpDBVU&#10;BSuOmnxHYRqrttCFDtybVAR9kAqWUvyecHTURaCzntsK+5L84rQxAg6n/1bQ/qvCMTt6Ge2NB9Fa&#10;l4ChrqM0jqOTqMcZBVyr0kLKZ2Y0Bz2Nybh+1VWoFZkeuUonP1AofLlyWB3p/iuRTAok0XERToRL&#10;Y6gpE4NNJ9BDALk114Sff5wkwyQlqI8333wTbxEo3n3vXQEcDAeGxQJAeLswZcWDX8OPv/3eO6RC&#10;3sR///d/4btP34CZ8lYkeOojzc8QKd56SHLWQLTNboRZySKStjEOakjxNcKZaEdciHclT8cZp2Mc&#10;kH3IH6f2+8HdSgPbxdbgu2VL8D6pmVf5uOiYuGL82NFUnD+xH3Ge2jQ0MD7ciXv3HpHxuSGsFcHT&#10;JAyPG7N0wcxO0vPX0dNGBqeVfmjl+9DZfh2PyIu9e+cued3cdBs4f+Eifeb3CBb7YGdjjcqKa6it&#10;LaUffjMZux7cvDmLnJwzQtX5Lgkx7NixHZmZmcJU1pnTZ3EoOYXUiwJ6uvqRknyIoLID0lI7EUbQ&#10;MTDUxvoNqzBFXnZ1ZTnWrVtCsJGAjY2pkF6ro69C3qIkfAJdYWdvClV1RaxctQw7d26FHSmZ+JAA&#10;mOpqQkJsE7RU5KGtxRk7PxBgZPHrz8PQ1VPAt999hc1b1kJCcjskpbZj2/YNiN0XLXy2vo5mJLqb&#10;4WpyKGJt92ByoAc//fobnbN7uE8e/djYhDCtxB1v79y5T9B4LiwBzNNHD+k8nTp1XIiPcBJB1uWz&#10;yM3PIgWyD5bWpnS+p4TpqcmpaYyR0R8YGhQGQ2SSn2OQEBwWxiwBgpUiQ4Vvix6fEaauxggM47SP&#10;aQL81PQkpkiZTE5PYJQMKCuSkZFBPCagZZPiO6AshcO7VqPc2RRnSHU1+trDb+NyRChsQ7TceuQ6&#10;q6IkXB91x+0xWncYUcZbcchZDTkJfojUl0ftlVM4szcEVtvWY6a6GFMH92LK0wy3rl/Cj6Tim/Ni&#10;sfvr1xAksRbpBoqw2rII3gqbcNJWDcWu2sixVcYx3Z04bySBrnhrlAfooDzBAVlqq1BlKo2RUzG4&#10;1XQVc9dSMX9tH6YaL2OOzjHDY2zyJsan7mFk6g5GSGUMT97BzO2nSD91Do4+fsgrK0P30Ahu33+M&#10;BlIDbqR4ZTS2w9ZPC5GplsipDEJGthYOnVPEiVwNdI0m0mNkX0b349x1DwKMLxxDdIS1bL5d9glU&#10;dZXw/NkCQETwYGeLv++Jwc4XADkvtDERCgnbO5B78RjOJFjj3D4NXEpQQdNlPwIIKY/mE6jO8kVD&#10;bghdq8bIynATTWExPLo5C+vPqat/Gzx1xVNYXInOkOFsKyFo/idI2trahNFOf7+L60BKMtFxPR4z&#10;vecw1n4UEx2ZQjv38ovOaMzzR3dlAqqzPVGfH4TaXDL8paRKysjBLhRBo/qqlwCQegJLHYGBYyBc&#10;bNhMW46TcPyCs6kYADxl1VNP++PZJg6qkyDg9UA49ZeVCU9dcbkGN1icHbyIiqseZM85nk0Qu+xA&#10;3PDEK6Pt3G3RBR0VXIHog3pSDM20c46FtNIfZICwiqi6Sp4Md9AlQ1/HtSGkUro4+6oimNQHVzVy&#10;pSNRrYyDMpxHzNlb7jQ4ruJOBxeKDlInPM3VXhuGrkaiIgGko5rkUxEHyj2IgEEElQD6gi8KxYMj&#10;AxeFVia8FggXEXY17kdFvgvq6TWTQxfQ3ZRMCsRVeI57ZdVdC8FgSxoBRI2M+HIccFmMFPdVyAjY&#10;IjQsHG45jQEaPz0dQFJi8Iu4x6t4g4DAAHnttX8HxMtqZAEeDJN3yKhzdhYrkb/+5b+huHUJLnNr&#10;7cpM3GorwE0aM/XZGCk9iZ78NDRl7UPzJVJpuYfQnZ+KzvxD6MpPQXdhmrDtoMcaC47gSLQzdHZv&#10;xveLvsH7H3+C10kR/fVf/yADvgMHEqNx8nA0Yj3pgnJWIm+6geQ4AYTAsZDCywDhbKv5uT4M9yZj&#10;tMcJbfUaaK5zQGNtAm7ONePB/Wk8efQQz3/8CcYmJnj/g/eRmnIQG9avph97Gxqbc5Gdk4zxyQYy&#10;qFO4XnZKMPZ5BXn47ocfICMjI3SI/fXn3/D0yY9CJlEHXQCqKopQkJWEuvJudLQ2Iy01GcuXLUJY&#10;aBD2J8WR0hGlCfv4ukJaVhyunnbQIYVgaWcEBydz2DhYCJXtGceSERrohR2b1kKR1IeBujJkxLdh&#10;+5YN2LJ5DSyttODpbYFNYuuhTWpDU0sVioqy0NNWhYaKLHIunkX+hbO4uD8K5ScTsc9pD8pzL+FX&#10;UhZCbIEMCNda3L//kO7fE+5zcJuzoxgqwyMjgnHnbKiExHhcySFHhS9+GgOkDkrLrglqgQfDYmxi&#10;HMMEAR5DI8MiiBAo+HkGhUiJiNQI3xZBhOMkc6LHJicxMTlG53sME1PjwhinMTkzidkbpCTnpzE/&#10;P4m2a1dRfYwMweWjaD+XiZw9Ssg3UsQZTVnESm1AgvQGFDppoCTaDo97T2K0fC/kl7wN201L4CS1&#10;BtZSq6GyfhFSw/yRE+aNa+n74Si2CoWkNO4OVqCzMBadBVHY7ygHvdUfw2DjV3AmRRLvpIyEIG0U&#10;nIuA0ubvYCWzGl6Sa5CktQ0KX74DJyU5NEb5YbzgggDumYE2dKaT7Yg3wPC1TMzdvE2wuIm+YW5Y&#10;OoOhydvCGjnTt57g3tNfcaXsOtTMDfDFqm+xctsGiMtL4vMlX+PzFV9i0+612KK4FCqmG2Hhtg7F&#10;191RVkEK4ZoR8msdUdEejKJWX5y4Zger0C2wDlTEdsWV+GzRe1BQl6Pf+ZOXYiAiFXL39l1MDXUh&#10;2G43iq+eQ0NjK+oIIK3tnbh66QROxFrgVIwSrhzQQM15V/RVHMB4y3E0F0QgJ80YF5N0kHfCFwM9&#10;rfSb4FRdUWzjZXD8cZ/gIUxfsQp5MRggDI729na0traiublZuM0xkG5SyHXXT6OjNA6zfQwQgkdb&#10;JkHk5Ismih4CQKqyvdBcFIrKbHeyqTGCsqgrYoDQNp8ccYJKXYE/gcSfHP1QoWiwpTSEhAEHyaMF&#10;aLAA4OB5b308gcGNbHm0IBi44JABwt13edaHY9scRB8lR77grBn6G+m9lZGoyKHzn+uCVya6MoTY&#10;QjsBROgBXySiTC1BggPlHCSvK3QTFEgrqRRhwagSAgTtlGMgHNfo4lReBkQVEa02gqAQQhKIlYoT&#10;vdeVXu9Fr+VGXAH02gih3qOniWTQdR8BIDWFjjTI2JFCaSj1xkjvaYJGDsHjsjDGhmk7lIXBzqOo&#10;5q6T1xky59DZsB/XCX4TwxfR15lJ+wvHaPsxXD2qiRSfpYh3+BbHAjbieOhGoUXyEMFjdqAATTXZ&#10;eP+9N/G3v/0Vr7/xGt56MTX16quiqakFeDA4REM0bcVZVwyPN99+B/989XX8nd6vun0Frh3xwlzj&#10;WdzvvYYnQw14PNqOBzTuDTfh3lA9bvdW40ZnKWbbi3CjIw9zrZcx25JN2yuYpzHTeAnDdRdQe3k/&#10;9nkbYO3Kb/DuR5/gjXfewd/p7376xefw83REcownYjw0CCCK5GHX48G9x+RV/VkHwotH3b19Hx3t&#10;l9Fc74apEWcCsSk6W7UxPMB9nPbhzq1qUgxNkJLYhY8/eh+BAX6YnhjGlawM+kHnIn6/LrJzPXAh&#10;ywXpGUYoLkkiAzsjGIdz584h50qOkEt//84D/E5C5mDiAUiIi0F6lzjMjQ1x5sQxaKkqY5Q85z2G&#10;uti4YQ1kpMWxjbxedfXdMDXTh5uHLRzdLGFmbYDI6ECYmOvAztlSCE4fPX4QoaFe2LxuJeQktsPa&#10;SB8WhnpQU5Cnx9Zg53YxrF+/hpSBLYKDfWFiok/7VYKighRcbPbAXl8VLnqqqMlKw+EoZ+SeTCFo&#10;3seDB48IHKKlZEWDM6A4SH2XjPc0OrvIU+wfIAM+KRRkzhGIZ+bmSRnMCjC5e++hsBTtgroQYDDD&#10;CmQco6QgGBw8RscJBjS4lQlPXbHiEE1PTQiDYyIMFEFt0JgjkEzSdnR8VIDI5PS4EB+ZIYN36wbB&#10;ozsXd0aL8PR2Bx62nwF+f4DbpFCy9+xGmZECSizUUW6qiiorPURIboLCik9xLTcBt8auICvRCZEG&#10;O9F+OVrwoo86q8By23KY796FI1EByNjrh+ridNwbyMVxLxVc9JfBLx2puBqqhboDNqiOM8cMXW94&#10;dp6chlLsWvcldi15D8qbv4bi9lVora8TCvV+Izg//+lXpAQEkodbg8f3SNnNjOEWncfJuTsYJYAM&#10;TcxjYPwWBgkgLn4RUDE0Q2RyEvwTo7BOfjsWb12ORZuX4vNV32CV5FrIG0vDIcwU+0+5Q9ViCTLO&#10;maOh2QPFpcbIPKcCG4/l8I+Vx3Hyiq93JyK/bS9iTpng8OVAKOiIY/POjfS9k7okgDE8FsZt/g7H&#10;+0mByCP/EtmMJvL667i1Txfysk7haKQJLiRqIDdZG5Vn7DFYk4Lh+jR0klHPO2yK3HRzsmtJGOgj&#10;xcDV4y8A0vVSAP2PQffZ8RDgwc/RdkF1tLS0CABheHBFuqBAujrQUHFBUCAMkPH2E8IU1lTXaTST&#10;wqjKckVP1X5SI+SYFwTi2nkHdFURQMo5Fh1FdjaEoEF2N88PTbzNJ6XCwXVuz17kTwAhJ78ygqCR&#10;QO/bK1Sbc3Fh5VWeARK1f+cFpHgJcw4bcHt4Dr5zGjCn/RZfMsdo5xFBsVQRdEov2+GVcTbKvHY5&#10;0YiVSAPJFg6ScxpvW3ko3SZVUsSZWG4EE87W8qOD9KHXc4oXKxBSFAQHjmFw/IOVRm8jp/T60x+x&#10;p4PmhUm8hSwrViWsQHhBqr6WeKGFSRtJU46FVOXZCgqEa0cG2jPAqwuOETx42cThvosYGbwk9Meq&#10;I3VUU+yFsb6TaKuJQXmBO2bGLqOlfj/aCSjj/edw5Ygm0vyXI8bmK4LHBmTS6CyLIbicIw+pGLKS&#10;6wX18dZbBAcCCKuMfxE8uHBwQWHwY5xhJYCFlMcbb/Lj7wlg+der/8Jf//4XyG78DvmkPMbKDmGu&#10;/gxutubgXm857g814f5oB+4Ot+D2YCPuDjQSSHhbizu913G7swi3OvJxp7sQd7vzBYhM1meh99ox&#10;+oH6kArZgHfffxev0/H8kwDCEDPSV0N8iAPivXUQZCODzqYK8qJFCmQhA4unrx4/eILia0dg6/gd&#10;LlyQx8SYHcpKVZCdpY+gwM2I3WuAS+fThc+fEB8rgKG1uRxZl6KRRx5Oevp2HD68E3H7NiIj0xL5&#10;hRkYHu4SUkqfP/8FPz59jts379LFOI1ZMpLmJoZ4841/wM/XgwAmur9u9QpSR3foImlA/L4YUiDx&#10;WL9hBZRVpLFbSQIx8SHYQ9DYJb0VqhryQrGho5sN7F0soWeogi1b10BRTgo7xDZBeocYZHZsg/jW&#10;Tdi+daOQXbVp0zqYmxshOjoUxnt0oK+pCk11WSQnB+BYaigiAq0QGmxAnz8O9+7eJKX0XFAbXGvB&#10;vZFu3blPMLhHBvwGXfgDpLpa0TfQLzL45PXPzIkC4QyHMYLBJH1OARSjpC4IAAwFBgg/Pi68hsbk&#10;hAAQfh1PSY0TECboNsNm4fUcB2G4jDFoxoaFaappOmccA+G4CYNkcopAQ6+bJnjNDLVhmC7WZ8Np&#10;mK6MRj/BfawgTeg9NXo8CeMJXhg/uR/zPhZ4dCgSLuuXYMm7f4WbgQziHdWx89s3cMhfgwCQhx8H&#10;UlDrI4uuKGOYyq9DWmwQRvqqUXJ+L4ZOu+JusS9mc1zxiJzDZ7VhmLzsgexwFTyZiiJopcHGfD2+&#10;/PB1BLrLYaD7OB4+mhB+OxZqijiVvBcn/b0RtnEVZrq68OOvoN/IPfpN3sL49C2MTt3G6AzB+v7P&#10;QhykZ/QGghMS8R6pjK83L8ZyidWQ0ZfGZqU1ULWRg7TxZmxSWQJ1h82IP22CvEZvFFSTMR8LQW9/&#10;BLp6EqBvvhayuuugtGcbTDyU4BFnCL8Dxog55gJbPz2ISW3BHc5qexkg9P3y73h2YgiB1nLIOZuK&#10;ptY2USV6aycKsk+TAjHDuXhV5KXoozTTAiMNh9FdnkAO6H7kZ1gg94glOc3HMTjQScDgKvS+P2Ic&#10;Akg47vHitjDo9kJxIU9dLUxZ/ecQTWF1oLEyC53l+zHdcxbjHccx1XkSM91nSJWQ13/JWTiOSkGB&#10;hOD6JSe0EzwaSXl0VccJACnPdiV4hJAS4VIML7LZAcJsUb0woxRKdpmd/H3oJ+XBsW4GCMe5OZuL&#10;4yO8hC1n5TJAGDac6stZXpxxNdC8X1hgquiCBcqvOKHkoiVeGes4TKRyox0HE4lcSIHwvBlBglN1&#10;K8OE+o/qPEdSJ2Tsy7nA0J/kEafmBpJ6IEldFkh/LFCIcfAUVhuBpaeB+80HopoAwjGRZi4UJHjw&#10;YGC0kULpaiByVgehpZyrKUPob9ugo5aXYfRBFxGSG3XxQlHcMri/6yx50Jcw2HcaNXRsFfmuGO09&#10;jqZyOr5iP8yN5aKuYq+gQni5xUtpajgctAJ7LT7H4YAVyAzbgBY64eNdF3DuaAj+8n9fIQj8naDw&#10;OqmKF+m4dJvhwIMhsgAOHm+R4nj7nfeFrKx/vfZPUi5/gdiyT5HprYa28/4YLqYvvPoYbtSfw3zL&#10;Zcy3F2K+qww3O8txq7uCFEiVoEJu023hubY8AshV3O6i0Z5D78nGVD0BsvwkeT1RiHLVwTdffkh/&#10;m5TPq6/hb//4B3aQBx/nb4MEbz34W0iisSIPDx+QAhEyr0QXyI2Zefz2y2/wD/bED6tewclzdLH3&#10;2SA3Vx1Ssm/B1l4KJ06QlG0sQ3FhIRobKjE02IWamss4eMAQGQd2kVR1pB+vK4a7/DE+WoCbt6cx&#10;NzstNGLkmMHNG6IhuiAnUVdTDBXVraioOoPff3+OzGMZOHf2FKmU+3j0QLTQEqdQ7j8QCxd3K4LG&#10;RljaGuD7pd/CydUWhsba2CGxFZo6ylDX3A1JKTGCjLSQDqwqL4sNq1ZAkgCiKCsFGYkdkNy1HSpK&#10;8pCV2inUqjjYmEFPSRZebmbIzk9GfftF5JWl4VrzMfROVuP5z7+Q+ngsBKNvEURusOIgcHT3DaO5&#10;rRst7Z3CkqOzcwQOMuTjkwSK8REBBoPDQxga5duiOMcoPTY9RedjTpTpNjY2LqgKASYEFh4vA0QE&#10;EZHqWBgTNAT1QvDhGAg/xlNmC4F2hg6n/k5x4Hd6hNRHGZ71p+JhbxLmyuMwnOmBp5MtGD2fjHE7&#10;JTzc74vH0W4YjXXFSWNJpLqq4fpeW1SEWCNUfQs5MMcIAJdRkkxq0n4HHhaSZ5mXiCAXM4y1XEOW&#10;qzzGjpjiaUMUfukh4F5zxnyeKWbbAtBd60K/p2D89CgA2Se00F3vTvs6SN9oNnmqGXCW34BQcwnU&#10;XgmFx+q30X6EF6oCxnv6YbxpK6qKKzB18xGGxm+jvmMEp7NKEH0wHfFpR+AU6I3t6hLYqrIdxm5G&#10;0LBVgl2wNrLJM448poqoI6pIOqODxuF4pF8ywNmr1sgpMkdUhBLSU/VgaLUOX6z5HEvEluG7jYtI&#10;tSzHil1LsZq2363/Alskt2B+fh53SXH8ARAatwgqM5PDCKG/l3M2hX4DrQSQJjS3dKAo5yxOxlng&#10;FCmbKwd1UXrSAmONGcKiUkONR8i5M0P+MXt01BzHQH8HgUMEEA6W/wEMGiL1IYp/COm8DBR6DSsN&#10;ESzahcEKhIcAEZ7GInXSWJWD9opkugbPYKwtg1TIMUyTAumpjEfVJVe0XYtFTY4P2ksjUHHZHbys&#10;bfO1UCHjqq0sQlActQSPiitk07ninNuTkIpsvkb2mexlZ3W0MO3VUxMnZF9xxi135G0u4V5Y3NKE&#10;IEPKgxsrtlVyASGvaMix7SBM958SoFKaZYdyUh81ea54pb/1IBGLaz/Is89zIzh4iLKyCAwdQgDF&#10;hdSBPVGJIMB0us7BGW6uyPEOJpqfMAT1UR1OB8F95WPpsQBSIHaoK3Kj93JmFykRVhw1IeAWJzyN&#10;1V5HB0cA6SIFU1vogJZKJl8AGmnfHAMZ59jHQJaw9u4IAWWQFEhtKS9+5U4AyUQ9fSher50D6g0V&#10;0UIcZKI/CxdS1JERvBrR1l8h2eMHnIzYhEqi9dxQPpRkVgve9xukPniqaiHGsQCOhamrP+BB9995&#10;j173pqhg8K9//ytWf/cRYk13oTzJFF2XgjFYEIeJshTMVJO3UH8Ws40XMduUjZmmHMy1kMJoL8YN&#10;GgyPG61XMdd8BbfaLuN22xVh3KIxWX8Bg+UnUHMxGsfDrSG26mv841//xKv/eg1//ds/sOT7r+Fn&#10;Z4i9LhoIMJGkz00AefgUM1MzmJ6cEgbHQH589hPSjybAwmUJGjtcUd9kjp6BQKQetcGG7R8j43gw&#10;gaFbuNDb2uqRczUdgUG7cTpDg75fIzyYjkBNoSaaqgNx/ow3/cCv4elj0ZQVKw+Gx/zcTaEb6ehY&#10;NyZna1BKqrOmMZaMXwV+fH4Hv/36Cx7ef4A7t26jqbGewDNLF2gN1LXksH3nRsQnRUBbTxkGRlqw&#10;sTeDvKKkUP0tLbsDJqZ6iIwKwaHkJHi7OWHzutXYtX0rJMXFoK6sAHtLcygRTOQld8JUXwO2BuoI&#10;sNmDrBMJOHZ0Lxzd9XHmSgLyaw9jcLoVvPRvc0szefdkQG7cQe/QGNo6+9DGrbhJfbCqGCcQDA2N&#10;YmR4RFAHnH67YMzHCQDj4xOCEhFgQSqBp5hm/8i04njHtAAWUWBcpDT4tawqhP5kczeEGpA5Om+8&#10;AJjQzoTPo1AbMi88x6nAU6RWWLHM0O2bN+fx4PYMHs/U4UaJG5727cftwkA8uhqC+3nxaHaUxU3y&#10;om/byOPu4Ugc19qC2brDpHAvIl5xDebinHAz1QE/tUSj+YwtUk03YpacQ9w+h+bCSBhrSGO4KB0P&#10;8yMwesIOPzbH43lTGH4ejsKDSks86rDB73cC8OymHX6ZswTuOwIPHXBn3B2Xj5rASvIj2G35J8aa&#10;CGz9GQhb9waOmJLBz72MMBl5eG7ahqHeSXSPzqNz6AYuXK2CvrUb5PX0sEx8EyKSY2DiZgolEyWo&#10;milByUwG50v3obJrP653hGHq/ml0jNLn7N0PC8+18I6WQUVTBArLXFFe7gFFnc+xSOxjrFNYh627&#10;t2GjzEaslVqH5dtX4v1vP8FqsbV0vmdwj/vFvYAHx0AYIPMz44jz1McVViAtrUIrE64DKc67iBNx&#10;5ji9bzey96uh7JQ1xpoz0JgfivHW0yg4ao2CTGtyfk+hr7eFIMHL2jIg/oQHd+NdiHcsFBIK6oMA&#10;IrQ2eRE8Z5j8AQ+GCt3v6upEQyUD5JCgQEZ5Jqb1KCY7T2Go/hDKzzuhsSActbm+pEDI4b/iidbr&#10;UUK8o4XrQcrCBeVRnu1CwAgmO+0rQIOVR4Nwm6eo9tKIQWclFx+Gko2PpudD0EGg4Ps83dXO6b4E&#10;DW5xxa1PmglMbPt76uJIrbCA8EElqdV6rgMZbDtEBp5UBxnmGvLsOdZRR9KHlQQv8lSZxxlYLiKo&#10;CMUloiB6R2UoQYOJxbnI/oJq4doQDsYzQHjKqirXlv4IT33xAu2+qC/1QkcdvYebKxJI2mrpwIRA&#10;OhmgQidSI4ECQKqKSGFw/6uhF9NYQjD9MimMo6gocCdp5i0okKpCT3TShxruIbCURQoLSo30XsCF&#10;Q2o4EbYR+xy+xyGPxTgasg51ROS6axl48/W/4J+vvvpHnOPljCve8mBwcMyDHxNB5g2Cx6v42z//&#10;hi/efxt+mhtxNUwbTcec0ZMdgoHcKAwVxmOy/DBmyDuZrsnEZPUJTNacxnTdBcw2ZNG4hJmGi7jR&#10;nI2brVdwk7asPOZbsuixLAEgQ9cz0Zi1D/kHvWCqsBGv/evv+Oe//oW//f0f+Oj992CpIw9fM3l4&#10;6GxHwzVRLGKGvdUJMmpkuNjT5zTFnv58XK+yxqkLsgiLWY7UY7tx5JwJ1IzWQ8NgK5LTQjE00iNU&#10;00ZGm6KcvrO7cyTV653g57oEYtv+D9Q1PoWHpxQyM0lJVhWRwSRjSX+Lg5D95H1V1pxDeXUKDh7W&#10;QUkZKdK2WLpIUtHZk4Mbc9N4dP8RXWQ9OHMmA8GhnnBysYKrhxU2bV0DYzMdOLubCzBZu2EFditL&#10;w8nNFpIy26GkIgN9Qy3MTE+g7No1rFq2GLK7xKGnqQoTAx242VpDT1UZu7ZuRqCTDfZ5WKO/NBvR&#10;npZQU9oFWYUdWL35O6jv2YV9B6OQV5CFnIJsNLQ1o3dwFJ29g+jsGyBlMYphYSppTFANk1Pk+c+M&#10;CmNmbpRgM465+UnM35qiMYP5m7PCmKPPNjs7gVl6bm6ebs9N0pgQbouG6HW3b8/RoNvzEwSMMWHM&#10;z4/jJu3v1q1p3BDeP05/p5du95DS6yfj1ofbdwdJKQ3j7k26X5uC2RxrPG4NwyMCwZ0LtridZoqH&#10;pwLxMNwcz8Kt8POlfThruAsXjSRxv+cSJivSkCjxDQajzdEZq4Rfp44hN2QnsiJV8HzmAHD3IA5H&#10;mUB+6zJ0nQrGr50nMHLOGzeP2+ExXVe/doXh+aAn7jUa41E3ryliikddGvjlni/uD6tgZsABptqL&#10;YKm+CL88qRBaCDlKfIFkqSVI274Ukau+R+iK5Wg+m4Xpm0/R1j+F9r4poSloW+8IrtfVYl/KfliR&#10;+twosRniiuKQ0ZbGbkN52PjpYo+LLOIzHdDUl4nEdFuoGq6Bgt4GGLtKwWufIgxdV6KpKwll1TE4&#10;QNffNrUV2Ky4GesJIDvUdkFCdQe0DeSxZvNKAe4vA4RVI8ezbs5MINHXCFmnyfYJAKkTtqVF2Tge&#10;a4Jz8cpCFtb1k5YYbTqMhqtBmOu+hNqcYOQft0Fn/XH09ogKCRfiGwwPIRuLp7DoMVYffwCFFciL&#10;5xcAsgAOHkJXXmFlwg7UV+WS8U7FdO8ZjJICGWk+LMRAhpvSUUOKo7k4DNXCeiBkh/N80V29D1U5&#10;XgIwOAur5qoHavPcyZ4HkVPOGbDclsSPxIEH2Vay2TV70V4VhW5eE72MVyGMEaDANSTdNbEEkzB6&#10;T4AILEJrEwYLLy7lC+7czgsQ1hOMGDI81fXKaEe6MD0l1IEQPGo53sGpvAQUnj/jHlicRcX9sITF&#10;oeggGDhc2McA4cJBVh3NDJAykkRV3AI4hh5nUjnRPrig0Fto9V5Xwg0ZQ8Ct21urgwkgRMxiN4JA&#10;BGqLXUXHQXCpyLPBYCeviZEjjCGuyiSYtDbsR3G2Lbhl8XB3Jkou22OwPRXNNQmoq4zD9FgJeloP&#10;IzNuB06GbUKswzIkOC7G4cAtqL/qD2vydoS03bdE01WsNP4TIHxfVFT45p9q5LXXSQ38Ax++9xpM&#10;dq7EKS911BxxRTepj+6LQei7EoHB/FiMXksmJZKGifIjdCEfw0QFgaSSBm2nKo9jsuoEpmpOEkzO&#10;/THmWy5hup5+LFXH0VechpbsRFSfikaCmz4+/eB1/IUUzz/+/k+8RerHUFUSvuaKsFXdgLIrZ/Do&#10;wWMBHJPkIS8okLt372FwqBgV1S6I278OIVEb4eC1nDy9L7DHdSt5gCsREG6Pial+lJbnQk13Ayzt&#10;NyAqZidi99KFavwp3L3FcOiwHpxctyE7Own19SW4VpInVGxPT42hsakQZRWJOHXGCGcvmOD4cTPU&#10;NyTjGnmQQ8O1uH3rJqbomE6dOAw/Pwdo6Shi89Z1MDXXgaT0Nsgp7oRvkAM8fOygZ6gmLKcrqyAB&#10;F3c7ASIMlrKyUkElHU5LwdLvvoaxphp0SYFY7TGAtvJuSO7YCrE1i9FWVYDJtgoob18vTG9t37UF&#10;hhYakNq9BdKKYrCw1cS5SwcwOdOI0cliMv5l5PFXktGuIUNejzt36wi6pbh3Jxv3714gQJ6h4z8u&#10;jDu3T+DOnVO4e+cs3b5I2xI6v2Tkbw+TsW/A7TvF9Hgu3b5Aj52i/R2ncQK353kN/jTcmDlIRms/&#10;5mYP4tZ8Go0U2m8KKbND9L5D9LdoezOW7ofSNoC2PvRYIO7fi8bDyWCMntqOn3qj8aQhEnfPWOJx&#10;QRSeF8TjyVE/PIq0wrNED8xmkkGJtcVYqgfOq6xCpvIKPCrai5+Gj+BOnQeeD4dh5Ooe5MZK4teb&#10;Sfj9bhICrbfDQFUCpccjccLLAIfUNiPHSh7j54LwsGk/fhmJxq9jQXjSbUP70MV0qSSeznvi+T1X&#10;/PbUDzcmw5GfQ4oEtTDZ/S3E33wF8RobcdR4O9xWfIoACXFUZufQ+b6LkYmbmJi+Tef/LoH5HqZm&#10;b6JvcBAKair46MtPIblbApJKktgssQWryOivESfFqSYGbTMFqOhLQ5HGim2LIKcvBnMPDfjGmuMS&#10;edvGTitwOicEhk6K2K4hju1q4tilKQUJFXEEB9sIqefj5Fixw7OgPtjB4jjY7bkpJPoY49KpZDSQ&#10;Oq0hBdLY3IaykivIjDFBVpIWLsQqovSEBQEkFY15QfQbO432skQUnXFCT+Mp9HTViQBCYOhdAAmN&#10;hcaIohUHCRakOhbUCd9fUB4LQwiid3agu1MEl/qaPLRWiQAyQNdUb81+ASDjbUdRe5VscFEo2bIA&#10;IY23PMuFDHkUGfQAVOdy6CEYFVecCCjOZJ990Eg2vZq27PRzxpTQxkSYlgoHd+Ll4HgXd+QtCURn&#10;BUMlVtgHV6ez2mDFwn22OLjeek3UpbeaQMQhDM7OrSZevDLZfVR4gAnDAGGlwSqEgdFQ4iPER6py&#10;nQkQLIF457x6Hkf0A+mP8xKJHFAPIHiQeuApLnodK5eW66IprEauRif1wf2sOJjeSWqDIdHMsZCa&#10;MJRftRViKNUEG16MitcKKb9qjZ6W/aRAcoXB7dxZgbTUJqDokqXQLXiwKwMl2Q4Y6TmGyhIy4h2Z&#10;mBjORU1pKBL9ViAjiADiuBphFl/idIwiTiaZ46tP3iCP/u8EBm6WKJq+WhgMkAWgCMqD1cnrrwv3&#10;WbG888arUFjzDQ7ayKH4gA16cwgYJfsxXLiPRjxG6Pb49RQCSAYBhGRnOQGEbo+WHsbItXRhO3r9&#10;CEbKSZYSVDjld4KAMkFKZZReP1iajp78ZAJIEqoIIMfJu1y75DP813//N/75j38KgXv5XevhYSoP&#10;c8U1KL5wXMgs4jn0qYk/p7C4RuP/o+st4KpKt///uXfuzJ1wwiljZuxCFBsFG6S7UwEFBSQEESm7&#10;C7sbu7tBuhEEuztpWyfe//Vshnvn+/3+/vp6Xnufc/Y5Z5/DPuu9Ps961lppGbtJmGJITmE0ew56&#10;igLxYPpyZ4InmGA9rBujx3mJZ1RAWPQImrT+GHc/+a6WOpObP4Xjoj43JvlzOjWBiLFGTJkcwP17&#10;lxk+3IXDh3YItCrEk0ph47ZRrFhnyfQ5FoyLM8XRvRuHj20UyDzQVj1lZaSwYfUi9Ht1ooNOa+wd&#10;LTAxHcDosBECkEEsXj6dmATxMF1McfOyxdRyAOPjwvAb4UrPXh2ZOlkZ1OcaREIDRxHh54F5vx4M&#10;6meAhfEgrIwMcLftL0rnPrs2LqanXnv0DQ0wGNiL2Mkj2bh9NnHTRrJ0zRj5XDMEfIlU14jSqhhH&#10;dXWsPG8CL6vEk6+KprYyhJryEdRU1o3qCn/Z+lNbMUIek/sqfOV2AFVVU/nwm2qgJJ5txTYqn8+X&#10;YxaKlxssz3GWYSMQspbjrWXfWo6xETjZU1PlIFCwl/e2ldvyWKWlHGMhw1xeV/Zl1GpD7qsUJVFp&#10;xEs57s0DX8rPjubpej9q90/gQaw1tSsjqV4QRvVEH+4HWlMa58mH+ynsmepDol1vbh2bQUV2jAAk&#10;jlfFgXyoWMzbezP44/5sas+Pl+18kuZ7M260FzfyDjGuXxvGdG1FQIefGde1OTOHdKRSPNKX5xK4&#10;td8aniVSkTWCqgshvKudJH+NJRSn+HAtfzwfXmwgXX7jCyc5k3p4Er+/ycKuV3N6NPiUSBcXHj6q&#10;4va95xpEHjyullGllSvZuGmz/M2d6GXYnS49u9CjT096yuih3wO9Hl3o1qcber260cWgK8a2Axlo&#10;1RcHXwu6DOhATyNdnEYYM37OKOyHCzjs9elvNwBjJyO6DupOL6OeWFr3ZeBgfW6KyqyuqPpLgYha&#10;fKiWZz+n8slDFsf4sXvTQlEeCiA55BUogBxi8/wADq7wYuccK1Ego7ies5T8Y5O5lruGawUbxDhP&#10;5HLBNi6cz9CmsLRS7hcu1cHjL/Whss/rcz40NaKmsAQkdaut/ufyXXWfAocCjmpvm5d9XBTCagHI&#10;Di5mLKAkeRYPyrby4MI2Le9D9UPPOpggAJlM8s5QsbmiDk5OFBuuZoBmaABJ2x8mNlzVIpyglXTX&#10;Cs+KCFDwULkfGkDS51CaMVNs+Bwt/lGcrCqy1yUbqrBAmSp7IgBRx6pWtioZUamRfFEzKr8kRRyI&#10;DBERApBNcgKqtrzQ5ZioAFVMURRI7qnxWoZ4gQAh86gYd9lXK69UrSn1AgogF7JnawpEHaOmsVTf&#10;ELXUtzR9prZS6+yBEWQcHS0AiZE3F9Uhzz0vxj9HbqsS7hfz5wk4IuTxWNKOBJGfPI4LuTM5e2gU&#10;pXnzuHPjkIwjApC9ApD95MnrntwTQFnufC6dW07GifHa0t4M+QIe3DpEccFKTu4bzeL4rqyeoM/8&#10;MXrMCWnHvqWuhHgb8tmn/xBI1C3T/ea7uukrBYt6eKipK7VVj6uckK9lfPnll3zV4At6tvmROPGy&#10;Ds0ezsXDC3mQvUOUwzbuZ24UdbGe+2nrZLuRhxlynxqZ23mQuZXbAo0bp1dz9cRybVw/vUpur+La&#10;yRVcPb6Mq8eWcuX4Ui4eWUzxgQXk75lP+ta57BYjYdS7I//8+F80+LIBn33+GT26tSfYy5jhtl05&#10;vnOjGKVaLY9AwUONR/cf8erlG/Yf2EB3/X8SHNGWTbucSMmewPhZQ3Dy12eQbWcWr5vO3sObCI50&#10;xsmrG6s2BRE/zRT3oa0YFaxPUJgxIwL7i3HvxYiRFlrfjBEBqqvhVAoK9pGWvo55iyw4eSaSOQtc&#10;CQgxwtxWj/ETRvDg4Q1+//CetLMn2bxhES4CiMAgT/z8HekvP3Bff2eGmBsSPymcxKVT8PZxIHys&#10;P6bWA5kzfyJjx44gfIwfQaO98Q1w5ODJHdy+c5UQf1e8XIag07k1fQRKYV5WbF2eIAatAn8fGwYP&#10;7oPhQAO8/ZzYukN+eBf2EBZhzvz59gKJRdTWJPDiZTC1tZ6y78HrGi9eVbvxotJBG7UVjrwQCLyq&#10;dBOwuMtw45WM2gpXasudeP1imABtNvsOLObR42Ix8hv5448C3v92RUAQJcbfRN5nEC+qBlJbLaNm&#10;kGzldrWRvM8QXsqorTSW24PltWVUmsqxZvLcITIUMOSYKnmNCmN5ncHa896/G8W9jZY8W+DNq0u7&#10;eLglmpq9C3gSP5TyeB/SXQy5Kmrk5Z0DPMxby72ksXB1Ezxcxdsr8bx/OIPam7G8vj+ZmoJwHh1z&#10;58/na9i3Kpgw+c4un9rCZqd+nAhyIUnU2kaL3iwaoMuTA/H8djWRyzuGcWqmNZc3DKPq+Aie5Y3n&#10;4FJ3Ucj+8HojxadG8u7JQvkbZPP8/hbWLImka+vGTPQbJnbktHzfqh9IlQaPuw/LtXIl128/JnLc&#10;OGZMj8M/wJOWbVvSun1r2nVsRwvZtxJ1qavXmba67TEQldnHSB+HodaiRIywG2bKQFsDehjp0de8&#10;J6aiPKw9LRhg3R9DMwO6GHal90B9dPTa0qlLey2rv6aq+i+A1A2tvcHTJ6JA/Ni5ZiaF2hRWHnmi&#10;QNJSjrNhjj8Hlg9l20wLTm8M4Eb2cgrE21fLZ2+WbBNbN48L+ZsFIOkaQLS2ttpy3r+mr1RRRNnX&#10;OhEKPOpb2qoVWAoWaih4qKGmrzR4qMTC86Vy/AUKck9SkrmWh5d3cSkzkYwDY7lbsoEnl3drFXgz&#10;D44nY9942Z9I2r5IUUWzxO5O14Ln59Nma3HsjEMRYsNFrYhTrxIGs5VyEFGgwKD6eagiiSouolZc&#10;Xciep+WEqNwRbepKA8ssSgQWqle6aoOrlvOqgPvVwuUiMmLFpou4SJnK1ZJ1ahXWBlEXIndOx2hR&#10;dRXwrouJqOW7okgEHFnHVWb5OFEQ8ahcj7rpLJE9KhNdgUMUiFZUUbYqAbFEJJCa9jqzz5dUgUHG&#10;kVANIioXRCmQXNlXRRkvCiSUylFLfjOPh2jvUyKvn3ZYLemdxl0tBnKIm1f2cfPyTgFFvLb2+ErR&#10;Cs5lzSY/XUhZIDJU5Ne9G/s5fSxBVEkISyfpsyymK4nhqqS7PtsXONCvW1MtAK6VH/npJw0U9UMp&#10;EFVE8etvBB5KeWgw+ZoGXzUQFfIVzRp/j/eQzqyNdiB5fSy3MnZSXnqC6kuneX7uME/z9/IkZyeP&#10;s7fzMEvAkbWDh7kq9rGbe+lbNAVy/dRKDRpKidwVFXL9pMjTo4u5JDAq2ScycucMcrbJhbB9Fqmb&#10;ZnBg6VgcTHry8b8+4YsvvuTf//6Mdu1aEODWn5H2XTmyY52WAHf/L3iooQLqqu9EWtpeZi+0Zd5K&#10;S1YmuTFrmTlWXq0xduiCoUknIuP9Kb6QQeKyWCLiLJm10I3eRg1x8tHnyNEFuA3tSZ9BzXF0M8Q/&#10;2B5jy24CFVt27Ixgsbzu7h0BpGfEcORYAFGx/TGyaCkA0MPcritTZweycs0MXr16RvKpvQQG2BI6&#10;2lKUhzXevkYMMZPjrHrg5DGQ4UH2dOzWCo9hdgw07kmUKKIlSyeyYfN8ohP8GT/Vj4Xr43hccYPT&#10;yXsJH+fOrCVjGeFjy4xRduQcnC+G/DyDBuoyWAyHXtf2OLuaMW1GEOs3TyQ0ZBDLFtpw9dJErl4L&#10;Ee8zliePxogyCKfiqY9AxEfgYMvL5/ZiwF01YLysFHjIeFXlIcNTjHrd+P3taE7Lb2PW3ATuP0jn&#10;/cudnN4jnlv6CtkfL4bfRAOANmrM6oAhMKmpFJVUpcBRB4/a6gHiFfeT40wFLKI6KgQklXJ8lbk8&#10;rp5nIVsLXtZaiIcfwOOt9jxKsObJ4pFUrxlH1cIxPB/nyeUoT/IT/Dga78S97KW8yVjIm13jebou&#10;mIyobjwvnMCbq1N5fXUS9/LG8rxsIu/uL+WP8g0cXD2KYXZ9SV45ndTYAOaZ9Wa/rw3H/ayZ1uUX&#10;bmwcA8/Xkbk9AuOmX7N+ykjePjlJnI8pHb78F/mrInl7aQ3LxhmxbWEQs+XxIT1/pUvThgzs2IbJ&#10;4SF0atuO9Ru2U1nzQRTIc26ICnle856Fyzbi4DqUlLMpzJ03B70uehiZGNPwpx/xHTWKTdt24ODk&#10;yjc/NKSHYS+a6bSgr5yf8whznP3NcfAzw9CyB7q9BTBGPTCxNaLP4F7oy9BVZd0H9qZT944CoDZi&#10;uC/9X4A8fiaK8TkLxvuyddlkrQZWZna+KJEi0lNPsHaWKJDlvmyZbs7pTSM1gBSfnExZ6nxul2zn&#10;XOpiAcgGrbLDpUtXBRaqK2FdHESLe9SrkL+N+szzegXyf+ChPSb7olLyFUCyN3D/4i6KTk0hZVew&#10;vPccHpYmUZoyj6zDCQKQsWQeiBK4RJN/coqmQFSeh1IgmQKQ1ANjxP7GaXkgeWfkMVEhKi2jUNRE&#10;idYPZBLFsq+AcjFngQYKpTxUaXelTLQe6aI0FFBUML04Q9SJvMa1cyvJOT2FYgHb/ev7tIK2H90s&#10;WUvB6TgNEKrfuCo/olZO5cgbamVIBBbpR8I0laKtKVZTWGL0ldLQCiimKpolaApGDQWUklT5UKJg&#10;0g4HChTGyAcZowXbVQ6IgoUKpiuAFGfUNS9RK7iU6sgQFaIF34+EUJg6kVtaJ8IDst3P5fMbOX0o&#10;hNSjEdy8uEEra3I+Tz68yqwsXMb5/FXkZS7g8rnVrF9gzcLojswL68CahH4kjh9C00ZfChS+1OIa&#10;P8jFqtTH3wGihnpMbbUVWAoe3zSgaePv6NupBZHOhkz17ce8ECtWxPqwc14UhYdW8bj4GOVlJygX&#10;kDzOES9RIHJfBc8zt8n+Tg0md9M2auBQauRO6kZun5Uh+7flvmvHl1O4cxYZGyeSlTSV/B1zBVIT&#10;BCAR2Jt051+ffKoB5LPPPuPXXxrhY9+HMPc+ApC1qI6Ed27XrRK6e/ceDx+oTNsquYjTSNrlz4n0&#10;YPYfH8XQoE70NP4FHX35kfdpxUCLziRMD2SwpR5Wzt2ZONOdZeJtrUwazfZdU+k3uBHuApOoOCcs&#10;7PSwcOiKub0Ozt6tWbfRjuzcKPbtt+fM6TDGCkAs7Nrh4NYL12H6LF0TyrHTyzl9didnzx7Uck4c&#10;7LsxcaId8QKrGdO8WbgwgMhoOywFaL0MmhM6xpmZs0MxNRewuBjj7mmGvWs/Nmyfye7jq5gwawxT&#10;50YSO8uXJUnRONv1Yue0IP6szROlswpT446sXjkFz6EW+IoRDA1zQqdTA6ZOdWHxIlvWrbWn5HwM&#10;u/eZsu+QGTl5XuTnuXH/TgBvav1EeTjJUABR4BBgKBUi44VARd3/osqVPz8Es2CuNXb2+lRU7ORd&#10;9RKOzzah7Ig/vwlcXlZbCxCsZGuqKY2aCoFFpZEGj5qKQQINUSXabRMZ5vL6lnK8Ha9qrP4GEIGJ&#10;GrL/qtZK3sOdByeMeLLLi2ebAnkxM4DaycN5MNmPknFuZIXZkzrDm/un53F5mivvBWYXF/lQttCD&#10;t/eWc++YB+XJYzi1wIjy9DFU54Tz+/XpFB2eiGHXX8k+vJGpog5bf/spsx0HcyLUnY0OA8iNdeZ1&#10;wVJ+vyPOT+pyBuh8h69FN/SbfY9LTx2Ch/Riqssgwgd3wbzFj3jJ72Ob6p1i3AvTzh0Y4WhNu+bN&#10;xChf4s7DF5RefUzJlQfcuF/Jhm1HiJm0gLziq+zcd4yEqTPZtns/Z9JyNMAUX7zF1p0H6GdkxDc/&#10;fk/XPvK+g3uI+hiMpUd/hoXbYjNsADq929DfWJ8Bxn3o2luXfiYGdOjWAf1+Pemmr8cvrX8WVVAq&#10;wK79HwB58uipBpBZYzzYuFCc3+LSOoAUFMm1dIL14gAdXD6MrTNEYW/w52rGYgrF8z93aiq3z2/n&#10;csF6yvLWcb74tEBD1EeZWsarluyq7X+nsTSYiBKpn6JS+/V5IGoK6+/wUNu6niAXyMk6QWnuFu6W&#10;bSPr4Dgy94aReySWmwVruJIlzvKRiQIPceoPim0Wh7nojNiMU5O0VVZKVagyU2kCEBVAV10KVV8Q&#10;lRyotalVQXGlQFImis1VyYGz5DHVErdupZZazquAoZIKVX0s9Xw1laVV7hUlUpa9gAfiyGvwuLGP&#10;O7L/0Y3iVaJAVI8POSlV80oAohILVc8PBRYVHM8UZaLiH2oKSgXb1fEqS12dmFqtpYLnqmCiNpUl&#10;J6eOKxBVk6VWb51UAfhokUaTtTiIWmWl2taqOliqS6FSOiqL/ezBkaTs99eOzTgaKtJLPP3LO1Cl&#10;TG5f268Fxw+JpM4Q0N29so20Y2O1OEmOfPir59eSLhS+WpbEvZuH2bXWjwXj2rFgTAc2TTFmhBi/&#10;Lxt8wjff1SkMNUVVP131d4CoREKlOFRGupq+atLoO7q1/QXnATqEOXQn3tOA6SOMZTuQCMc+jHHq&#10;w6zR9qyZMIKTaydz+cRqrp1WUFjB9WPLuHVqDbdSNtTFQM6s5UH6ZlEo20SVqJEkimQlJXvnULJn&#10;HkW75Q+1ZwHn9i3k9Lo4ts4OYJB+Wz759N98+WUDPv/8C374/lvcLXsS7TtQUyBPn5Zz+5Yq0qeW&#10;naqprIfaD+ZMyh76Gv2bTTsdSMkZLl57H/xDemHr0hW9Pk0Ii3EiINyKbgY/o6f/I97++sRMccA3&#10;qBfOnt1ZsXIUq1Z54eLVUW4bYmbdieVrgkna4k92ThQpKb7s2mHFEQH+ohUuJMywY8Tofixc7c+G&#10;HREcPrWMvoPaM32mqnM1FF29H8WoGxMa2ovQ4F4EB+jhZN+WgFEDWbY8iL1741i01I+AYBNc5TuO&#10;n+RD3KQAQsZ4ifLxYsLUSJw8zYmbGcyFa2mE+dmRv2YKHx4kk7QhnqDh5hw7tIStO2aRMNGHUaPM&#10;2ZQUx+69Y1m00I4DokrzC0QtnBepXhZPapYv2TIKcuzFgI8RFeAuSsRFhrM2XaWmsl5Wyah0kSFg&#10;EZi8qR7Km5dR3L0ZKds4nt+LZN98AcG9Sbx94cvrKlEyCgqVFrJvQe1zAcbzwbxRYKgUqFSYUVNu&#10;QvVzY97WOvPsvi0Pb7jx7KG7AMaMqmcCmXI1zTVEIKJgIiqkxoa3L335448pom7DuTayD89ibLkz&#10;yZO741wpG+PEHjGoE607s8K8I5dFwd6YJ4BZM5rKi6t5khnJ7zcWkjVX1EzBTH67MIXfbi9m5Zzh&#10;9OnUkpmxQaxdNp0Fs2KZHeFNwJCeRFoPYJqlPodDreD+MU6uiyHAvDM7F40hTFSLq6EeXgO6kSBK&#10;L9p2MP59OrIqwJllIxwZ3KIRvVs0pXubZmSnZ/H6Pdx8UMOtxzJke1dg8rz6DypewIPnb7h+v5q7&#10;T19RKbdfvkOU5nvuye3at/Cs+g0Hj57mzv1HZGSlEzs5WGAThqFRO05nrMPYthet5TMMFHD06NNF&#10;gNMb/b5d5VprR3e53bhZYzHO57Umav8bINWVFSwRhbt5odg3MeiZ2QVaRnp6yim2JIZxaKWokxmW&#10;HF/ry6W0RG0KK+dwjCiQrVw9t0kDSGnxSQ0c9QBRQ0siFCWiDYFInbJQy3NV//T/3q6Hyt+HFngX&#10;BZKTdZKLeTsFINvJ3B/F2W1BZO0VZ/XkVK5mLyP/yARyjk4g+1CMBhFV50qtoFKrsJSKUAVx1RSW&#10;Koar+oKoXA7VXVBVNVdlTFRx2lxRE+p+pUBUbSxt5dWpCZRlzNJKmqjCi2raSq2yupK/SKuLdT5T&#10;1M/xWB6KU3/n4haKBDxqee9H14uXa1NTSjFowXMx8qp0iQKGioMoZaKmtopVwxFVC0tIpgIpZSJr&#10;VPVdNZWlYh8KHioyr8ByKU9OSpRJ2qHRMoLltcdpykOttFJNpcpUa1wBTmnOLJFWEXLSM+RDB2pN&#10;pApFwWQcDZf7x3Lr0nZuXt3HrSt7RGEsF4B4kyfvdfvSFpIPRwhAlpIuH7Ikb7EAJJ471/Zy/9ZR&#10;Dm8NZUlcZ5aO12NFnBF9uzQSNfG51iBKVdWtX777P+ChVmF98414+19oS2d/adoEgy7t8BIVMHWk&#10;Ccuj7NkY78nqaCcWiucX5zUAr0FtsenWBItOP+Ks/zMJ3v3ZEO9O+hpRa1tEmW2dSsmumVzYP49r&#10;x5aI4lgtykMpkfUClNVcOpRI2cEFXD2zgRtnt3Pp1CbOHVrKmY1xrJ08lK7t1bTbJxrQFES+lXO2&#10;M+5MxNB+HN8lAHnyXIPHjRsqd+Eu9+8+oOK5CnJnyw/OgMtXEjh2wlgMfX/ev5xHxZOFhEYOYKB5&#10;Czx8+7BoZSCn5G9xNCVGm/Jy8OhA5z5f4ubZkoy0GMLCe9O64xcEhJkyK9GOQ0dGs3KlGdt3iGJZ&#10;7UBkbA+mJ1qx/WA04bFGDA/VZ/JcJ2xdO2MpKsHLx5SBph0FQLqEBPdl11ZvDm71kR/hTKZPtsFN&#10;jlu+NIgjh6ayZPlQjp6YytHjUzl5JpHRo53w9rYnOiaUgYMNadmhOZ16tCVSDJ2fpQEX18ygUlTc&#10;0U2TcLPpSsxYF2ITvJk2049jxxdzInmxeLKRoqgCWbjIjq3bvcnIGSuKbYV8Z/NISbaj7JxSG6G8&#10;KPfgVblSGyoWYicG30kAIvAQiNRW2lLzXJRFhSNvalz57c1wberr5fMAcYrcqH7ky9sqe3lclES5&#10;JbXPBCrlpryqsKDyiaiQcmN5XVN5H4GCAsXTQbzWACLX8hkHUdHe/P4+QJ5vLcfKcVWiRjTgqNiJ&#10;vM4Lc9598OFuuhVXlwpkiibwPH8q6eFD2Os0gPg+bRknamK3Yz/OCnzPjRhIaaQdp8fZkbM+gNf5&#10;8zkVY03hpmh4c5AH55bRpllD+vXUxdSwC4nTY9i6ajYWffVws+jHuAAvwrwc8R3ciznhXgzW/YXD&#10;i6OAa0R5mWAvCsS7X3f8jQ3kmu+EnXj9Lr10MG7TFJuubUiM8GBG9DDOnNrL1g0LWb9iBnOmj2P1&#10;sjkC+Z2cOrGb9PSTcl0eEuBvIyU1mX0HjzB7/mISlyzl+IljrFm9nJiY8eRmJ3Pv7kXu3DjPqYPL&#10;GR9mww9ff0RaymrGjh3Glw2/kGtrIHo9O9BFRvQ4P7ZvWUYvw640/LEhJQKHVy9e/rUC64EGkKeP&#10;nlBTVcn6WSEkJY7XgugZWflaTaz0lNNsWxrFifWBJE0z58gqT65lLeVSxkLS9oRzo2gTVws3cyFv&#10;I6XnTggUlMpQ1XjF+F+SIVu12krlhdTDQm0VPOrVyN/hUa9A6vfPq2W82aJs8nZzq3gL6XsiSd4y&#10;kqzdkaJEoriWs0zAIbZafiNZB6JJ3RMhxr9uma0CiOosqAFEbKPK0VCjKFVA8dcKqrJscVLltjY1&#10;JUqkQJtFmq9NZ+VrU2DTuaCmuESJqK6FKkZyXgCjVmVdK1LTV2pKa7ZWwffkrhGkHQzlowu5c+UN&#10;4usUyNExqN7mqnBiqUgclRWuVmEpgKhKjipXJFskUqEco5RHmcpEl/08ea4quKiC76qm1nk5OZWI&#10;mH08XKgVLlIoUqg3Tl47Rh5TJYVVxvl4od90UgUwCi5ZR0K0YL12LgKudNm/Lori5tX9ApDdFOcs&#10;5PDOYZTkilwvWUuyEPbSudXki7TKli/wQv4SDSA3BDbJ+8ezcmIPViX0IGZ4V1r88pWWca5NUf21&#10;/X+pjy+1WMO/+f77H/i5aWO6dmjJkD66OA7ujMcQPUZayI8q0IYl0R4sjfFk+Xh3Yr0H4G/SEXfD&#10;lnj2bY7/oBYsHGXMyYWBnF0+hqx1cpEmJVC4TTzg3VMp3iPgPbSAaydWcv3UOm5n7OFhaTKPyzK5&#10;V3iK8yc3cmrDRNZMGoZuq0Z8/MnH2nSaKmmiMufN+7VnlHMPjuxcyRMNICoJ7ia3RIkogKgprKKi&#10;LNy9unD9qvzN0q25c2EYVfdCyUxxZspsY6xcdLF374KVfUcSptmQnBXH+m1urE7yZ80mkfByYdy+&#10;NpNDe0cSGN6XiXPs8A3sxNSZpuLhG3DgSASjIvSJnWbG2AmDiZ+p4i1ejJ1kTNh4Y0aNMcLerTcW&#10;dj1E3Zjh5deXLUl+XD8/iVtlE1k0rx+RYX0JCRrMmhUR4n3tZfJ0e5J2hJAuf+eVqyMYNLCLKImh&#10;eHrZ061HF/qq1VWxQ/Gy7UHAoK483r8Gyk4yd7QLHo5GRAlYRoy0ZcLkAHbunY+FUxtippqzcKU7&#10;m7YEsnKtu3w2HzZv8WTTBnMK8sLFkE8Voz5MDLZ3XfBcgaPyL+WhKRCBRrUzr6sFKuVi2MuteVfr&#10;JUOgUePNH2/9ZOsqisNGjrGWYx0EHLbyWgKT5wKD59a8FQXz7qWbPG4mQ9SJbN+8cOLxnRGk7nYl&#10;75gvf/4eJyrGk/evnXn3ylFUh70MG7ltL8OJ92+9+P1DJO9qovn9j2XwdjeH423Y52FMcfxIKtdM&#10;5/KsMdRsmEJpgh/HQ5xZ5TKQvZNHkCHfr7MApl2T7+R7DyV6jDNtWsq13bYZfXTboK/bkjEjXPD3&#10;tOLX7z6jc4smBLnZMXuMKOCubdFp+gPO/bsQ5j4EI91mjLQcTIiVgKR7J+x76GIpTtYYF2v6tWhM&#10;lEtfzouRqXi4gPvXx/Lo2mgeXRnFzWI/rhUHcKnAn8sFI7h2XhxFUYAnjzhRXBhJSdFMJsaZsnzR&#10;UK6VLGPe5MGsX2xLafZYah8tofLuYqpuJvI4bxqnFg4jb4cKau/ieznfUcFuOLoO4ofGDUiIGUXy&#10;8S1a24AGX31BYX4+r1+8+j8Aqa2uYmtiFJsWiE0qyic9KxdV1j09LYWtS8dzYl0wm6YM4dgaL65n&#10;r+BG7kqStwdztWCdnP8GLuZv5HzRcS6qSrxldcpDy/MQSNRPXalYhwKD2lf31YOiftRNW9UF1rXb&#10;MkpKi8nPS+FK0X6uy/uk7gjjrFy7GTvFju4eozW1KjgxjZwjk8ncF03GftX6e6LYzxkCkEma0lBx&#10;j/TDKndPxbIniNM/VSAzVVMdpVlzRTXUxTq0YLocrwCiZpJUtrqWUCiA0AAjykYFzlXhRDWtdTl/&#10;KWU5iVoJk7QDoaTuCyL3RCwfnUtXDUVUwCVK4BChBVtyRImcF4CoAHe2ACTzsOowqOIfU+rWAIuR&#10;VyXgVfmTkjQFCnXCkaI0ouQY9eaq0mMcmcfC5FhRMcfUuuRIDRp1CYiq34hASsVA5HmqpHvmkVBN&#10;gaj3U7Q8K2C5pkqTXDvEjcu7yBU6Ht09nEvFKyiRD5MhKqi0YIUYyJkaRO5e3kZR5gKyk2fJ+yaw&#10;frohC6P0cDb6he8bivoQcHwtHnz9yqv/DQ81pfXpvz/VjPXPPzfh3599quWMfPrvTzDW78BIh/6M&#10;9TRierAtsSOsCXEbQoR4ZPOjhzIj0JqJQwcxxq47QeZilN16khTjwJG5Izi1JIQzy8I4tTiEE4nB&#10;HF8QxLFFoZxeFasFyzN3y+c5s5OrmUflAjkqknkX6dvnsmayLx3kR/nPf/2TL79uwOcNvtBiMoPF&#10;4xxu35X9SYt58vTZfwCiVMi9O6rnRy0nTxyh76A2LFjowNnjvjy9Pprqh2NZu2YgDp6tiZnmSp/B&#10;PxMUbknS7rGs2TKcOYucGOrfklnz+rJjiz2XS2PZsdWOhMnilU4yI16McYgokg0bhhM2thcLlnix&#10;enMgQWMHET3VmuFh3Zm2yIW4mTbMWuxJuHi9bj6DsXLohZt3LxYtUh3gRrJyyQCsrL7HwrIpel2+&#10;ImCkGUlbJ+Pi1Y2YiY6sXD+OgCBL+vbtIhDpzdBhzvQfaEi3nqKKUhezRhRG8ABdHu0SQ3opBV+j&#10;LrjYG3PiZBIz5ofJa3gzdZa3qKD2RMTrkyzX55m0GWzcGoGTZ0emTLFl4won+SEE8O7FcjH4yjCP&#10;ERURJLdD+f11pKi1cD7UhvDy2XDePPTl9/II3j704115MO8eDef9I7U8NpzfqsJ5XxHC+/LRvHsa&#10;zNtnsl8Vpt33oSqE39T02C133t4bJa8dxof3Yfwhg98TqH06g5wt4qmv9hAFslGUSQKP7oyn4tFE&#10;2Y/j0b0ocYbCuH4hkod343n8aBblT1axY74Z0126sMDVmMh+XZjhaEJShD/mLX4iytwQP31drDq3&#10;pq/cNtZpgaluC+x66GDWVYcOTX+kTZPvce7Xm1lDXVjq7cQyfzcWTwhj9YIEZk6Ows3eTJ77C0MH&#10;9yXUxw1vuyEM6NIWs56dcDM2xM6gKza9OuMgW49+PRgmYHc37Eb/dt9zYH0Q/LGSD/JZ31cJaAXG&#10;bwWo7yvt+K3akZf3zXj/1I731ZYCYUv5rm3lWIFkrRt/vBrJny8EgveGUXPHCz6E8XutJ6+eOsv3&#10;6wNVk3l2ZAQv94fyKnsxT9NX4GdrQLjAcu+BRP75748IDnDFyaYvrVr/Ir/vr8nMTNeaqClwqIRb&#10;NVRv9Bc1NexcFs/6OWMoKCwgIzufXFEgmRlpJC2K4djaQDZPHcKR5a5cyVisZaOfFCVQlr1cjG4i&#10;ZbnrKSk8wiVVzr1MqYs6aPwHFuf/O3WlbqvxH1D8BQ61/3c1oqbbVCb6uaJMLhcf4nzaEk5vDiJ1&#10;SxCZ28I5s9mfW/lrKUmeIypkAln7Y7TOhPmiPLR+ICdVuZLJYsfHiy1VTv94LbahQSB1qjymKn6I&#10;WBBIqDw6FdfIPh3PhZx5mvJQlXtLVKKhgEObVVIJhPI8tS3LWSCfPZFLYndT9gcLD8TRF3WTeSSa&#10;j5R8qUv6UwmEyniPlzeP+EuB1JUtUcpEq3mVOlkMfKRAQFXuVWpCgHJSTlYAoqru5p1S9VdUMEf1&#10;7QiVDxMqt1XrxSgBSZwWZFdBeDW9pVZplQhMcgVY5zOmayelTXmJ96umypIPBHG1dAO3rh3k2oXt&#10;pByK4vjuEdy4sIFcIWKufDml8oHyBGqXipaJrFzOmQMRHN8VRPqRcSTNG8KkgI706Ciq49svNXg0&#10;aCAAUbEP1ff82/82jVIA+fzzz/lMoPHTTw1F4qvGT234Tox2kPMgNsQ7szrGifkR9kwYZcEkgciM&#10;cFcmBjoQ7mWOtRg7KwUZK31i3AyJdenB0iATdkx05+Bsfw7MHsHuaeL9xrozz9+UEYM64tanHU4G&#10;7cS764yfeW9CHI2ZEODA9gXR5B1YxoZZgbRu/iP/+NfHfPnVV3wh5/LF119g0KM13pZ67N2wgCeP&#10;H3Pt2g2uylDbuwKQ6soajh45jLefOUZWzbF0+JzC3DGUP5rHxk029B7wNcbWv9Kpx/dExXtiatNB&#10;VIkv/qMt8PDpxrad4iFenkR2egArV5lj69SW/iatRAH8TOLioRw7EU1ISB+mT3cQbz6aQSZN5L06&#10;EhLZBY+AtniO0sHBu4UWTJ85Lwwbu16s2xTCfrnwDh10Yc8uazLTojh5bDTz57sxOtQYF7e+eAwd&#10;gq3Axs6xD86uRvTs1QkjYwOtG2J/MVL2zvocPhDH8c1jibbuTeWxzXzIPSLftwn99Ntx9Nh6Nu+a&#10;xoxFPqzbEsBpcW7SsyZz9fpiFq+wJTrBnHEJdoyNsiJt/xQqcldQVTyfdw9WU30xgcdFoVxJ9+ZS&#10;+lAelkVxpzCIe0UhPM0OoTI/incXJ/Pm6mx53ngeHQvkWeo4qgom8PLcVMozonhyKkzGaGqLJvEi&#10;P55n2eOoKZ3Cy0vTeLLbnQd7/LhzYgTXD/lxYs4Qkhd4cGiCLUv91CpBXxYm2BPtO4Qw195MH2tF&#10;YqQNc4LNSRCYRvr2J9y1D2Md+xNlY8DIPp0xbdWMfi2bMs7JgsjBvYm2HIBH11ZEWvQnWhTB0EH6&#10;DDUZSOmeVdxNmsTpWWEYd5Jr1NyY8yvncnPRNLK97Xk8dhiV8yJ5MDucx3LtlU0OZZ1pf7a7WrNq&#10;uDvDzPpiJErDxaQ/AfK6vg7mxIWMYOn0WKaMHsaU4W5Yd2nOrpXB8G6tqLBgUWDevHgmqu2JOa+f&#10;i5JSOTK3jCkvG8y75/a8ejZI1JkxbyrM6vafGcox5tTcNedGXk/ePXPljai9189FrcnzX95x483l&#10;GF6JLUqZG0CMhwHPs1ZxaK4ftqa6rNsYzw8/f8vAAd2xtTDkp8ZqhuFrTp8+ydvXb/4XQB7xsraG&#10;HUsnsGpaMIVF9QApEuBksG5eFMfWBbJluin7FztwMTWReyVJnNg8UozrYq4WbuBSYZIA5DAX/wMQ&#10;FfP47+qrevWh9v+uPuoho/b/N1DUUI+VnS8UhXOI9P3xnN06in2JNmRsFbu4I1yuz4VyfS4i64Ba&#10;yhulLeNV01dFYg9VMqCKXagqIikCWZV5Xg8QVcZd5e6pvL1C2dfiH2qhkygQ1QP9YvY8Ta0ocChR&#10;UJCsjhUoJU/RlMsVsa+qzMmVguVkye9fVeJV02NqpdZHqr67Cpir6SdVcVf1J886Gi6QECqdVjkg&#10;kZzZM1JevO4NVLmTwmRVWFGtIZ6pBcrVFJZqX5srAMk/HS0ASZDXGiMQUTENeSOBhXq+Ui5aED5F&#10;fViBiagfVQFYrejKEeWRdlBoK8pETaMlHwjmyvl1dQAp2yoAGcPJPf5a/EPlfRRmzaNEJFVe6kyu&#10;FK/lzMGxnBSAHNkZKMbVkx1LrIjw1uGXJqpveYO6lVUNZF8lB4pBbiBDAURNZzVooKauPudrUR9N&#10;Gn+PoV4r8bZ6MLhbW+I8DXDv3ZRBOj/w67ef8Nk/P9KUyWf/+gfNGzekt25rHIx6YzugJ91E/jv2&#10;02G63wAWjTJjQ7Qj2xI82DjemWWjLZnuPZAg44649myFbbdWWHVtiXW31tj3aIuLoS4+Q7oT6tiX&#10;pLnhbFsYRYtffuDjTz7RzrUOIF/STa8lrkM6smvtLPFKH3H1ynWuXL7O9Wu3uXP7vjaFdfLkKQYP&#10;6UXMZPlxuzdjxXoX/EY0kh9IDFcuLWXl6gAc3fqg060RHfSa0qtfWzrK/tQ5VsyeY8L5ski27jRj&#10;4Qo7TG3b0m9we6ztu7NlexRxCSb4+/ckZpwJQSO6MiHWgG2bXck4G8KRw8MZO1aX0eEdSFwUwMaN&#10;MwUO+vL+QcxOHMLefSPIyIjm4P5hHNznwvWriWSIZA4ONmaIaReG+ljhJMAeOKg7Ti5WDDLqQ99+&#10;PXHxMCEwfAipydNZNcuZqT5GFG+Yze74IOaHeOFu11/eL4Kdh6ewZNNwjqeKF5niw4VrE0nLDmPe&#10;EkOmz7eV78OBqDhHpsW6iEc3mSsnllEpxuG+OB/nxIPLOxrNkY3unNzuR6bK5hVFfik1gWviMJWJ&#10;t5Z7IEy8wUAyxZjkbg0hZ7tcqztEne8Yw8WjUyjeN17uD+X8/ljuHJvCRfEgb8njD7dFcXfVKG6u&#10;8OXCQk+uLPGn4tg8Rpt2Jt5aj/LCTdxMm8+t9PlcPTOFp3LdH5znyfpIK84fncvVo7Mp2zyeB/vn&#10;UbQ0ihUeQ1jgbcccT1s2Bbix0mUIK2QscRjEah8H3PU7MXGEB+b6XbE21OP0sgT5rgIxb9uKo5PH&#10;kz8rlgNDHThp2oeKYGeq/Kx47j6Yhw4GVHoZ8SbIgd+ih3EvwIWYTi3o164F/Tu3Y6AMi55dcDLs&#10;jqv8XWwELNa9dBhpq8fDS3P44+1EXlUN12JKNU9tRWVZ8PKpA68e2VJx1ZgXtx2pvi1QeGrF63KB&#10;i0Dj1bMhMkx59diKa1mdeXXfhbeVtgIOW14/tRFV587LsgBubPbi2ARHuv36A5/Lb3Dn8vE8y1xC&#10;oFMPHET5d+3ZnrbtmjFavo9fm6mY51eixI/x/u07DRp/B4jqh7NjyUSWTx5Jwbl8uUbyyCkoJCc3&#10;h9WzxYas9mfHLAtNgVw4u4C7xVs4tSWQ4rOJXMxdJwDZQnHBITH4Koiu1IeayqoDiAKBAojKBVG9&#10;0BUU6tWI2q8/ph4q9UODi0Do0sXzYks3cWilDyfX+nBaxtXURZScmk3uwVgupy+WbType8Zyenuo&#10;2E5VMXeWtoxXAUQZ9jN7RLkcDBNVUTeFlafuPxEjoJirKYy6HugCFhEPqq3tBVEYavGTimGr9uYq&#10;LKFi2Wr6KluEwo2S1eSciuOmWqx0XLX7EPt+XNn5qXx0tWCRqA9RGaI+1HRSzim1GktNL83UprLO&#10;HhwtRl0UiFBJGX6lUtS0lFIWWk6IgKOucZSAR01VaWXf1TLfeG0KS1uFJZ6DKq6o+owoCKm+I2p5&#10;cLEAJO2IOiaGbAFJ6oFRmjJRPXmTDwaLlKsDyJXzmwUQoaIwRnLr8hbOHovVAuf5abMpLVxObsoM&#10;AU4U57ISST82gaTF9syLFolt1oRG338uaqMeIA009aEAok1lqTa1WuBcqY8v+ObrBqI+viPIsTcB&#10;Vr0ItDNk96yhJIaYEu/Zh9HWXfEUABjqNuOX77/m6y8+4yt57ncNPmdgt/Y4DexJ+ybfY99XvKJx&#10;nmxN8GZLrAfrI5yY4t6PMRZdCDTWJci0G8FWvZnoY8miSE+WRHmxIMyV2UGOTB1py9xQZ1FQUTRv&#10;8gP/UgCRc1eFFb+Q8+us0xyHQe1JWjFRy6xVRQCvXLmmAeTm9Ts8f1ZJWmYmjZo1IH6mF7buunj4&#10;d8IvuA9LV3uwerUt+fmz2LV7HMNGmNGpZxNcvPRJXO7D9TtLuXF7OnsPOJC005qRER3xHGGE17CB&#10;jAq2xNyyC7odv6db9x+YN8WM8luxfKidKJ7nVH5/nQi/b+Ft+Rwe3xCDWjSeebNdsXboRGiMGaMi&#10;eovi6c385UZExnVg+25v8vLGsXylDavWBeA/agijw1xwdBrEkCG9sbYxxtfPjfgJEfTo04YZ8wMo&#10;u7ARX98ObFwygpnh9rgM0iXCxwx/DyMmTPJm5bZgFm3yYusBL7KKxpFdPIYLV6aTVRDL7iOBzFzo&#10;wNh4c+yc9LAVw50Q7c7sqb5a6feY8dYCTy/mJY5i9gIfZs0fxtJVI1m2ZgTT5jgweaYVC5a6sGlL&#10;kJyvH3PltabOtmLqDEumTjOXx22ImyjXyQQzEhIsiAjpS4hPDyKGdSfEuzuJ8fYsn2jLgqjBzI8a&#10;xKopDsTLZ3Azas54r46Eu7UkdoQOc8f1Iy5QnzkT/diZtBx7E11CnDsT5daDaPeehNh2JUyU7rbx&#10;I9k3dgTzbAZxKCqA2baDmGnRl0k2gxnQthmDuuvSt6sO3XTaYdBZF2O9dkz0sObpwY1EmPRlyuA+&#10;FHlYUBXiQq2/LdU+5ryUbY18n1Weg3klEHkd5kWmw2BcOrcWp6odgwUYdr27E2g+EJ9+PfAdaID+&#10;Lw05sj4CXi/jTVU4Lyv9RIEMFYXhIsNRVIQrlTfNefvIi7dPPHh114UXd2x4cddKYGFPzW0Lud+d&#10;mhuWlF+34LcaX4GJrTwm7//Agz+fjxE1F84Uy1YmmVbiAAD/9ElEQVQYtf1eVHljWjVvgk7rHylL&#10;Xc7xVYE4iEP166/f06rNz4wO9KJ9h5balO/xY0d5/+ZdnQJRRSoFIKoelgLI7uVTWBTnq8VAFEBy&#10;C4rkd5HPilnhnNwQyL75duxf5MAFlf9xbjPJW4MpOqPKfywXhbCZc3kHBQaXxfCroUBRpz4ULNSo&#10;TyZUcKhXG+rxegXy9/EfoJSVyHNKOXtoIcc2BHAlcxnXc1dTceMojy7uIftgHKVnZpMpjopahXV2&#10;V4SmLtRy3JwTsQIR1fwvRguiZxyuUwlKRajluCq4rhSIShA8nzWXXLGxxQIerVSJOOHZWrl3VUlE&#10;1TWME3s9kdLsOWSJuLhWvIrcMxO4XbYBVf1c5Y0oIBUlTxYFkqf63I4l/UionES0vECsSJQwLmQJ&#10;8cTwnxUlkHYoVFMParWWCnrnn4kWmaOmo0QynVKBHFEfojxUXaucv9rYqtImalpLtavN1ZSNSj5U&#10;gRq1WkC8Oe2EJ8mHU1JrCvkno8kWAOXLcUVpU7SEwUvFa7gpALlQtI4Te0XGiRq6eTGJlGMxlOQu&#10;JTdtFmUFKzTlUZydyJVSkZbZy9m2zINo+TEO7PEdP/3wBV99+1/lUQ8QFfto+MN32oortfJKZXp/&#10;+/XnGHVrwrp4B0LtezPJZwgnlwaxa5o7S0cPZpydDgnuvcQDVst4e+Nl1A1LfR3aNv2Opt99RT/d&#10;VjgYdqFt42/xEim9dLwvK8f7sTbWl1kjLBkl4HDt047hZr2YEeLNguiRchEHsXRiCBtnjWXztFCR&#10;zsHsXBDBhvljRD19VwcQUUafyTl+KSDR7dAc+0HtxIjG8+DBvboprKs3NIBcv3qbp08qyD9XSK8B&#10;bRkVPpBNOyMJHjcAj1G9MHdvzUCbFli7tMHepSULFnqRMMWG1RsDOHU2mh37vZg8qzMnU/xIywom&#10;duogehs1w8yyOx4eAzEQMHbq9D0De3/JrXNh8CqED+XuvH3sSM19T15XLhIjksj7x15QHcrZIyPp&#10;1K0BNm56mDu0wdmnOZv2+pKcF8Oh5GDmLu7L/iMRLFnlx6JlYWKMA4ifOJwZs8ZhZTsQDy9bMcjh&#10;BId7EyagVY+tExV0RLx7dydRQbFuTJs+jEmTvFiyOopjWYtYvdOfwgsLWZPkKp/dlTIByIXLs0WN&#10;zCfn/CyWbXBhbMJgvEZ2wTvYgGGB/fEIHIRnoBEOwwxwHGaErXd/XEaY4BNuiXvwANxH9ydG4DJ+&#10;hjezlgYSNcWa6Su82HAonmnLhzFtqTeJ6wOZsXQo46ZZM04en7RgKBPmDiU8XpTPbA+mLfNnqjw+&#10;OdGb+FmuRE+yIitng9afZfoMFxYs8hZ11I/5i0Jx8zPlyp1S1L+Fq6bg7T+QKXNHED/NW57nQWS0&#10;Gx6WPZjkbkLSaG8mWg5gaNfWzLQZwFTbfgwTdWBq0AUvUXFdO7TWRqC1CSkzYzi3JhEPo3549O1K&#10;ToAj5aNsqBpuQbnXIGr8zKnxNaN6qDG1AVa8DXXjvhwT3k1gpNuOAd07YtVbD6/+vXDs0RGnnu0I&#10;czOk9sZy3j+ayIeqON7VhMoIFBXhx9sKP14IBN488uO38kDePRZ1ctOJ2usuvH8wnFd3PHh9z4tX&#10;tz15eN5Ei3W8fTZMjvPlQaEhNZc94eF07oi366zfjPYtGqMvYOzasQ0//PCtXAMDxKAuEGfCmvat&#10;fuLXlk3pP6An7XRa8an8rg8dOsQ7AYhSHSqI/l8FUsO+VdOZJ45bfmEeGQogeYXkiwpZNVc8+82j&#10;2SOKdf8ie8rOzuNOsTiwSUFaV8LitKViWNdRlHvgL3BcFsdGtgILtQy3+HyJVv9KLeVVsFBqROV+&#10;qP36jPT/DZB6wFwoE8gIRM4cWMj5lHk8vXqQ5zePcL1gPbcLN3IhZT65h+MFHGM0gKTtjRQjPo2S&#10;rFlkiXrWVl6Jk372kEr8VtVFxN6mTxfIqBW1Yn9T6roSXshdQL7YXtUDXa3K0lZxifJQM04qhFGi&#10;hRlUHFuFKhK4UrhMbPYE7lzYTGmOWtY7XcCkqpJM4yNVLz7z8BgBQ5CmQrQVUIfDtBdQyYRpKnlP&#10;VEj6EbWaahyZqrT7GVXfSlSAyCAV/1DZ67lyn6qoq1SMVr79rzwQtQpLra5SAXmVP3JOPoyaY8sT&#10;sqnAjmpgpabQcgU2qn+IAoiKt5zeF8SlElEg1w9Rkr+KU/vC5ByEhuc3knFqEqX5y8lJnUVxzhLS&#10;T07gksj+K6VbBDab2C0erfOQxnRp31AAIspD5Ox/pq6UEpFRXwtLefYqx+KTTz+hWaNvCHPszp7Z&#10;7gRZd2fycBMOzBnGjiniecaLOhjWD2/DZliJEbXu0hhH/Ra49dMRVdJDVEcnPAd3J9bbAqfBPbVp&#10;rrbiKXVo3pT2vzSiX+f2tG/6PQY6LbDr341h4ikGe9gRNdydMG9bApxMxRvtg794lGunhrN/7Qya&#10;/fwDH3/8L+0cPxOl86V8Dt0OzXAYrMOGJbFaM6JrSoFcvqGN69fu8PjRc+2ijYoXo7bcjx17x+M7&#10;Wp/RcRbYDOuBiasu0fJ5fIb3ZqyAZcp0W4zMv2f8hIE4D/0VnyBdtuz15Gy6P6s2WGpxlL6DOhAU&#10;ZIeZSRvmTjHlwfnRAgn5oT+1FgMxkNePTKh96MqrGjUHvoYXtyz58MSOP1/OIUqUh61LO2Kn2bBk&#10;nQfZJfPYsMeNKYlGokx6M1q88QnTXRkRaM7U6aM5dHgNGzbOZc7cGBYvmU6cKBDfEa501msvBuJH&#10;gZt4fyV7CQq1EEhM4MKdU2zaN50RY8zEYI9k9go/1iWNJG6SqIHJRhwUFXxcPLOZc621lWYVr5J4&#10;WrlaxlZOp09h7ZZAJs61ZdS4QfiGGDMy0orgaEtipjoxf9lQlq0bztR5zgTI57D37ICdRztGhPVh&#10;3HRLgmPkOxvWBSdvPfnuxDkY2gVrx1ai6ET1+fTE3L4dxtYtsXBsh71HV9yGG8p7DME31AwfgdK+&#10;fbNYuTyYDdvHcTB5IQtWBTFv+Rgs3QbL3yuIRevmk5x7lBPp+4iY7MMQuTbNXbvJOfRmpPw9FkwJ&#10;JbBfJ2b4O3H/eiER9oZMceyPQ7e2WA7sRbC/B907tibI3Z6NYwK4s2sdk91tcbUwINzfhaUuRtzw&#10;s+DJMBNqAiy5I07RdctuvAqwFjUiAAl2ojLYldgunRncqT2GXXQw7aWHXa9ODG7XlGFmXSnLmsLr&#10;O9GUXxnOk0vuPLvmwPOrNlRedeTlHS8qrzjx7n4gr6/7UVvmxbubo/jtQTh/PAnh98dBfHgUwM2s&#10;Qby458PvzwJ5XGDLy+sjeXVvFC9VSfmyWeyY7ErThp+jIyDsr9+VzgIzHZ22NPzmM6aKiji4YjSR&#10;fsa0aP4DbeSYNh3a8W/5zRw4cFBTIHUAqYuDqO1LBZDVM5kzxl1rN5CZU0BevigQUSFrE8dzbN0o&#10;kqYYC0SsNQVy97xcK5sCKTiq6gAuEA9+DYU5+7VVV6XaMt5LAoxLlJSK+hAI1FferYeHgsN/Vmr9&#10;/wCkTrXI7ZJCMk6s517pDp5fP8zFzMWcTAok//AEbUVYxt5x2vLenENxpO4eQ8GpyRoYMkVhZB6L&#10;0gz92UNih8XJVomBWj6H3Kdsd37yRLGtMzSAaLkgokjyzkxClXhXvZ9UHcOCZNWeQ92nSpkoRTJR&#10;ALJEA9K1c6u5XLSWcxlzyRFbXiJK5qMCIU+6EOvM3gCBxzhtCksFs1VpdWXYleJQAEg7HCJvGkPW&#10;ETVNpVZbqXXDdSpDFUxMPx5KusDlXEqcvLHKK4mRx8b+Z1pLTWGpObZSIaLqdKhgoo4p0mIrCfKB&#10;I+Q8guQ91RRWrDaFdbV0swYQlWV+Yk8w2WIILhWJnDo7UxTHIrLPziI/fQ6F8oGul23hWtl2SouS&#10;2L4uBGP97+mu24TvGjbQPHgFjfqpq/rYh9r/QsU/Pv+cj//1Mb07NGGG/Mj3TLNltJUeMwNtKNg+&#10;jbwdM8jfPYeSvYlkbJzCmtihhIlCcTFojZN+a/yHdBW1Ys76iQFsmR1Kf702WPTvStK8MayeHkhf&#10;vbYaUMzEexug14E2TX/kp+8a8L0oo1Y/N8Kod2fiRHqvmTyGKG8bgVF3PK2HiFT/lU9FGanxbxkN&#10;5Ly7dG4tAOnAyvmR3L9/VwByWy7ea1y+IgARmDx+/FQu5FJ0urYSg9aH0RHWdOzxk3jNbtgN7YWF&#10;W3dGhJqwbr0yzD1YutiP4SN6ixF3xsS2uQDjZ0bHdBTv3YmSCzPxD+6LqY0e3sMG4GT1ixiIyfBm&#10;NK8fGwk4jKi524OX9w15+9SJt9WTefE4gpd3LeQxZ/6oHcvjmzNxdm7M/qPi2VxZw6otnkxZYMzC&#10;dW5MmGdDQLgRcdM82HNoMaFhDuSKZzd1ymjWb0gkPfMYU2aOo3W7Zhj208fWzgR7x8GYWfVigEk3&#10;LJwNBRhjCRhrjXeQAca2OnJfOw4eXczVK2dYvNyHouKdhIyxlOObsmuv/OhyJrLnmD/FF5fw+lU2&#10;b1/u5+Z1+ZFcief2rVncuD6La5encfniTHmNedy9t4rHz3bw8Oke7j/Zx+1Hu7nzaA8PHu2X73o/&#10;T57ulOcs5ELpBHnOJLle5/Hgzgru31nN1ctbxEBt4ezZVezcNYelyyYSm+DP8FEmeIjaGRshUE0c&#10;RUKCuYCmNfrGbeRvYyOAD2Hy3DjWbVUNmt5rIzPvEBVVt2Tc5OWre/xJrdz/hq1L47mStZXiksMs&#10;WxDM1sQIhvRsKyqxC5Nig5gULo7AmGAKVi1gqpc1Ac5DyM87xvLEOEab9ybLx5pr4slXjXLgtusg&#10;krs15ulQE16NspfhwJsgV+bKa/Vp15x+XTtgIEAy7aFLTIAFc2P7UPNoKm+fR/KmPFT+9gFU3fcW&#10;w+fO/QIzHhcbU33ZlapSL56mO/I8XR7LlP0sZ8oLXaku9eNxnjvlF0byR7mol5vhPD7ry28P5/D2&#10;zmRKVhpB7mJmynv98G0DustvZ7BBD7oIQLrodkCnbWsa/fQVO9eKDduuOnn2ofHPP8n10pZPRbHv&#10;2bOXD+/e/58g+ovaGo5unM/scDf5LnIEIPl/KZAi1i2M0wCycdIA9i+04VL6Qu6X7SBlSyhZB+K4&#10;lL1aDPA6CrL3aVAoLVOVeFUMpEzr6aEgoUaJKBEFDwUGpT6UMtHg8v+YwqofF8rOU3Iun5zkLTy5&#10;vI9LGUvYv8SJ46uHkr0vmivpiyk8OoHM/eLki2N4ZnuwKA9V6VwccQGCgohazpsmAFErsVTL2jxR&#10;CmpaSoUJVHHFgtQZoqDmaTDRACK2V9XDUjFvZd/VIie1WKpMlakSR75AYHIxT8XJ5bOrjq+XtnG9&#10;ZK08bwoX5PZHaaI21JLa1ANioAUGalWVgoZaiqve9OzBIG0aSx2jpp5UqeBzAghVmkQVUlRxEqUe&#10;0o4Ey4dQ8kekjZYnogCkYiij5AOpx2K0Eieqf7o25SUQUipGqZWilFiBzBg5LlCeoyAmyueIWsK4&#10;TQPIhcLVHFU9kUUync9bRp4qYSzwyEufS+ZpudByl3Dj4i45fjdFOevYuGIUQwya0qbFd3zz9Rd1&#10;yqNBg/8oELXyquF3da1pNe9ercD69ydY927JvJEG7JpsxQTP3iQMNaN0/yKK9y7UssTzd8+jeP9i&#10;yg6L+tk+i5Or4zi0OJL988dwaMk4jq6Kx8e2Hw0/+yfhTvosGG3G+gRnotzN6N2xBWPcTRik15re&#10;Oi3p3vYX2ooiafrdlzT88lMafPwRLoN7sEPAsGtRDFH+ruJhfcXXcp6NmjbVYNfg6wb06tEBq/7t&#10;WChG9u6921y5epMLF6+JAVQAucmjR4/loi2jQcOvMLHogaV1T2bMHU3MFG90ezahrV4jbB26k5G8&#10;DD8fPTauHsm6VaOIirPB0PhXDAe3xN2vm3jftmzc6SEqJBSDga3Q0f2CRTMt4WU078qtRXGI8bjX&#10;k2oByKtHA6i904/K24N4+8yO2ntqdY14kc/C4cMiVi6yYXSYqI3IQQwd1Z2Q8UbEzLRmdKwx8bM8&#10;iZ3hzvZ9s1m/Lpb9++ZTWHhEILCJqTPHMi4unFZtW9Cthx79+vehazcdrGwH00FA2qN/JwZadSQl&#10;azn7jscyY7EjodHm8h2oH/Ax9hxYwNjxrjh7GGDvZoCZdWeteGRotClrk2K4ezeD6ufbqXg8hpeV&#10;ahlvGC/KA3lyL4jKJ0uoqT1KZVUqj5+e4OaD7Vy5vZo7D5by7NEMap9Nk+fM4mX5NF5VTJXnqdvr&#10;efUimdcvcqgqPyrbQn7/8Jjff38ixr5Kxu8yXsm4B388wt68D1vWTCDl6GwWzQ+Q78gBI1M9UVdu&#10;HD+9m/0HN5OYGM+xE0lU1z6Qv/cFrW/Iu99Uj/pKGeWcPr2W6BgzgbATrsMH4zXUmEEDumKgr8NO&#10;MZJ+Fn05PCOBlaN9GePjyImTW3n/oZy9u5biZqrPepchXHIdyONh5pT725Gu/yu3nfrwerSjDCf+&#10;iPDiiK0RfZv9TM+Och00a8TyOfGsme/P9fOx/PZqPK8rggQggVQ/8KD2qS9/1kbz7IKNOBLD4bUA&#10;5oY4FQXhvLsay+srQby8Gkjt5ZE8POPCvcPeVGaOozI7itpc8XyX23MjyY/SJVbU7ovixvZJGLSX&#10;33KrFvTpLg5Y7+507tCGzh3bo6crqrRpYwYZdiZt7ywWxrqh372D/F4a8/lXX7J9+zY+vP+gQeN/&#10;AqSWk9uXMiPUUQCSTUZ2Ljm5BRQUKoDEc0T9JiYacGiZPRcFIA/FtmTuiRLDHcNNcVAv528kP3OX&#10;gKJMVMhl+f1dRpVkV+XaFTwUKIqKz2nwUGVL1FbBpVQgo5SKgo26738DROWCFBXmilO8m4eluzgj&#10;yuPocjcyto0me2+UjGiKT04j+2CsAERs7p4xWlOpgjNTUN0EFUAKTtcBRFVQL0lV5djriiTmqpke&#10;ceBVgqDKB1Ewqc9MLxOAqNVXSqUoJaJiIXUrtibKcapfk9jbU3HyPFFjl7Zzo3Qj59Wy3oIVfHRq&#10;l6827ZS6X3n/dYZdTWGpmIdWH+tIqKZIMkUhKHmTLSeZI8erxECV05F7Ilpop6a4RKkcU4mAdVBQ&#10;OR4qA10VRsw5GSHHjRO1oYp4qfpXEdpQy3kVbBRotIRDLWYSq52PWp118/L2uims7MUcSvLmnHyA&#10;kryl5J+dQ46qQJk2k6wzk7lcvJ4bl3dzsTiJ7JTFrJo3lH7dG9Ok0dd8882XGjzqAVK/dLcOIA00&#10;BaKKLH71xSdaZnliYB8BiDW7pzrjNUCXtPXTKNkjANkt771PvrRjK7lyci0FApTiAwspObhYxgqy&#10;di1kuMNgPhEQ9Gr3MyvH+7J5WiBxbv3p2+FX3E3F43QbhIthe9wHiJGw6keUsxHxXibMCXZl4gg7&#10;3AZ0IsJtMLsTo9i6KE5+NL/yicDt64bf8lPjRnwrUOjds6Mollbi/QVw5/YNAciNOoBcviGe8C2t&#10;R7oK6Kmkw2E+NkRGuuIzwgh717506tGMLt1/ZtmSEE4cmMT0CVYkH58qAAnC3KYTvfq3oWf/lviN&#10;NiFuijNm9q0wtWqDu0cnwkf14kP5PN5Ve/DqubF4m315+diAV0/68fqpEW+fmFN5tTevH1ry5qmL&#10;HDOaNxXR/FETx9WcKDp0/AjdXt9hYtcRx6HdMXPSwcS+rRg+bwyHNGNUmAVZ6Rs5dngxc+ePIzDU&#10;i9iJY7CwM+VXUWJd9TrTo0d3Bhv1w87ZBHO7gRiI8vMIMCIlZz7HziYwcZ4Jc5d6sn5TDOPiXfH0&#10;M8RHHvcbaYmPvzVDR1gSMd6HA0c3kp1/WhTHRSqeZgsElvLiqcr7EOP2dKR41T5UP4qm/PFKLl+I&#10;5fy5aG7e3s7tO3u5f3s6j2/78PS2LTWPPah8ILB5uITqp8eorrxMTc0TqmvKeV5+i6qqB2Ksqnj5&#10;opp3b1/x5PFDefwpDx+VkJl+EDcHU7avn8mdaykUF+zhzz9vEBRoirO9AckndpF+ajeOZr3wdRvC&#10;ysXT2Za0hAVzxzE5bgSzpoayfEkURuatCYu1ZdwMJ603xmBLfYJG++DuZsqqxXFMD3JjUYg36+dP&#10;5tbNC0xMGMmiBbFs3jAf/W5tGW3YhXvBTjz3taRWFEepaSeu2HTjxSg7XgZY8ybMjUdhHgT36EiX&#10;5o2wGdSLGXG+FGTEinMwRf7GQbwuH8mLJ77UPvIVkIRQftmBZxcd+PPlRJ4WBXJsckeenfHh/W25&#10;Ju768kFNXd0fyfNznlTnRfPk6DhubRnJvR2RXF/kxrWZdtxd4AH5GxhtbcAPct13EVj01+9O/17d&#10;6dReAKJTp0I6ybbJ91+SIKDbtSicySEutGz9C5/J7zpp8yZ+E4D8XYGoniC1NQKQXSuZHmpHXm6G&#10;KBABiCiQwsJzbFg8gYMrh7NxSj8OLLWlLG0h98q2kbFnLDkHE7hamMTF3PVie7Zx8XKZVsKkpFTU&#10;hwLIhTJtFJ4rokiGUiD/mcKSoeIimmqR/b8DRAFFDaVOCgqyOZd7kOJTsziy3JlMURn5B8aRKtuz&#10;20M4d0IBJIHUXRGk7o0g60isBhCV66EKKSobq7aqnIlqKpVzUrXeUPl2Kr6dIHZZNZRSbTgmU5oz&#10;VyAySxSJOG0pcqzY3UIBiQovKAWiZopUmSrVG0SBSCUX3ruyg1sXtlCWv5RLhQKQEzu9tRVUZ/YM&#10;16aUtFpUmtqIEaMeKWAIEaAogIwRksXJiUSJcVdFF6MEIKrqrny4A6PkeWM1gKjHVNKgqo2lAKLu&#10;Uyu2VF0t9eFUbCVD7lMrtFRmuqKeWtWlYi1qebBa5pumgkAno7UWtbeuHiT9xAQOb/XholZ5dw75&#10;aXPJT51DQeZcDSQ3L26n7NwGzmUvJ/nIdGYnONCl/Q/88OM3fK1iHgogXzWQ/b+mrxo25DsBiAqg&#10;fyYKRC2VbfLDl4y21WNhkD5bE0xIXe7H7BGmBJobcunwKi4dWcm5vQso3CX03jabVJHNWZtFpe2Y&#10;Q8aW2YwdasW//vVPvv3iUxLHDONh/iluZB8n3GEIn330EZFDHVgVN1xu98VvSBe8+nVg6IAOjDLr&#10;xFQfU1ZGe7JvUSS7F0dzdOUElk8cTbOmP/GFQO9zOU+VQd/058b07qGLQZefmTl2qADjMlev3+bS&#10;5euiQG7KbdVP+6HsX8LUvBde3iYkpyRhbd8Nnc5N6DOwHSNHGZN6cgHbVXvOfaL8Updy+OBs+hg2&#10;o+/g9nj4DsDZUx8r++600f2RIZZtcbL7hUMbh0CNeJrPrMTYDhKjMYTax/2pediLN09Eedwbwp30&#10;Nry+Yy8qxJU3z0fwtjySt49GyfPiSJxlLErmR6Im2RM4dhDjpzixYdskFi4fi7FNB8aKwT99YhlH&#10;Dy8iKMQRS/v+DA1wQ6eLDm3atqNdu/Z06iKfvX83XLxNcRpqipF1D4zsu5AwZyhHUycyYd5gVm4O&#10;YPpcZ8bJNRA8xorxE7xYvCJexiSi4wOYt1A8/rQTvHv/hmdPn/Ls2WNqKu9Q+TSFmvIz1FYkU/Vk&#10;m4wdVDw7zr3bm8ToHKe6+r6Mxzx/lMKzu0t4cmsMFffHU/V4K7WV16ipeqZNjfz5h1IZdf9+//13&#10;/pD/b96+1ZZnbk8SR+faJTJST7B761pGB3izefVUrl1JFwOTLAbpBEME4Cb67bAw1GFa6FBmhAzF&#10;pmcHWjb8N2nJh+RV34naTpXfwB42rJvKzIXhRE8bxvzVYxgZ6YK18yD5/nwY7u/I3u3zWDzOiYnB&#10;jrx7VyPq5TbpqXvke97B3TtlWFmZ0EY89aNuJjwX9fFqtCvX7ftQZqZHxQgbngy35KA4UScFRkvs&#10;+jLMQJcBOo3YtWSEnEaiKNGRvH0+ihcPBbgPPHlbGcKre35UXfPk/dNx/FkZz+FZ7SjdKWrm5jA+&#10;PBvKq4cOvBfwVpQZybUSwpvLkylaYsuZsT3Jn25M+ZF4Lsy15/3+eHbH+fDTN5/RURRHF10deujp&#10;0r2zjqY+FEA6dxCIdOqAbrvWNP3xa7bJ33n9ZE+cBnfnn//4iI0bN4oC/O3/AqS6lpR965geYkdu&#10;djpZufmaAik6V8KGJQkcWOlH0tSBHFpqx8XURdwq2kjKtlDyDk/gSuEmLuStqwOIKJDSMqV2VRkS&#10;gYHA41xJMfkFBZz7a/qqHgxqW9cXpG5fjf+tQtRx54ryKMo6yMnNgZzd7EfOnkgyd4WRJWrjSnoi&#10;2QfiKDw6hZQd4ZzeoZL6VMKgCmqr/ksCDU2BjBEYjBcbrkqYqGrpdTWyFEBUeXbVkVApDwWO/JQp&#10;Woa5qtqbL7ZfzRCdE+VRKLZaLe0tEYhcyk1EdSdUAfc7l7ZysyyJK+fWiBJZz0epAg6V+3FmX4AY&#10;fBXQVkt61VRWtBb30JL7DgdqSkQFv1UeiFIKSiWosiVq2ktNeaUcGCmAEQUjz1fqQk1Lqf38U+O1&#10;GIqKbahVWFoXQwWKVFWypG7psAKImipT02dqmW/aYdVcKp57V/dy9fx2juwIIvVIJFeL1ojCkC8r&#10;fa54QPO0IHrm6SlcPKfmJBeTfXYeJ/YlEB00hF+bNBCVUbfiStWRUhBRS3br4aH2Va8PNYX1j4//&#10;RdtfGhLt2oOFI7uzfmwfufDtyV4bxjRfayIdjUnbPIubKXLxHFlO8f4llMgoO7xSUx8bpobQolFD&#10;Pv3XR4Q7DqZ0v8ovOE3ttXzmR/hp8Y/IYQ5k7VjI2fWzOLZkAjtmhpM0LZg1Cb7MGGnBpKF9WR5p&#10;R9IEH3bOCmFe1HB+aqhKyqu4TV3MplXr5hjod6J351+YHunN1csXBCC3tBjIVQGImsJSNbGu37gq&#10;XvhUIse5snDRWBYvi6GrfjOsnXqwYrmAOnsNJw/JxZG7glliyI8cSMTR2RDd7r8SEGjJhAnDGGDc&#10;Ab3erbG07UxIQDc+1Ezg3TNLKq50FoUxSBSGCS8FHLWP9Km+25uaqwaUZ3ejvNiIl3ftRZm48fpZ&#10;gBgUOz48EW/9wVgmxHXjwKnpxM1x4fjZZSSnbcB5qAEOXr2Jn+JH+tlNzJ45ks1b5zN/6SQ2bV+F&#10;sakRzZo3p027dvQw1GN0hDtBkY6iPIwZN9VPWzHl6j+IZfKD2yrSPXaqNbsOzObQiVVs27uQnfK3&#10;OJG8nb0Hk1i9fjHJZ49SVJzH8+fPqaqopPxZORXllVRWVopiqKS6qorKCvXYU7n/Hk+eXKbi+QO5&#10;T47TxhOePblK+ZMCgc55qivuyWMVmlerSoefOX6cDatXsW/7Fs7lZJKbmcr+vdvZsmElkYE+zIiP&#10;YNbEsaxYMBV7s/7ERQbw+2+v+O2314yP8mOgOAdGnVsxzKI/CcOdRaWaE+9qg/4v3zNAX4faqhui&#10;Ai/zoqpUFKYRo8Id6WKgph0tCAh1FSXnxYiRHhj068hqUZqTx/Thzs0UPvz2nBcv7/P23VOBp2rU&#10;9Sfbtq3XcipGd23LBR8rXoV5csmqJyVDOnPH05gCe33m9mhFRKcWhPRojVuXX0ia4smH0gm8vRHO&#10;+0ejtcz810/8+VAtzsKT0ZRfdREVGsTvzyLl9+JAzk4jeBUtSkUAVW4hToUt1XcG8/KeQOXWKK4f&#10;ceD2fn+uJA3l9YXFvLi+lAe7/bizNYJev35LC1Gf3fR06NpJFFAnHbp17khXGd0FJvrd9ejRpZPA&#10;pD0tf/2Znl3bsH/lOBYFmvPDZ/9k2Yql8t3+9p8guhpqv6a6RpzizUwdbUN2RiqZApCsnHy5LhRA&#10;JrJvuQ+bpwzg8FIHrqYv4XruGlK2BlNwfBrXipO0cu65qbK9qMqPKPVRpzyUCsnLEwAUFdXlglys&#10;W9qrYFG///cYiAKIBhn1fLW9IMeeLyE7eZeoIB/SRJWlbw3izAZfSuV386h0h1bCRIFMBdOTd4aR&#10;vj+CsnRRFH9NU50TtaFKmSiAqO6Cqqy7qiqi2mwoRaJ6fajscm0/e4EWI7mYJ7ZTbH/eaZXUrcpQ&#10;qcC8ytery927nJeoFV7MORnP7YubuSUAuapSLC5s5qMsoZYKiqceVEUP1VIwpRoiNYiojPSU/XXw&#10;OLt/FGqZlwJI1jFV7TGU4vTJmsLIEjWRqVTJ8bolvOp1VDKhei21r3qiq54jWlHFtIly8nX9RhR8&#10;tJ7pyerDRcsJx4tUmkC6vJ4i5cNreygUWOzZ5CEe10yRTKs1YBRlzqc0dwkZpyaLOhFlk7VIgDKf&#10;lKOT2b9lDKP9jPn260+1KZ+vRHkogChYKAXy/fff8+OPP/4NIF/y0b8+pkOz74gTgCSO6MayID12&#10;TTDjVOIwLh1cwMGFMYxzHcyqhGB2LZ1O+p415O1fR8qWJayaFIl+u2Z8+fFHBFj24uK+BTzJ2smN&#10;0xt4lLlbALOO5t99hWW/bhpA8ncuJ3/XMm0U7l1J9vb5nFk7kcMLw1gSYsaSYEuOicGfP86P777+&#10;UstCV6pJrRjT6diWvr0700unKVPDh3LlfwFELelVALlz5zbrNs5hxuxQTMxFVS2JF4++D2PGu7Fq&#10;zTg2rR9P4hxvbl05hI9nT+YLsCIjh9JR92dCQ9zYI+fZf2BHbJ36YW7SUpyDAPgQKqqiL88utKD2&#10;rqiOCksxBhYCkgFaItj75868uGZD9XV/XtwdRs1da1EiQ2V/MK/leGp9uXxuOLPm2RAW48Kq9dMZ&#10;M9ad0EgPlqyazHLVmyLlIDsEGvsPb2PRirnEJETSb4ABzVs0o1WbFngMs8HZ25DICc4kro3EzmMg&#10;XQ3b4hVswsjxA9l5bApeApOx0SPxG+GOk4slFtaDCY8MJDomjPGxYeIFlvDqxStRH89EYZTz7LGo&#10;EFEiChDlqt2pgEUVpFT7z5890TosPnsqyuPpE3nsqdyvjlf3C0hkX7XvrSgv509RG1HhIbRt9DV9&#10;dX7F316UgHUf7Lv+jINhGzJPbMasr672t5sybhSDerbnpy8/wsPBWoz5H0qwEDLSGw/jXngM6YPj&#10;gG64q2TQYfZMchyCnxxv1KkVz2/ly3d/UY5+woLEsRr0Bxh3w9XTRGBviJmVISZmhjRr2ZA928fx&#10;6N5mgdM5AVyhKKQbsr0hSuqyqKLb1NTcRLdDS4xb/kKahzkVo525ZKdPqWU3rnuL0+RoyGJVk0yv&#10;BRbNviXWrTcfri3n1ZVY7mW6cy/HiaqrXlRc9aT6lh9PSyyouKRyPYJ5eW0kZUfN+F3UpypL/+aZ&#10;Nb9VuYgT4kD5zYH8Xj2KmpvePCty5+3NBKqLJ1CVPYWH4mhWFS1n1igzmotT1rNbJwGGODMd22n9&#10;8RVI9ESBdOn019DtoKkRdd+PP3yHiWEXSvbOY1jfFmxYlsiHd3UxkHqAKAVSU/2CrBPbmSjvkZ2e&#10;rMFDxUGKRD1sFMdl/zJfkiYPEAXiwPXsZVzNWqZVxT13egbXS7ZoAMk4vV7AUCKK4/x/AKKmrrKy&#10;s7UijgoQKg+kHhgKHn+//XeIqG1dC9wL2nNTj2/h4AofTq8fSspGP46v8eBuwVpKk+eRvD2E7MPx&#10;ZOyPInlHKCm7Qig+qxpKqYRt1bdc2WcVZlBAUJVERNGpmMepeA0o51V/DwGIekwVSlRguCAKJDc5&#10;TltApVp0qPw8lW6hrcI6Gcfl3EVavCRVwHSzbB13RYVcK1knYwMfKZmiAHB2n1IQKiNdJJMAQkFE&#10;TU8li0LRVmHtD5KTUPGJsdpcWc6JcDmRyRq1VNkSVQ8r92TkX8pDJRaq/iIqrqESWlQpkxhtm3Mm&#10;iowToWSeFErKMQpGCihqJZcK0qugzdnDqnDZUm6Xbeb0gXAObR8qsn0ThZkitVJmUCywKEqby+mD&#10;cq5aVvoics/O4eDWMezbFIH1ED2++EIA8q0qX6LgUbcCS0FDAUSNeoCoaax/CkA6t/yRaMduzPTq&#10;zHwfXdZH9OfQLGeOJ/pwcuFwkqKsCBrUBqN23zOwzff0b/kduj9+zneiOpp88Q/suzdmR7wTj7O3&#10;8u56LrWXMridsoU7ZzYxynYgzb//iiPLJ5O1JZGcrSJFt4iC2jafnC2zSd8wjbR1kzm8KJytU4Zz&#10;es1k5o4dxjdf/JsvG6jAv3yOb76ma1ddhqiM97aNSAj2EICUce1GHUBUNno9QG7dvoWXjwNOql6S&#10;KJmIsb6EjvFmqK8tDk4DsbTqTWioB3PmRDPcz5bx0QHi/Y4iMmQEMyePY9rECEzEiA0a3A0Xs7ZU&#10;34zmt1p7URRKabQTA9GD99XiSd6S27d0ef20n0DEjFdP/cRYzOTFIx9ePHTkTfkI3jxxFk+1H7/J&#10;41ViWKzMfqJT5+YMMTXEwnIgxkMMcfeww9nZBnMLE1xdneT8TNHv3Z3uPTrL0KNNm1a0atUCd29r&#10;Fq6KYevBefiNtqOxGDX9fp3wCbJiWmIAYeOd6aLfli5dOzFwYF8cHe1k2GBpKYAZNZSZs+O4d++W&#10;NoWhlMfzJ894+ugpTwUizwUoz56o/Sf/2a/b1u3XbQUccqwaCjzP1TFyf1V5NW9fvmS4swWxvmYM&#10;N9FjQaQXib6DSV0YycJwO/asT6Bji6/o0Op7gvxsRIUEYNq/LeaD9Xnz6oUGkFHejvgM0cdjcC8s&#10;e3YgyMkEl/5diTI34OSiaZwSuP759iGva6/x4f0lYmOd+LnFN1jZDSAkwhsTiz7yHVkyTP7O7XSa&#10;sFVUWXXlVt68PCLb4wKMYlFJ50Rd5ci2QN7xLglxI/lWVMhaC0OeiAK57W7MeTsDCtyHsMu8N1Fd&#10;W+HUrjGWHRtzP2s+fz5fzLsnc+RvmsDbh9G8uCIK5HYoT0rsKb/kwvNiFx4WWHA/z45b2dY8u+LI&#10;gwsDeHrVmOrbzjy5IOr1thcPiix598APqgN5cz+QqsJxFC+35vw6H8bZdKR146/ppNuOzp060FGn&#10;LTod2qAnsFAqpGtnHQ0eevK4Aks9QDq0a80P337F3PhA1kS7s33RTN6/fsPjRwKOhyqJUI2HmgLJ&#10;EIBMGmVOzl8AycoV5SAA2Sy/0X1Lh7F16mCOLHPkctoCypLnkioAKU6ezc3zW7koAEk7vpLzpef+&#10;mr6qW2WVkZ1FTl6uFlBXsFDQUIBQ0Lhy5Yp239+nrpRKqd/XICLHFavqwKe2c3iVH8kbfTm12pOU&#10;pBHcyhNVu9yFnAOxZB4Yr8U/VGOpMztHa1NUqpSJGtnHVD6dctonkHpIxZLrprhUy3IFDS0XRIPD&#10;FLGjqjbWJC2xsEhsee4ZVeB2phZI11bK/g0gl/KXaLl510pWiwLZrHUjVMH0j26WLNdWSp3dPxKV&#10;A6JgoRpIZf219FYBRKmNzENh2guqGEi+gCJHgKGKIipwqAB6qhh9tWRXlS5RoFDKog4qsj1R1xdE&#10;A0VKjFbWPe+MqBM5YRUPUZBRsRZVQl6twDolklYtFStIniZAcKcgbRp3ruwUaTeNwrQ5IrtmiEoZ&#10;z+Htw7UlvGpF1t5N/mxa4s7KuT7otP2er7/5UiBRBxA1/q4+fvjhB4HLtxpA1Pj4k3/RpWVjwq07&#10;E+/YjikubVno14WNEQNJGmfE5rHGbI40Z32oEYk++oSZtsWsw3d0+uFTnHq3ZMfkYeRtFPW2LoIn&#10;mUlUl5ykuiyN2tIUyg4uZ6RFDz7/6CNmhvpw9cw2srctIk088JTVEzi7dpKMiSSvmSDgmMjBxEj2&#10;zh5NwkgnPv34n3z62ed8riAoSqpv356YGxui1/Ynokc6culiCdeu39EAcvnSVS5fuaZV5X0oPxRH&#10;F3st4Kyyud09bcUoD8awb3d66ndm4KA+YmTcCQwaQXh4MMNHDMXDwxlvbzfsHSy18iHGxgNp16op&#10;s+Q7+LNqrADDiPflBlSUtOTFjc6iLox5eb2LGIzmvHs4kLePh1B735F3FTHa9s0zb148duXNY0ve&#10;POjB6/t9+O15FPNn2tGzV1s6dWpHH4GEtbUldnY2DBjYT86rHzY2Vnh6usl5ezMmIkQ+Q39atGou&#10;6qgD7XVaMz4+GJdhprRv1wS9lk3p0rEFIaM9cPMyoVOXlgSM9CUtLVl+xKrndCEnTx5i6fK54q1P&#10;Z8eujVRVVmgKow4IApDHfx91cPifQ01ZKYDUjb/DpX6/qqJWvNyHJM325em5tYQ7dGPT1EDSEkeT&#10;O38ks0cai1OUyEL5u86cOJL500aSn7peHJ7pBIjBf/7sMU+f3SE34zArp47DuX83AhyGMNbbjuGi&#10;JqJMDHh0IU8M/u+8qLknsLrMs4d72bw2hBZtfqJ7rw4MG26PsVkv7JwHEBDkSECgI4nznXn6cAVv&#10;atdR9XwHtVW5AjsZFQUC0Yv89uGqGLb9/Njwc/x0W3BllBNFToPYaqjDKgHzOqv++Oo2Z1Crb8UL&#10;juD9jQU8zPIWdTFKIOBH1WU3nuZbiFPhx/NSe/4sj5L7XXh1353fKkfyvmoEtY8dqb4vx9xzECPY&#10;nxsZg3l+0Y2C/bo8KbbjQcFAai4M4/reITw44sVv19Zg1bMZTZs00hRHp7ataNHkJ5rJ7RZNm9Bc&#10;9pv/3IRWLZuLY9FCg0ZHAYhOh3ay34ZWzX+h5S+N8JTv7Ojmlbx7/UoAosBx/z9DXQO5KfuYEWpL&#10;5tlTGkBy8gooEu9/65qZ7F40lK3TjDi42I6SE9MpOj6FjJ1hnE+Zz/XiLWJM15N6ZIkY/yINIMUl&#10;pRo4MrIzKSkTIPy1XLc+1qHA8fckwvrt3+GhhlqpVZQv53J2H0dWD+esgOPIMmfy9otjfmwyB1e5&#10;cTN3FalyLql7xnB622jO7q4rZ6IUh6pRpVRItiqoqCUWqlmfuppVuSdVFZDJokbEaZX9cwKVC7kq&#10;9iFKJHue2NR4zfZeVE0CM2Zoq7pUPp5KvVAxkKvnVnJ6TyBXRB3euriVG2WbuFm6iY/uX97CmX1y&#10;sgcC5Y3EoB9WQXMBhigDVezwlABErcpKPyAGXgy5SvTLFsWhMs41g38iSpvGUgAoTFYdCRVABDAy&#10;6kCiYiRKvciHU0t209Ty3nEUiPpQJVBU1V4FGQUhNeemyrhnyGtfKljCke1+pB4dy12BR17qbAGI&#10;WqM8m6zTE+QxX47t8ONC4TIObhnJ4ikDWD7NkvDhhjRp9AUNv68LoCtAqBpYSnE0atRIA4gaKhZS&#10;D5dP/v0pnVv8RKBJOyIs2jDWvCUTHdqzYFh3lgf0ZmVgX1YFD2a+b29GDfyVIa2/xKTtVxg1/5yN&#10;kU6Up67kccoKLu4UNbdCgLgmmvxNIhd3LaBw+1wibPVp+tk/6PLrj2yZm8D1s3u5dCKJzC3zObUi&#10;geNLoji1PIZTS2M5tjCK5eO80GvdhI/+8Q/t3D7/8nMByJeYmQ/G2sKYTu0aEeFnSen5Qq7fvCcA&#10;uSIXqDIG10SB3NGmsCxtLek/oA/NWzShWfNGdNJrR+8+XRli0l88fgd5TJ9e+l3o3rOLKIL22rZ7&#10;Lz269uyIYf8edO3SkZ4dmpJzKJQ/a4N4eV+ftw968rSwGa/vdaX2bneqLupQU9aZ6lJd3t23ouam&#10;Cy9uhVBzxY6Xt014dc+A2lvteXGnHR+eGMprjGLXVn8x6ge0pCnlGb5984ZX4r1fvXKZ/fv2sWHd&#10;BtasXs36dWqsZFTgcJo2/xldPV06ijdqKHDT7dYO427tOTMziBkCjl46zZkwIYxBRobyWZuiI56p&#10;sdkATMwGMVA8fGOT3owM9OLcuXxevXjB8/8Bjf87Hj9USuP//VgddNTj9WARBVJZy+0b19mzyI/3&#10;d7awOMKcTfGeFK0ey6HwISR49WfeZH9GDTMieKgJjqadxVBNxGJgR4z7deOVKJAD+5dz/XoyeSf3&#10;YNjhV8K8HPASI+hp1Bs7+axBclsF8d+8vicetCjciqO8q0rGyqoXzVo1xty6P0OH2zI8yJbAEFfG&#10;jx/OkoXePH6wmJeVc6kp3yYAKRLlcUHgcV3UyG1qRcnAeUJD7ND/9t+kCMzyvMxI7NmOGQZ6zDLq&#10;hcmvDdizJJSXVxN5dn4sd9Lsqb0+lPdPA6i6ZsXLG15UlNnx6qYtL25a8PKeNS+fyP3l4jiUW4sy&#10;NeFtuarE60TFFWtxIoJ49cCH90/8BTbDxCExp+a8nThb/iKIppKZFMqvP34jIPiZXuIgjBc1ttLZ&#10;hIWWBswx6s5c4x7E9++OS/sWDBKA6LVsRgfZdunQlp4CHJ0Orfjhx+9o83MjSjPP8LqmWgPIQwHH&#10;wwf3NIBUVlaRn36Y2WPsSU8+IQApFAVSSOE5AcgqcUaX+IoDMJDdC2y0gHXO/jjObB7FhbSFGkAu&#10;/g0gpaUXKChUfdWzNBWistHrgaBAUR/7ULBQiuPvYFH31Y9iUT9qGXFxUTHZqQc5uiZQADKcoytd&#10;KDocq63CyjkUw+2iTSQnBWrq42TSKAFJGEUpaglvlDZ1laZWX4nSUMUUVbn1nOMqpCDwEHWiyphc&#10;yFogx43nfNpMLmSrdrYTKc6aI+pDhRREBQo4SjJmanETZY/r+ojM51bpBs7sHklZ7kJuX1a5IBu0&#10;8dFdAUjyvhGk/gWQdLVkV4y4UhqqSm6KKBO1AivtQLAmbbQguRbvUAUXVQtFUSACHTVlpepfaSuv&#10;lIKRx9XUlgJInTKJkZOJqouBqISVFLWiK0Lk0RyKVT+QY2EUpKhSKSEUZUyhUOB0el8gqkx7cfZC&#10;zsoXUiCkVRnpp+T+A5s9hJjxFKTOYsMSazYtdiIxwZhhDroCigZ82/BrraugKlOiIKJUR+PGjbXt&#10;Tz/9pAXS6/NDPv33Z3SRH+HIIe0INWtDqHELIkxaEWfTgQTb9kx10iXergP+ho2x7/gtvn2bM9m1&#10;B8GDmuPfryUzhg5kcYApi3wGsNCjB8v9DFkXbMz2KDuy1k3g/L6ljLLsR+fvv6R7k4YMNe3HjvkT&#10;KDuxjStntpOVNJezqwSKC6KYO8oRr8FdadO8Cf/45z//AoioqYZf4SkqwcrcGN22jRg73IqScznc&#10;uHVXA8glGRpARIGoKSxrB1vGxYwhLDKI0eEj8Q/ywdHNCiubIej3ltdv21wA0hW9Ljrodm4n8OhK&#10;ewGJrnjxgSHu+A63xHlQK/mBT+KxeIm117pSdakZ7x505e0TtfKqD79XWIjhMOZ5SRcBiAuv74bw&#10;rHQkz8WgvL7bj7eP9EV5dBFjo8+7R734vXwEaSdjmDZ1LBMnjWfV6sXMnJnA7LlTmDIlnqTN68nI&#10;SNWK4M2cPplxUeHMmzeTH8XrbN9Rzk1Xh3Yd29GyTUt6t/uFss2xPNgVR7BNL3KzT7JuwzJGjfJj&#10;8ZJENiWtxcPLhlVrFrBpi/zYS3PF+L7SYhtq+knBQHWnqweD2q8ffwdI/X1qvw4e/z3uySP1+DMq&#10;K6q5de0q25dFcOF4AocXeHFmrjf5K0ezN9SYiV6D8HHsi7uNAaZ99eje+kdmxIxkkH4HRgx15I8/&#10;3pMwwZ+y80fEWcqlT6dWmOh3wtnYAC8LIyzk79W/p46c1xVev75JdVWOwCCNP3/LJGKMHb+0/BFX&#10;TxvGxQUQMykAF48hhIR5ExVpJOe7hFdVc3lRsUOURybVlaUyrstr3Ka65i7v3xTy4NZ6HHrLNW2g&#10;Q6avNXN7dyDesAv+XZqzflogL28upfbZMvFCp1Fw0gPexIkC9ebDMy9xDmxFfbppkHj3xIG3z215&#10;+WwQL572k20/bbVejSiQx2XGcj0M51p6X7mmbHh9zZlX11z486Efby678MfdcfBgGS7GOvJ7/Ryr&#10;7h3Y7WtO4TBjLnkZ8XasN+9C5PX9BTi+JtzyGESKgyHxvdvRv0NLLPS7YdO/D506tObnxj/yq4yc&#10;s6d59/KFfG91yuO/AKnkXNYJpodbk3rmqMDjnKiHfAqKzrFrfaI4Aqon+hD2JtpxTgFkz3hStwZz&#10;KXMZN5QCKdhA2tGlXDivcjwukCuqQQXOFRzqgaAAoW4reCiYqMfrgVIPDwUU9Zi679y5Im0ZcUlx&#10;CTmph9i/ZCgn1nkKLPwpOjqRlC2BouBWU3xGbMU2sbdHEsjYG0m6gKQ4bRaqCVT6EVU2KlZbhaVy&#10;QRREVFl3VWix4MxEVE+ni0qBnKgDyKWcRWJD47SKvPlij9UMlMoZKRG7r9ItVEa6UjDns+f+BZBR&#10;cuxcDSA3SzdyXe776PaFjQIJIZkARK2YUquulGFXoDiXPoXUgyq5L1KUSbhGJLXcNkcUR66oBFXO&#10;XVXdVUFWBR2lQFTwXE1JKYWiVmfVZaILOAQO6v78ZJFXx+uAclZe+1ya6nIYoy0hKxAAqT4gan1y&#10;xnEBhkDk5oXNpJ+ME8mvumAFcnrXKA5ucpL3FEkpX8ZhUSm71rmwb90IVs60x8u+s6iNT/nm2zo4&#10;1ANEqQ8FDgUQpUAUQNS0loKImibq2rYJgWYdCLfqQMiQNgQPbE7QgF8JHdSCSIFJiFEzwoe0ZIKd&#10;LmtCTdkcZc0M9274GTSl64+f0KLBP+jY8BPcu/xKsGEbIgd3YKxxe9bIRX/t0CqOLBxP/1++YVjv&#10;9th1/Bn9Jt9i10uXMe42LIgYwaJwT4KtDPC36MnS+OF0bPNrXdXfL9QU1uc0/aUJcbHR2FqZ0q7V&#10;T4zxs6JUAHJTgFEPEKVCbt64yb379xhkZszUWQk4elozSIBl5WiKpYMRA5VHa2cpxtUJVzc7Bgzs&#10;LRBpT7+BPTG16Yu9Wz92HlzMnBnuTAvsxQsBwv0sPX5TeR/XWvPmbmcxGL3FGPSh4rIelZdFZVwx&#10;o/aiOdUXvKi+FsxvFVG8eCiK5bEBL2734PWjHtSKCvlNPNOC5FHo6HyKTscmREcHiRqS8xNPd6iP&#10;I0lbVhIdGypAmcyatUuZPUf+/jeu0UpNYwg09PQ60bFzR4FfK9r/+q0Ys3m8v7uBY+Lp79uxhpyc&#10;M1SVq6Q9SBbP0m+EE7v2rOXw0a1cvlIqhr7yLwj8X2ioocChhtr/vwB5/td99eBQxyu18lSrgPzg&#10;/gN83SyYF2nD+QNTeHpyBlliiE7FOjDBtT8Tw5yICXbA2qgnLuaGcp0Oorvur0ybEMnZtH0sWx3J&#10;q9dXqXhQxmC1UEKvLf0EItZGfTHsrouZcR9uXi/it/f3eVFdzOsX5+C3NCYmONKo6dc4OlswLjaA&#10;KbPCcHIzYri/C94eHXhZu5Y3NXOoeb6SyucH5PvJprrioqimWxpAXlamwNv1JO9NoOv3X7DQvC/z&#10;h/QmrF9XbPRacjBpGpUPtsk3ms3ciU6snO0Cf26U24miTOPlbzwJ3s+B1xH8Vj5S9v357bUr7184&#10;89tLV36r9ObJORX3GCqOR4CoGGve3fSltkiumXMW/H7Lh/J0J7g0nfVT3Pjmy3/RslVzTDu1JsnD&#10;iFQnQ7bofMcVcRJeqkKP7v2ocjag2mMA91z7ctRED6tmP9K9TXP6dGhDN1EiHeX6UNWy42LG8cfv&#10;H/4zhaUAokZFRQUXC89qAEkWNZyela+VMyk8V8LezUvZNn8oW2eYcnCJM8XHRBXtiiRtRwjXxIBf&#10;O7dZayqVfkwAUlokYCgmJz9Pm376e+mS+hiIgkhBQYEGkPr71OMKIGpbPwoLCwQiApSS82Ql72P/&#10;8uHkHxpPSlIwBYcnyjlEcLdoowaM5G2BmhpJ3y3O+75IcexnaCpBNZNKOzhGbHY4mYdVID1GnPUJ&#10;Wra6qtSrypJczE6U26rx33Su5i/5CyCzRIGIjVULnU7HiU0WB16UicpKV3kgKoB+q2wTZ/YG1y3l&#10;vaySCZO4cX4TH926sEHLQj+7P0h+3HHy5nUJhVrVXTWlpBIBBSgqIK41gpJt5uG6oHldKROVBKgg&#10;olZpqYZREzUVoqa00lT+iMoLOaGW6qp+ICq4M57c06pmy3hNoagS8lr+ycnxWjOr1MNBXMyTL0NI&#10;ek6kVL580Byh65n9ojx2+HN4sxvHtg+VDyJqZHcgO9fYCajGs26+XNyzXHC20uPLBv9ClXP++quv&#10;NYCocu1Nf/65Lv7x498UiMoL+eYbzUjrNv+RYMtOjLXRZbRxW1EXLRnZ71dGD25FpHk7JjjqCTB6&#10;MNe7F1vGO7A1xpF53vrMFsURb6uLrygR8w4/MahVQ4xbfc/g5t/T/YfP6SE/ylCzXsQ7GmLa6jtc&#10;uvzCJJueTLXtIYBqQ4BhS+IcerNpsj/bpgdybHEYi2OH8uknH/PPT/6lxT5UsmPrNq2YP38+DtY2&#10;tGnRiCBPU0oLs0VtKIBc1eBx9er1usZSYsx6DzDEb7Qntp5DMLEzZPzkURw7vYUTp3ayb/82zWCP&#10;HTeCiLHDRW3YsX7jXJLFkG3fs4RjyVs5uGseayeY8dv9EN4/NOD1PTVNNYDaG92ovdeN988GiNLo&#10;xMsbQ3hRZsCdI+15kNqbD4+8ePPckVdPDHl7v6cc01GO7ccrUS5vbg8Qr3UJm9bHMz7Ki+nTQlm8&#10;dDqx8aH4j/RgxEh33IbacPFqMW/fviQvP1PL1zAc1I+GPzREt5MOHXXb065dK5r++AUnDs8UQ3aG&#10;qznrxSN/Ll51pXjZlbx59Ya8vEzGjh3JwkXTBLJXqKmp4dnTOgjUA6B+1EOjfvy/4PJfoNQ99ujB&#10;Yw0e6rkVzwVM8tqONuZa58pzeyZTlTqHs7O92BVsRoxzP7atiGZ2rCcWg7ozPSEMmyH6dOnwK4Hy&#10;mUOjPIme7kb89KG8eHYNG4F5618a0VPUofKoh3k6YTbYgEWJYqwp5+Wrq7x6WcifL3YTGmgoCu1b&#10;LGwGieL0Z9a8SLy9zAUeNoQHG/HHh+28rJhCbfkCqsu3CTxOy3dVICqkhNqKdF6Wr4Ta+fK7nEf7&#10;H77FuUNzPDs2w/Dn7+nU4hfat/6ZPvodMRrQjQ6tGtG2ZWMsjHowc7I3wb59GWjQjsmxzuzZFMxB&#10;8dLzxKm8d2cWlY+mU3FrglwfCVpBRJ5NkVOPE9DIZ3gl45bA5k4If96I5ENhNFf2x2odEX/9Wd6j&#10;RXOse+jhpduKtVa9yLHvQ27/5tR6DeSFe19qXAyp9e5PzdDB3Jfba0XV6Tf5jl4Cjl46bdFr11pA&#10;9DkBAX789tt7LYHz7wpEAeRKcQYzx9hw5vheDR4qF6Tw3Hn5HEvZtciHLTNMOLjYhZLjApDd4lAf&#10;GMftkiSuFG7kcv56sU/LOX8uT5yWPK0t7nmBQH1QvF55qKFuFxYW/g/1UT8UONRWZavn5eXI8wVC&#10;sn/2+DbO7prEtczFHFvnI+8dQ/a+8VpDqZSdoZzdKTb1UCwnN40QgKgprCmUaj3L1QySWlUbIzZb&#10;FMUJVSlkPKpqrgq0KwVSJk53pgBE3VYlTFQMRJU0yRfbr6awVDmTYhEOKl9P8UAV2D0vquNmyXqx&#10;6RGakrl9cRs3yrZyvUQAcufieoFHoEBktLzBRE7vGSH0SdCW8SqjrwLoddNUoZoCUQDJlccKBQAK&#10;KNoyXgGIyjhXK62UelHqQyUUKgVSl3SoXitGXket0orT9hV46srAK1hFyW0VL4kVUIzkYv5ckVQT&#10;hYoTSD44Wl5HqHognONbfdi73oFsAU7msfFsXWqmBXa2rx7GqjnOMrwx7ttaoPEJ3zb8VsBRFwP5&#10;6uuv+LVZM019fP/D99pUVv1KLLVE9nMBSKvG3zLSTE8MfTeiLHQYa9GBcZbtGSfbiY5dmendm/FW&#10;Okx20iNpnC17J7uxLc6eDZHmrAoeyByPrsRYdiBwUGs8ev6CRbvGmLdpLND4ESe9poSbdsG7Vwtc&#10;9BoTYdSB5b6D2TrGlo2jTFkbMIQtsfJ6k7w5uGAUnuZ9NPXxr0/rSrkrgPTq1YvVq1ZjbWauAWS4&#10;8yBKCjK4feeeeDZ18Q8FkOsCkNu37hE7IZZJC6IYGePMuOm+zF8xnrJLWWJ8ylm2fB6GA3TYulMu&#10;upzDHD+xgzt3LlBbowxwubZM9Z3sJ68O4dUlD4FCN1EeXXjz1IMX9x1488SMFw968+KmAe+fOPLm&#10;lim1pQa8uTGQdw+HCEDMeP10AC9u6VJ9uYNAo694qj2pvthRwLJYvOK7lBSd4ciRzfIDyyFblMPM&#10;OQm4eFiyatNCnlQ85EzWMfae2U55zXOGerhiZ9RPC5q2FuPQRgDy47efsmWT6tV9mLsXllHx7I4Y&#10;xyqeiyHXxrNnXL5UyvZtG7hz+6aoj6q/QeC/YPjf8Ph/3a/260f9bQWQ+vH8aYW2EsvSdAju5r05&#10;sSqCe0emcEqgsM6vH5EOBmxaGiEAcRNwdCdGFOcAURcd2zTDTNSIy1AzDOT6aNXlJ06f2sry+RNp&#10;IQDpodcec1EgjtZD+OmHbwgNHyaf964okBReVByk5vEqnBzb8KNcu47OxgQFOxM3YQTDhlpib2OE&#10;v1xj/LaDmoeR1Dwaz4unMwRQidp0VO3TpVTfm8Crx9GiQBaScnAqQ9q15P7mRK4ljmGu+xB6itPS&#10;to2qN9WQQX06M8zLBmOBW4PP/qVdnx999A/5DX0lzpiKN4qa/+ZbGjb8htatm9KxXVPat2pC/55t&#10;CfKzYNF0D3EQZ3J4xxjOHokn60AUxUei+HBtCb9fWE7EUFO+avCZOActaNuqGa4G3Qju0wW3Nk1I&#10;9jThntsAyh378MK1N9XOomhdRfl69KfKYxA3HPsy16Ajek1+pK8ApHv71nz/1ReMGOHLbx/e/Qcg&#10;deOBls9zpTiTGSEWnDm6m4zcQi2QXlR8nt1Jy9m1eDhbZ1lwaJkbeYfiRAWMovjEVG6d38qVgo1c&#10;yd8gnvty8nNTBSC5WvKgUiD1U1cKFPUrruqnqdRtBRY16gFSr0KKRH0UFNSpmCKBUYr8HnOPz+fB&#10;+c0cW+9D+k5x2veO40rWUlJ3iT09IE64ACRl6yjS9opdVgmDJydocRDVA0TVwdLa2h6rA4nWF0SO&#10;UcmBqmxJhnzvJeKAq+ZSSm2o2liqWq8qN6UUiFIfl3LEBgtAVEUQBZAbxWtI2T+anJMxWhD95gWB&#10;iJyfAGQDp3f7C7lCKMmYqmWkq6W9KqlPKQa1ZDdDBdXVFJWAJf1wuNaituD0OKGUAkpdDkjW8TAN&#10;Bio5UBsnRfb9BRU1tVVX8ypeTnCc7KsAukgspV6OjZUPNEZ7fbWM99TeAEpz51CUMY1T+0Zxcs9I&#10;AUgYyXLyh5M8Sd4XJECKY/8GJ/ZtcCZZPINV821ZPtOZ2NFG6LT5SS7mL7VSHqpUiZrG+kYg8XeA&#10;qOksta8AosYXX35Bk++/YuhgHcbb6xFn14kEe10mOOgKPPSY7taTaR69sO/ahJGD27PIfzC7Jrhz&#10;Uoz92aWhpK2I4MTCALYluLLYfwgLfAbLcwYQY92NiCEdmTfMlPUR4mVadcO7R1MC+7dgmnMvVgWY&#10;sm6kOSuGGzPfqz8rRluyeeoImjf+/j8BdAU4VQfL08uLNWvWYmFiIgD5iaG2hhTnpXPn7v069aEA&#10;IkMlE6pprYePHrPj4HrmrhFPJWsXaTlHKa9QK4YqOX7sEGMifcnIOijPv6oZW9Xd8PGDhzy5/4gn&#10;YiBfCETyN0RQm23Gh3s9eXWnt4DBn7flwQIHJypvGFBzx52Xd91FWZjw28OBvLrdhdeP+slxJgKb&#10;/qJWOlBztS1vHvXg7aOelJ9rxovbE3hd+5Dnzx9z4/oFqirLqaoq16atxsWOZu+RJDbsWkLwBE8G&#10;++mx+chM1i+MxGegntbLu1Gzn2nZuqUGkMWJfmJQN/P8zjSePSmlUoy4UggKEhXPKrQgfW5OhmZA&#10;nj15/pfhrwNBvfGvB8Pfh4LEQ/ke6vf/vlVDPe/BPZVT8Fi7//mTcrn9AHdHGzGYbdg0J4TcdWHs&#10;irZiszgIQRa9WbdkDOMDrTAf1A07i34M6NOVzjptsLEdhLFldwaYdqKrQRNs7PR4/+YhRw5sp2fX&#10;djjZmmBtMoAObVrKYwN49SqNqudr+VC7hZK8WejofI21RR8iQt0ZE+7OrJlhBAe54OpkibuTocBh&#10;F6/ux/DyYTivHwcLMPx59Wg4NffcqL3jxbtnY+GDeLo74xjSqgUVG+fzYdVY7u6YQeeWTWnVuhXf&#10;f/c1+1aLeqCIP6rPcuvGMY4eWsZYXysMu7ahhSgVNa3YVoZKdlW/vTrA/M+hqkGoqtcNPv+cLz79&#10;Nw3+/TFGvVrjYtKVn3/8lvZtW9NBjH9HAUi0VX9C9XVw6Ngc9/aNKfQVp8XXVODRh2qnntS69BaA&#10;GPDCeyCPHPqSa2WAd4dmdGvRlD4CkZ++/gIfHx/ev/0gf/9HAo666SsFkfLy51wtEYCMNif5yP8E&#10;yJ6klQKQALbMtOKoOKaZeyI5tW4YZanzuFW67S+ArNcAkpl+XAx/oQCkhMKiIi0ZsF551KuNv0Ol&#10;fqugUQ8PBZj8/DwKCvMpLi7RYiGpZ/bJ6y/i0eXdpO0O58ymkaJCormUtpCMXWInj07QuhKe3RYo&#10;CkTgclSVIFHV01U32Wix5cpmq3QLFWueIoCZLPZW5YFMoDRrnqZA6jrOTtQy2C/mJootrusZouCh&#10;Yh8qaTxXbHam2GeVL3KjeJ02PZYjTv7Nsi1cL03i+vkkPrp7YTOndvtpq69UA5HjOzwpThWiiXRR&#10;GeoF8iIaQFR72tR4DSr5ohwyDo8Wek38Cx7yIY6FaNNWSn1o01QqbnJU9RGJ1pSGgoiKeyg1oyUP&#10;nlYFFOsy2rOOCjEPKYUzGdXASrVfPJ81i4Nb3Di2y0crT5y6L4STO/woPJXAoU1e7FzjwOGtIziw&#10;JZA1ieLpJQ7DybQtP/5QF0CvD5DX5380adJEm7ZS4FBDTWOp+9VyXqVQvvv6c2x7tyLWsQvTPLsz&#10;27sX83wMmOdryHxfA0abtOfnBp/QrOEX9GrxLYPb/YhZ+0bYd27K8IE6THAdwN5JwWSvmkb++jlk&#10;rZnB6SXjOTArmB0TR7AuwoXZHgMEKLqEDGzFeLOOTHPsxXyR4PM9+zNXALJxrAvjxXv86B8f8bH8&#10;0NTUmgJI4yY/M23mHJatWIG5eLltWjbC26InhVlnuCeGTgGkfhVWXX/02zwQQ5mefZpZi8ewdst0&#10;UtIPU/68nPt3lJS/z+zZk8jJPStG9rHWS/3hXfmBqXHvvgBEDOs1kd/i/bzNN+PtrR68uNOXl0/9&#10;eF8RKMbHgqeiON5Xzub9wwiqznXm1VV9Xt3sw7snRrx/NkQM1kCBSw9qbrbn9YPOcr8+lRd+peqa&#10;N9WVF+VHXFGXvPf8Ka9fveT06SPMni+KU87z0tUinlXdJzl/F6U39lKWuQ63fi1xde6Oq8C2vW4L&#10;vpO/ReI0Nw0gb57MoPpZkbxWhRj0/xkAr1MkzwQI9zUj/+Svaae/w0Mdp0b9c+q39Y/XH6O2dUt7&#10;VezjsQalcnntqvJKXtS8IDTQjybffc6cSB+Ktk1k0fABLHDrT4Aoyt1J0/Bx6ouRYWecbAZj1K8H&#10;7Vr9yuhRjowY3ovp003YIQbhwoW9LFkYS2x0CH16dMR0cF/MjPvRpVMb+vXvIpDM5XX1Pt7WbuJF&#10;eRKW5m3Q6fAzI4c70FuMccBwW0KC3eW2F36ibPjzjKjEubx9MolX94J5c99HnAF3AbkT7x6N4u0z&#10;UXEf5rFjXTADm/zE4xVTeb0kjGvbp9Om+U+07dCOht82YN2cEfDiCB+e7+SPlwfldXPJ2hSGl2l3&#10;GjX+iQ4qF0NPh5Zi/I36dmPVkhjmTA4gNtSVUD87enVrx5ef/5MvvvgHDb78B63FGejZtSX6nX6V&#10;76Gxpi5VXatOHdvRpU1zEl1NiTLQwVVPjmn2Ix7yGS+KknnpZ0a1/Faq3XpT6SYqxHsQT+W3d8G6&#10;N1vkezZr34zeolIbiQLx8vDUOhI+efSIh38BRF37z58/48aFPOZFOnDq0HZtFVa2AESVH9m7dQ27&#10;lwSzZbolx9b4kbl7DCfWD+Na7gpu/gWQsszl5CWvJD3tCEXnCikWGCgg1E9d1auNevWhwFH/2N9v&#10;q+co5ZGfLyrmXF3dLLUaKzP1sBj3lTy4tIeik9M5sXE4efvHc141k9otjv2RBDIFKCoWkn5gDKn7&#10;62y3ahyVfSJWC5ynH1IAiaU0bYYGEaVKVAHF0ow58phqGDhbICGwSJ3ClbzFYpdjRBxEUJwyjeKz&#10;dT3UVQBdqZqynHny2TeI8x6iQeZ66WaBhwyByEe3S9eL6lAKJJhL+Qs5utVNC47nHq9TCEoppB0M&#10;1gCjssVV7ELBIftYuJBKKZIQDRQZAhAVUM//S1koSGjFEU8qWaXqXUXL4xGaOlGvqTLUFXi0IPvx&#10;KK3ir8p+TD0QxOldvhRnTGffJmdO7/WXEx9Fyt5ADSDZ8kXsWGHLwc3D2L/Rj22rvUha7seMWEu6&#10;tP9evJ+6kiUKHvVDQaR+2uqH7+vgoYaChxpKoSj5bNChKWNt9Zjs3o3ZQ3szz8+QJYGDWTxqEJ6G&#10;zWn05ac0/OLftBZvyUy3Jf1b/4i1XgvaN/gnvRs1oJfAxUxku5t4jmNM+7FguD37poVwaEYw60Ls&#10;ibPuLqMbCTZdGWuiQ4xFZybZdGeGSx8WjxADMtkfS8Numrf2yWf/1gCiRueu3UnavocFi5dgYTZE&#10;fnwCEMse5KQe5f7D/wJETWFdE4Cosu5qGqvswnk2bEtk1sJwzqYf4akYuzu37gowRKE8qNveu3OP&#10;e7cEOHfuCkDu8kiM7DMxkA9Ksri51YG3Fyx5fac/L+8NpuahA8+u9hUoDOZ5US9RGJ68uz+SitwO&#10;vCrrw4tLApCH1tTeHMR71bb0voEYd0NRI6JAnvUSg9VVAGJJ5ZOzYuyrNUOsVkSpjPCsjDRtaq3o&#10;XLZWO0r9S9qylujxAUSEe9HfoC17j84i7/I2DAbo8tVnHxPtIeeSNY2q1HG8uHuKyqrnPP1fQfL6&#10;fZWNrIz+3x/7++P19/1vYKhRr1bUfbdv3uG6fM/qtVQP+nsq8//mTV7W1lKQk8UP3zQgIdCdgt1z&#10;mDZ0IPEW3fAXI3t0/wIG9GpBd4Gfu70JJv2707xpQ1YsCOHpHVEUNcv58/V2+dTVxIwP1q6Brl1U&#10;5rU4Lk2+xcXZggvnM/nwvpKamkKtx/2fb5ewNWmUFvMz6K0jDtLnmJrqY2rcHZ22zXF1HMKdq0dE&#10;Ka6Fqg3wcjVUxsLTQP54KjB5GMrT6/7wbj6rE4fSv+l3lG+bz+8H57B8jIso9YZ06qRLQ3HI5k/0&#10;gN/OCkC28q56L7+9TqZwewh+oh4aN25Ex44d6NxZV5yzb5kwRk21XZGRK+OcjNsCnGcU5J7k1PHt&#10;nD61kzv3i3hVdZ4xPma0E1C1a9sSXRUAFwWiALLM25p4UZ0e3doysP2vdG/emNF6rXgSZM8L1fDK&#10;axC1noOocOnLPXsDUs16Mr9fJxz02tFfvjOlQBwd7LV4WF0i4X9jIKqCwK3L51g4zpVj+5I0gOTk&#10;KgUiANm2VgAyms1TzTmxLoCTG8S5FhVwX+Bx8/x2LuWuo+RsIkVpa0SBHKOktFgrYaKKJapscgUG&#10;NRQkFCzq9+vvr1ckal9BIzc3S675fA02xaqCr7xWVtoxsbVruHthJ5eylnNghSs5+6O1aTQVC8na&#10;N05LJjyVJHb7QKTAYQxF6TM5l6oaQ4kTfkBVWFf3iwgQZaFqEOYcjxaVMhmVha7yRc6rkiYCinNp&#10;0wQgi8RWq/wROUbUihYzSZ4q26kiGOK1Ka47FzfJ8yKEA2O4psqYnN+iBdI/ulW6jhQx0Kn7R2mN&#10;Q45t8+B85lRyhDw5YvwVHFJUnSxRCvkCEAUBpTqUAilKnaDtnz0UqAXM66Gh+oIopaJiIyqWok1t&#10;aTkhavpKvoC/wKGmv5L3jdQC9sl7RpIhKuT0bl92rzajJG0q+wUgx+X2mb0jSdkzilM7h3NWKLh9&#10;uS0HNg5lxyovju4Yw4GkcEJGGPLTd//+K/u8Tn00+KsGlhr1gXMNIqJAVEC9Hh7fqKRCMdQdfv0B&#10;v8FtGGerQ4JjJya5dGamKJEZnt2ItGyLS69fsdJtinGrH7Bv/zP+AzowL8CCWI9BrB3vi2c/HUzl&#10;/iGtxbv66Ss6C1AGtmzCUMNOBBl31WIgCTbdNGBEm3dmvIkuE6y6MNPFgDWhdqydOJKmP/3AP/75&#10;sdYhUWtj2+BLbB2dOHziLDPnzMfa0kybyvG06E7mmUM8EAWhwKEAcu1qXUXe69fq6mLdExhk5aWy&#10;dNVsOeYi9+7eF7AouNwSkNzm7u07Mm4IPG5z/3YdRO6LClHZ2U/OZ3B3pz2/33Dh3T0z3j0wp/xq&#10;byqu9+Tl7UECkO68u6XKUDhRc64rL8715tWlvlResuHK6Z78WanW/vcScAzm3fP+4gHL8+7pUn1l&#10;IOV3N1EhCuTpwzqj/UiMdMWzKlEm1VpAmj9h/vx5/PNf/+Db777W+oG07yQKxMeUyAm+NG8n8P/m&#10;C5y7/cKt2e7cXeTC8/zF8vzbojbKtSm4v4Ogbvx9/7/j7+BQ01b37z7QpqfUvip7obZ1+3XwuXTh&#10;Mju375Dv+gq1VTXyXo8Ego+pqHiu1V2KjQrHyqAd6VtnEWrdiwjzrox368upA/MY1Ls5hj064GY3&#10;mFHDHGnbohFLZwXy5OZ6MeKbeVuu+n/cYGJCBP/6+B9alnW7Nj8ze2Ycv79/wpvKS/KeKn+jjKon&#10;y3n/chJlBdNo9fOnzJnqxfpVYUyNMmXbyhAaN/yY7jo/Ez3SUoBmQuIEV9bMDGLzPA/O7vbnVuFU&#10;ge48+bvMl/fcxcLJzvT54QvixZOPdzCkU5MGfPH556J+5Xcj1/GiqX7iPCTx7PJqap9s48/3J8nd&#10;5I+XYWutyKcCiFpm/V3DL4mP8uPP6gwyN4xmzSQfpkcNJ2l9IhmpRzhflMaLF6qfiSpv/4jgoeY0&#10;+bEB7dsIQNq3Q+dvAIntr4enAMRYnLUeAsRuPzdipVlvXgQ783K4OW/9LSkfZkKqaU9m9mqPW6fm&#10;DJRjB4gSat7oB2z/P7beAiyrrOv/n/epacduVMIAkxYUG1AR7O7u7u4O7FZUFAElJAWlQ1JalC4B&#10;u0bHyc9/7cMwz7zv7891rWufc+5zB/d9zvqs7157r+3ooM0xUl2YNerjT4BUV1Gc+5D9y4YTePsq&#10;MX9TIN43L+F2ZA4u2+wJOjcTv9PjyI0+SmWurzh0L7LEoT8I3s7DqAva0PGMzP/mPmqhUds9VQuN&#10;WmCoVqkQtV3bdaVMdVsp9aEplswMYqOCSAy/QEmGGwXJl/E8MoTYWytI8RdVcGcjUR4SwPutF4DM&#10;JPaOKoQ7W1vnXA3BVWuAqK6mMFElD4I3kqSKKYbtQM1SVwtHqbyHWo72ocDmYfhOEQSqPtYBLS2g&#10;JiCqc5XyUKO3EkPUxHE5FrVPA4jy5Wo07pOHFyjMcBVVcp0v1ELpEd7zJMKfSd7D0wS5TRC6bpUX&#10;U/kJBYtFogrmiiJZJnLmzzyHgCJWwKK6sBQEorRy7spqii/W5ENqqvZq5wosNKUhcFHPjw1aLHBS&#10;XVxqAmLNpMXoO4vkvccJJCZw42QP+QfWEOA2BX/XcYR7L9RyH3dcxhF0Yzrel8dx/cQw3M8JRM7P&#10;4JbLIhzt21O/wbfUqS/qQxSHUh0qga5MAaR28qACiAJJrQJRyT9tRJac07xhHZwsW7GgvwFL7fVZ&#10;69ietUPUCCwjDk6zYKcokzX9BDCW+izr2IoVxrosstBl/2Q7rghAnGcNw3XdTI7McmJmz470M2hJ&#10;i+++5t+q//cfXzCgfXP2jrHGeVpfdo+zYqeAZN8kG07MGYj71pksn+yoRZ7/UnM/5OZVuRlVRHHB&#10;kuX4h8ay75AzwxwH0UG3OaP7dyQy+LaW61BdV8qe5OZRoODxJ0BUV1aBwOJJXi7FAovC/AKKVJK9&#10;QFmRHFMgyaekIF9USIEGkHJRJc+figJJDqXU3Ynfn4zkpyJb3hRYiJLoL6ZKtw8VNTGNn8oW8yqr&#10;Fx9z+/IhsyfvsnpSlWDHs5RB8H4SP5ao+R/WfH7WU+BhJA7LiDd55rwq3MPL6jJx3M//6lKqKhdn&#10;Lvsf3v1IdmZOTcn9xg3o2M2ITsaGtGjdjHbGrbCyN6Svkykt9eqxa8MoSiWy+vHeen5KPsazvFhe&#10;CYAqy/+rGpTVwqR2++/HVVsLCQUPZSpPoqyirAYktUApK6kQiKiaWa8IDgwm4n44v//6C3m5j3F2&#10;PiSPFzBzwgj6G+uweY4Tg830mDHQlNUTbXA/vpRxQ6wwaNkIncbfMdqxL53a6ghIhrBz7VgO7hwm&#10;Ef59carJJD64Sb0fvqSrkQ4b10zm45vHvH0aJf+fH29epvPmdQJvn12RCH4bj1PmERU4jXcVywW8&#10;63iWNZ1Xj1dy4cAgvC5OgJ838bFkDk8fziTz/iSivcdy6cAwFo02Y/Wc/hzeMo6Yu7tYMqUvBl99&#10;QQ+D7+lh1ISBPQ1YNNcGJ4fOfCvHr59awbWjC/G8uJZzB8fJ5wwg7tJkxpo2o0XLprRv3xZDgcgP&#10;33/Fnq1LeJ/vw2P3BaTfXMrm8RYskEBpw9Q+7JrWm0sr+pMXdQK5uJg2pj9NG36vgcOoQzsM9Ftj&#10;0q4Nh0f3Z7V1R6aYdaCHYRu6iELpLI9Zt27C7ZF9iB3XH2+nHuzp0RlHCdgs9Jpj1l4X4w76GBq0&#10;oUmDuvLZB/Pj+/8NENWFVV1VSdmTDPYtHYG/52UJslL/zIGkcufWFVwPzeDqzkH4HB9PwJkJVGS5&#10;UZHrRVmON2lRx8QfrRKneoHUpDDN4SvlocqQKDAocCgQKFjUdmX9vXurFiBq/fV4Uay1Jd9rh/9m&#10;ZWWQGBdKUsQlAcgNTfn4n5XfyEN8qfdaHgZtJ9xtCcnB2wi8PE1AslaC73nyufZoOQ21wqxa5fWu&#10;xyxNfShTeRHVnaUmByoFokZpKfWhCiqq5cTTBBCqeKKaN6JBJWSjplpUzkSVhldJ9MJMFxEKalTt&#10;MvLTLws8RIGkKQWSeUnrngr1mE7+w7P4XRktSmOjlpCJFqWgal6Fec0SoKiRWAvkTVU9LFEP8hw1&#10;zKsGDMs1gKgRWSr5rpSHAoeyxFA1U32Jdp6mSrQ6W4u1baU8InwXaXmQ+7en4XdtqHwZU3A7KZLU&#10;V6DmvQDfyyPl2Fx5fB7BN2dz+/wwQqS9dXGiXNQTuXx0AmcPTKVvDwMBiEo4q5FVKq9R5y94KJjU&#10;gqM2cV4LFPWYBhBpf/j+a3qKwphorcfs3m1YN7QD64eoUVidOLuoH+cWD2DXSBNWW+mz16ID12xM&#10;ce1pwhmrbpy2NuNYDzNcHAdwzK4HCzrr4iQXu4UAzbRZQ0xbNGSshQHOchOdnGvP0Vm2HJ05gLML&#10;Hbm6ZjweexZjbmSgAeQ/X36pAeSrr77S1sI4cuIM/vcfcPjYGUYNHYKhAGRUvw6EB7jzVCLrWoA8&#10;FoDk1aoQrStLlXgvoLhAwSNfA0itKYj8HSAaRAQyqhvrRdVzHoW4UOk5ks8PxYoceV8kECjrxdui&#10;rrwtsNTWsv5cuZGPhSPF5HiOCR9y+lJ2z4zPT8bwPL0/PxcMJDtIlEmxHT8/NeFjuSmfSqx5kbuY&#10;F09zxIE//68DL5FIXvZ/+/l3Dh44xBf//Ae67Q1o27k9LcRB2DpZs2TzOC57b2DZlsFMmG/Fq98i&#10;OHlxBBd3D8R79SDi3U6Kw/gor6uS4DWQqIWDslpwKKuFijpeCwjVqjyJgkd5qdqvOVYDFtXKfkkl&#10;v/78By6XrtKqRRvevfnI1s07+JcECI72PbA2bM4KiYqXTxuIvXV7JtpaMsm2G2EeBzHUqctgu17c&#10;crtKD5OO9LbsjEWXdtj16Ihl12YE3dnHH7/G8/tvSSQlXCcs+CIP41x59yyJsuyblGVd5UV1MK9f&#10;CkiqL/Cqcgcfn6/g9/ez+eWlEz+V9+e3Clt+LesP1Y78UT6YX/J78Tmvu7Q9oKQPVAyGFyPlnHE8&#10;y5lBRuQY7l4ZzO1zw8QxjaU4YR7vitfwuXq9OPjd/PTyFCYdGnJsyxiObp7AlhXjOLDRSQBym/AT&#10;w5lg2pKWLQXu4vzbtWtHne+/4dLRjeTf2cTL+5vhsTN/JK6FvH1QeY7foteS4TyUgFMz5TUymDii&#10;Jy2a1NO6rwzb6aOnq4NFez0ODOvFUot2TDRrj6WoD0N9XboIZExku3ubpnSU57So9z0N635LkxaN&#10;aCXPUyVvDOS8Vm10+K7ONwwaaK9VHvjfABGFXV1JecEjDq0ah+/Ns8QnqZnkD7REeIC3K1f2TeXm&#10;Pic8Dw3l7qXpVAk8lBoozvKQCP2I+KLlZMRdIS0losbpZwo8xBRI/q4+FEAUSGqBosqZKFPDduPj&#10;40hKUonzGnjUnpOdnUHSg/skhV+iWCL8cvndoz2XCEAk6PZaTXrIbu5dn09a6E6CBCAJgRvEF6v5&#10;dWrYrSrBvkMAsIHQ23O1Lqlov1Wa+lB5DVXfKkVaNRNdbSeIOlHLZ2TE7JfnbhbYrCdVXkfBJllg&#10;pFaLVflpVQsrP/0i97TeohUCj6sUpLuKElHzQDIuaVS5e3MK+amn8bk8XMtzJNxdowEhVpy9tt7H&#10;XbXQ1ALN8au1yxVEFExiREFEq/1gBQ3VTVVT2kSNvtIUiwDkwd3lIq3UmGKVNF9W81x5jxQBlSqh&#10;oupt+bsOk/ceTOitSbifsSFQ1Ij68LcvOgrcZhHutVDUyWxunnQQJTKZ4NtLuHJ0PM5bhnJq/yyJ&#10;1poLQOpp3VGqcq0a8aHmgCgwKIgoSCirVR0KKAoiartePTWpUFSLqAWjVg0ZZq7L9F56rB/ekU0j&#10;OrJ1VEfOLu6L65qhHJvRi8UCmAWdW7K2Y2uOS4R0p781YQN6E2bbl+ABffDpY80Z804c6d6FPb1M&#10;2O1ozbK+HVlh24ljAo0zCxw4s3AIZ+c7cGX5WDx3zGbrnOHihP7Bv/79JV99rT77t/zzn//E3Ko7&#10;bl5++N6N5eTZS4wbNYwOes2Y6mhGZJA7FRVPyX0kAFFDecUey7aCiKZCVKvmhsh2gYCkBiK1ICmk&#10;UKBRJMpDg4jAROVCyoqLeF5ZxaPg87wKmEJFgDEfHwkASgfwKqczH0qteZ7Rledp/flcPofPZcP5&#10;ubw3v5b349dSAU18Lz4l2VMe3FUc1iiiLnem5IE9b3J78UuFjaiWXlTlTKSyNF4ctUpu/9fBK8f/&#10;mzjnZUtXaHNg9AzbotO2FTOXjGH3qYVMWNSfqQsHkpkTzPodk5i9fCjbnaczbY4JvTv/wOp50/jl&#10;51+1LqkaUNSApPb1/w6UWpDUwkNZLSzUoILSorI/wVGzrwYflBfLefKan376jRlzFvF9/eaERqXi&#10;NHw8pt06Y2XcjvHyu7hdXsOaZfYMH9yNru0a4tjTkIIEL7p3bsXDlFhRCj9jIWAc2MsMu96WjHHq&#10;h2kXXYmcf2Dbxgl8+jGFpyV3+f3zEyqlrSy6S1H6NYrTzoo6vM2L5568ee6qTQ58+2w7byqn8/7p&#10;QD7Kd/uxyIRP+V35Ka8bP+cJzB+bafD4Ob+vtL35LED5lN+TX4p78XtRb5DnUGUHzxzEhoiTF6sQ&#10;qx7Bb9Vj4cd9TBrSlXNbh/OmwpNoiWjTBAJ8vsDVtdYM7tgUnVYt6GDYnrbt2tJIVOPJnfN44rOO&#10;X7PO8yJgBc8lOPw1YQvv7i+D6PVcXuFAYoSzKK57ONkaoavTVNSHGoGlRnG1wrpzW/aKulhi3p4p&#10;EqhZCDRUjSvjDnoMNu2MebvWGOm2FKCIKjFohb6OqKAmdTXT12kisGlF88b1GO7owMe/AaS8rERa&#10;Ub6iQCqK83BeOwGva8dJTHkoCuSBNp8j0NuNy7uncXP/EDwOOxJ+bS5PBRwJAdtIDdlHRpgz9z2X&#10;kfXgKg+TwsXp/7f7SsHj/6oNdbx2VcLafVXyXU0uVMcUONT8DwWdTK2GVgbJCWEaQArTrlKeeZME&#10;/w2Eu87RJhOmhewi9PoCAchuAf+MGoD4r9ZWGVQAiRPnnyAgCBN/qYFFIJEUsrmmyypylwaQ2pno&#10;SmGouSEKIKqrStXRUrPWa7qwBEYCEFVQNzfpmCjdM1oqQy09XphxTevCynt4VQHksoBhsZa4zks5&#10;xZ0rI1ElR7SaV0HLxYmrfEfN6KqIO0I1gU1sQE0BxLTILTXKI2CRpjYULBShFDxUriPSr2aNc60u&#10;lgKJvK4ytZ8ctl7eY438GFMJdhuDr4uTAMRJIDGZW+cGiNIYJP/EJrwvDxPAzJb3WS6Pjybw+nRu&#10;nB7Jnetzcd7uyMrpvZk5vjfNmqqVBmtGVamRSwoMqg+3Ngei1Eat1UCjnjact04d9Rx1TJU9+Urr&#10;xurftTVjrNqwdHB7to3vzPbxnTgxt4cAZBhXVgxh/3hLFlq3ZoJhY0a3qsdsvaZsk4v+SFdDTloa&#10;c7aHKce7d+WknRWnxttxcckIdo3pzvrBXTg0pRcnZttyco495xcO5erqCbjvWkBXuUmU+vhaFU/8&#10;+huxr/i3ONEZc+cReD+G2wGRnDxzgcnjR2Fk0IzZI3sQGXBTW8K2FiAKHsoUMBQ8VJeWpkieFApA&#10;lNWApCDvv2pEKZESAUdNXqSAMlEhz+QGy/Q/x/OgmXx6OJSfHjnyY6Ytv5SKo3k9nrcZNjyL68f7&#10;nIH8UunAz6JAPhX2EKUykGeh7fgQ35tXMdZUxVrw8fFgAYgdMdeM+FzYk48lZrwqGENVSag47UrK&#10;/orwVeRfyS+ff2XO7HlaN14LcQTtuumz/8waRi/szbA5/WnavgHN9erTrFVjvqn/Fb0HdeO86yZG&#10;ju+FpWU3bQ1sNS9DwalSnP3/VhF/A4K0NYqj5rGSotK/jpeogQUlAhHNykWplcgxea68VuWzV/iE&#10;JTBm7mqatzPl0Dl3TC37YNSpC70H2HD+ykbuhm3hrMsYTp+fzNRp5syfZceDoNPYmRnQz6wzs0cM&#10;oUdHfSYPs2VQv+6achlsa0Uvq850kUAo8M5pKosjqS6NpFCi36IcL3ITzsv9eZLq8puiQjwE8tfF&#10;LvKy6hRvqnYJRGbyViD+Y4k5PxaK2svvxk/55nzMVWYmQLEUoPQS6y3KsI/8ZgL8YlErxf34uUhU&#10;SoEVv8hv+FtJX9m30UDzc6Etv5WvY2h3Pa7vEOXy2UtMTTzcz08Fezk0tSu92jWllTh3I6N26BsY&#10;yD3VkHM75lB4dw8/JZ/inddSCN8GiQf5rIaAuq3ApkNj8rNOyWu5MtS2LW2aN6JTBwGogKGLoT42&#10;nQzYMdiKpQKQqd0NsTTSR7dNS0zlsRHdu+FkYijWgT6GrbFtr4NDp9b0NW2HjbEu3fQb0aVFPdoL&#10;TEYOtuX9m7dUV8k1IPDQTEBSWfmUqrJinNdMwuPyQRKTU1DVeBMUQHzccdkzHdc99ngcEn90eQal&#10;6deJvr1SGzabEe5MlO86AYgLackKIP/NbygI1IJCmdpX9t/uqZquKzWxUB2rBU7teeo1srMzSRGA&#10;JERcFAftQnmWO5nhBwkVWEQLQFRZk/Cbi0kP3cv96/OI9VO9Omu1obgpAolEBQWxMC8J9gUEamJh&#10;giqkqKrvagDZrimNzOh9cu5Gec4OstQsdgFIopyn5ozUJN6Vktko/nwNT+S6y4w/zL3bApDgVRpA&#10;tC4sBZCiTFXjZCZht2fxOPmEOPLhmpNXs8M1xRCoViVU3VNqLoiAQgARcWeebC8WqqmuLlXavWbl&#10;QqU4VD0sBQ81yipanlebLI8JWlIDj5CVxCmghKiaWYsJuj6KANfRAgeRtdLedZuEn3yG68d6ilzc&#10;iv+1CQKNidz3msetC/K4+zxOH7Dl2C57jmwbycKJ1tj2NqKOyNnv1LBc1U0lQNAm4P1NgdQO2VXg&#10;UK0ypUIUTH74oWb/m2+/0pKznds0YWDXlkzuqcPm8V04ONOcE3N6ckMUiNfmsdzeMJrz82zZMdyY&#10;ed11GNauLvat6zBMtz6j9BswrZMOG3p25sio3lxePBq3DZPkZuvDRsdu7Bhtwf7JPeT1+uOybCS3&#10;ts1mzrB+f3Zd/Ueb1PjVV9+IfUnjJg04dvK0ACQOv3vxHDt1lllTJkhU24KpTuaEel+jsqq6pgtL&#10;AFILjL/DowYgCho1EPmvGvl/rUTUhxpV9OLZS2Jcj5IrvwcVS3j5YDg57sZ8yhYH9diB4N2deewq&#10;+4/s+VjYnZdJBrzOaC8OqA/Pw/X4kN5TIGPJu0xz/qgYTGmEKdVJffkxrwuvcluJinHgZZmrKIVS&#10;DSBaxC9WIQ76159/Y+XKNdr3Yd7bFCt7M/qMMsV+Zg9GL3KgbTddmrWWiFNX4D3JirVbxtGmXWPM&#10;zNrStk1z3G9cR/29eP5Kg8FTgVQtGGrtr30Fj79BRFl5iXwedU7pf61YgFIsiqRavuvkjHw2nvTk&#10;iNt9HKcuo3NPJ8x6DWHvWTfOBYbjeu804Zki/bO34R+1ktNXR3P2zDx6yDUxUqLnzU62rOrfnUFG&#10;bZg9pB9O/S0YM3QAVuZdMekq0XirZowe0Z+Kwhj5jqIpfeJHdfE9CtKuyw17gecVt3j17Davqr3l&#10;d/LizYs7fHjpwfvn23lXOYoPFX34UG4t1p0fRS3+mG8qoFdFLw14l2YoZsT7h0b8mCaQSbfkY5oF&#10;P2WK5VjxOceGX0Qp/pRrzcccC3553I9PeSsZbdNOlOQcfq9yhTfn4ScXfhOA7ZlgQj8jHZo0ayLq&#10;w4A2evLbNG3AzSNLCD2/Go8jC1k00Bjn+UPZPcWWxfZd6NOuCe1a1eHN08MCohM49hPV0aIBHdvp&#10;0LVDG3p1NsBGvyUbBKyLzA0Z0a0dHURt6Om2wqSDgVYja3i3tszt2Qmrxt8wxbwF8bedef8qjTfV&#10;cWTHX2dyHwP0v/kC+x5mvHvzWhRIDUBqu7CUIqmW9vDqiXhclMg9ReVA1IzyVILueOKyfybX9w3E&#10;44ATQRemiApwIylwKxHu80kTZx4fuI3MBBdRIPfF6dfkPpTVQqJWadSqCwWJrKxMrctKAaQWGLXw&#10;0OCjAUjgIwokJTGChMjLPHl4SQNIQdIF7rvOJuHOWlIDNxMpIFHJ9DC3hUT5KEBs0maiq+VrlapQ&#10;ILh/e4EE72peiFIhm7VztFFXAgwFkLTwXahZ6mpyYXa8s6ZA1LwR1a2lVEvK/e013VkCk9ykU/K8&#10;Xdz3ni3+ex3F2dcFItcFcFf4oiDjLIGu47XZ6LlJx/EVR67W+FBzQFRXU2ygmuOhJguqOR1qOK6a&#10;y7FU3qimu0qpFGWq20qpD9VVpZ6nFEm4ryrEuESAUpN419ZLV+AQBaOeEy4f6NZFO4JujMPr4hC8&#10;Lw0ReIwQiEzE5aCZ/EOruHdrrhwfRojHDIJvzuHqSUecd/bj+J4hXHKeweyx3enQrhl1GtSnQdPm&#10;NGiiFtSvoxUgVArk7wBRVgsQBY5akNQe//bbb/ju269pISrEom1jBhlLpG9rwLYJxhybbc3V5YPw&#10;3SZA2zODgN3TubVxDK7LnTgzx5bdAobNDl3YIrZzhAmHx1lzcaEDnlun4LZJADKtL9tHm7N1pBm7&#10;xlniPKsPV1aOZu/ckfwg0Piff/7zT3h8Jfa1fJavsbbswsULZwkKe8DdyFQByDnmTp+CeSddxsrN&#10;GOh5SRuaq3If/38AUWpEtcoUOGqViWr/Dg5VP0t1aalRWWp01ovqV8S6X+bu2i78nDqDdFcHCn2H&#10;8GN6f57G9iPqdF9ehw6SqHYQP5fZ8DbdiJ+eWPLpsRXvUjpIFGsrYLGA5wMkCrbmSUBzKuLM+Plp&#10;L17nNeddcSdelizn2dMUubEVPFTEX+PAP374SHDgXeo0+h7HyXbYjDCn13hTZm0fx9DZg2im24yW&#10;rVtoa7gHS6DyIHUH5j2b0LxlHRo1+IZWOk0Ji/Thutc+/O9e4fXL138B6i9I/AktTWmU1YBEg0iZ&#10;tGKlApHiIqU8lDJRiqRmu6r6BVEpeRy6Gc6UNYcZPm8bNqOX4R5ZgLNvGstO+eLsfZqA5B3ciV/P&#10;rYgVXHSbzXC5JrobtGJeDwt8l8zk7Ch7Jkr0PNbUkKGWRpgZ6dGxfVuMu3SiS2dDGjT8jgO7FvOh&#10;Op4XT6P5/OERFU8CqC4I5O2ze7x5GcirFyoXEsabV/cFIp68qtzK66eTeCfA/vDUnh8rbaWV36HS&#10;jk9P7QQmvflQ3JP3agLoI3GsGWa8TzXlbXI33iZ24V2CMR8SzXmXZMq7VDOBS09+yujPr3mL2DjN&#10;hrlDrZlm25GVY03Yu2wQnscWsn2cFaPFkbdX3Uj6rWnRQn6bxnV4GHyaI6vGcvbwBupIEKeCgb/b&#10;8CHd+PXTMX6t3IlD95ZYtWuJYZvGmLRrxWRrY6aYdmB5904s6d4Rx44Cg9bN0dXTwbi9Hv0FvION&#10;WnF0gi2n5wymKOCA/H/35TuK56N8F7+9i6U6+TKX149n6fB+vK4WtSEKpLYLS1n1U5VvK5X/Q4K7&#10;8xKJJ6dqo7ASkx8S7H8b18NzcT84GLc9gwUgUylOuUT+g1NEeK4gN/4cjx6cJS3+Ig+T74nDr0mU&#10;/1dB/AmPvykL9bgaaaWS5rXnKbjUKhPN5JjqDlNdWKnJUTyIvFqjQLI9KH54Tct7JPisEgWyiTif&#10;dYRem4taIz32jvjggPUSzO8V37sNNbcjLmCtpkA0/xyo5u1tqslryOOqbpYahaVyHJE+qgzKVjJU&#10;gcVAORYqAFJrhtxTtlm2N0rwv5zsxGPChC1aLjxBVEtJ9o3/AuRx6nHuXBmhdVU9EoB4X3IQabNO&#10;pIoakrv8z/zGciJFdShoKHWhlIjKedSOyFIKRLUKLAoMKgGugBLmMwu1HG7NOTVJdVWFV81kVyXh&#10;Q90n4X62j7QTBFyOeJ8fhM+FIYR6TMXVubuokwnymqsEcBO0ule3Lkzk/KFBYsNx3uHA6f2TcbTt&#10;RNNmDWnUrBlNdFrzfYOGYo34vo4oiq+/0UBRm0yvBYUaulujPP7s8vqzS0ud86WogHo/fIeeTiPM&#10;2jbFwViHBQPbsX2UkYDCBu/NowUg0wg6MJuwo0sJPy6gPLlKs5BDS/HfPZvbmydxa/NEvLZPw2vX&#10;TFzWjOb4XHt2T7Bi6ygzdo6x4MT8gTgvHIuufHZ1U30psFOKqSZ5/iX1G37PjAkOXDh7gogHmQKQ&#10;h5w8c5ml8+ZgZdyWkf2M8L95Tm4OAYhA4bFaUOpvAFH2d4D8/bEamNR0Y9WMyPovPNS2KhKYER5C&#10;4AoLPkXMIuOCPS/vOfEpqw9/PJvALyXzeHi8Lb+WD+PX6j4CkR5a1Pohw5jP2dI+lv0SS9486qpt&#10;5wQZ8OMTW36ploi4rCNvClrxsrCvOEdfqiqUcy7VnLQaNquG8r5/94ZVmxfTobcuDnOsWXZgCpNX&#10;jMTIsgPNdVtgM9CUyx6LKK8+zsPsRew/bk836+8YPr4zRp0bcCtgB7dClhKVcFGUiJo8WQOIUnmP&#10;GpDUKA4FrZISAcmfXVWqLSouEaAWU1ggxwUaZSWqm00N4X1JUdlzAmIyWXvkOhaOs+hkN4V5+zxY&#10;fjaU+SfvscszBZtxoxkngcOUZf1YsKE//ewMafzdvxggkfUcsy7s79+TA7a9mCbRtnWL+th10aOv&#10;aUcG9rXCpnsXzGVbV7cpE0f24m1lPO9fJ/OsPJrCdD8+Ps/k3bM4PomTfPHMm5dir5778KrKhVdP&#10;N/OqYhqvyx15Wz6Qd+W2vBdwvK+0F2UyUFo7ae15XzVUjg/jxwpHgYqDQEWAUzSYHwsHC/TlNy5y&#10;ENXRX9RlPwFMLz6m2FMVN5Nwzzlc3DOSg2sGsXRyT+zNdLHSb8ZIcfgTB/VllH1v7KxNGTXAhNSA&#10;I8Tc3Ej5oyCBXBEPYsLxueXBrl1bGeIo97tEu/xxVN53DbZdGzBUFIWZflO6tWqirX2ysbcJKyw6&#10;sL6vMfZGuuhKwKABpJ0u9l1Eoeg2IP32cSiL4LfyUD6W3OHnF6H8/PIev76Lhp8z+LU4iMSL63hW&#10;/EgUR+Vf8FCm1m55/rSM/cvHcPXUTlEgKgdSA5CQQF9uOM/n1pEh3Nhjx/2rc0kPP8TTR97kJV3h&#10;cfJVCbQvkRp9VhTIPbL+1lWlwKDBJFPUhagJVeJEgUG10bHRGkTU47Xw+L/dVwoeKon+MDmGpGhX&#10;Hqe4UCYAKRUVEndnHZHXFwict5AatK2m++q2BPl3VhPrv46U8JpFoB6osiUhG0SBzBHfqcpKrdWS&#10;6AoYamEpNVdEdWkpBRLjt4w0bW30A+Kb12vAUMUT44JWC1iUmlETCRVADhMtILrrPpXk8K0UZdUq&#10;EBe+eJRyVOs+UqOsHiUf59Z5O01lqORJnKgHBQC1lkfEHZVAEeUhAImSYxG+czWAKGAo0Cg41BRH&#10;FDXiv1AeU4UR5TzV3fWnOqmpibVWyDdby30EXBuBx6leBLmOwt/Fkdun++N9zoG7NyfhdW4w14/1&#10;ktddI8pjBjfPjubYjn5cODICl6Nj2bt+EMtn9qFbl9Zaue/GzVtQr3EzGrZshY5+O775VlTIN99R&#10;5welLGrWRVfA0MChAPInRDSA/FADELWv8g5ff/2lNiGqfeumdG7VgIFdmzPfti0bhhpxdl4/vAQi&#10;QfunEXNmFfEXNpFwdRcJ1/cSd2UHMZdF6p7bIEBZyb2jK3DbMJGT8+04Mc+OnWMt2S7wODKzH/vm&#10;jqB9q2YaPP71pRqy+73Yd5oC+fLLLzEyas3BbYu4cOo4cWmFBEWkcObCFVYtXkBv844M69UB/xun&#10;BSDPUfM//gKEgKF2BFYtMP4vWGq7spSp7VqQFCqT7QpxtgVpyUQdGM5z7+EUXLPm5zQnPj4RVfF2&#10;IgV+3SnxsuKPlyP5WGzCx1wTPmWb8jHLjDfJPSiN7gLVg6hM1OHtE4l0n/TkTWZvfikdyM/PuvNj&#10;eXveFHfhZekmnlfnUVr6VJx0mdzYT3G/dZxxc3ozfH5vRq/uy5R1A1m7dw6tDZvTup0OLfSbM3Ra&#10;L1butSM4Vq6ptLnEZ2zllBqEETyP3XudCLx7iBiR/ZXPMnkmqqGkqEKDQXGhmgdTY2pbdUvV7isr&#10;LCglP69YvgvVZVWuHSstecqrl+/E8VQTEBrDhZuBbNx7hrp6lliPW8UejySc1l1i7c0UNlyNpK5+&#10;B3QMW9LRsjUbdszE3eMUa5dMYfQAcyaZGLHZxpI1ViaMN2zF6snDCfG5Qdd2zZkzZRAD+5nQy7oj&#10;3c0MMNKry7H9i/C+cZgtK8YzYkA31s0fw5KptkT4H+TDa19eVl3gZeUJAfEuXj5dLQCZw5uK8WIj&#10;eCMQeV3WjzdlfQUm/UWZqLavwMNewKQgMpy3ZU68LhErGy6Pj+a92Ify4XwqHsTHx335lGnPpxQn&#10;fk2fCLlzoXQFVG0QZbmdP8q2izNbxKmtI1g9vT8zRwoAu+nSuv53mOo1ZpKAc/ZQE25cPMTvv73T&#10;uhXV3+fPlfKZXfnj/W4JRLaKAmvJcIHoRCtDbOV7m9+rKwsUPPqZMqObAR2b1qeFBFk6LRrRWb+V&#10;3Iu69NCtR2mCH7xM4n1BkDZk+HWuJ2UJZyiOPEhJ9AmKQ49w/9A8Xlfkyz2iBkr8V4GoiYUvq8o5&#10;vHo8V45v0bquomMekJCUwr1gP64fWYD3cfEzW2yI9VxJSshuKh77UprtzZMUV3ISzvMg7DgJcYE8&#10;epQrAKhJoiurzWskpyYLmFJIEzjEiPJISErU4FGrPv4ODmWq+0qtsZ6dJa+REk9y7E2t8m9x5k2K&#10;MlzJjj4qqmM2KYHyeQUmqrx7ot9m7t9cIAG56tnZpCXI1Ux0NYxX5Y2j/dU0ClUJZL2W10iL3KOp&#10;ENUtlSYgiQusGbabHX9IUyWqCyv5/mZSRMUkhgpQBCBKxeQmH5XXWkGwx2RSo3ZQlOkqAc1V+XwX&#10;+ELRRSWvH4iieJxyUgBiL7RaW5MEvzNHW61QKY9Iv7laN5YaoRXhM0cbkVVT86pm2K5SGGpOx4OQ&#10;FRpgFCzUc6NFrSiwqMdj5T3igpcS7F4z30PlP3wlulWt13lbbp8dgP/VkVo3VrjnDK4cMdcS9sHu&#10;8zm5ZwDnDjlx4/xMzhwYx7YVjoyUSFRfvyUNmjahbsPGApKWdDKzpFkbff79n6/59rs6AgW18qDK&#10;h9QM59WG66rJg2qkVh3ZllaDiTompvIQ//nPv/lGVEDTRvVo07w+eo2/o7tBA+w6/MAsax2OTO7B&#10;9RUOokbGc2fnNALFwd07uozIs+uJPr+JmItbiDq3kcD9C7i4bBiHZvRm+1gL1g8348B0WzZOsqdN&#10;s0Y1yuOrbzTloZL5337zrdZ99Z8v/8WMqUO5fHIT506fECdZgF94EueuXmftisX0694ZBysDvK8e&#10;o1ocpDYD/f8ARC1vWwuP2sdq21p4/BciCiq1uRE1GquYCjWsN2afRKDTKAyw4vfSIfxc0Zvfy0aR&#10;e8mInzPH81vZIF4kt+JtigGvk0WRFPTkaYQpOb6GEhn246ciE36q6M7vlb0pCtIj16edRLo9+em5&#10;qTiqjjzP7y+RoB9PK6op1aL9Mh5mhHD21lrGru7KGf/VOE7phV7H5rTroo+VrTHdehoyeIo1C3cP&#10;5pAoU6+oxcxdOZBzLkvEPeWybcsEUZKqCOU3LF+xhA/v34v6qKyBh4BBA8WfsPivKaDUAKNE1Ioy&#10;ta0g8uH9T5w/dxEzMwuWLl/Flu17KHv6iuOud1lxwp+zIY/Y4Z7IxZhK9t64zzdNmtNcrkmr3p0k&#10;8gzj50+vREkOwb53NxzNjJhrbcbKAT00p7l12VQkZMbX7Si+As4NW2bR3VqPIQ5dcb2yi0D/Yyyc&#10;64Be829p8cO/MWj2JWMGduLE3uHkZx/kbbWzKI+tAo41ApAlvKyYy+unokKejtUg8U4UiAaOij4C&#10;kh6iTGwEHAN483SgbA/idalYiSOvShVMRvG2dKSAfYhWYfnH3J78mNabHxPs+Bg3jI+RY/gUNYnP&#10;0ZP5KWYCv6ZOgLzpUL4UKjdDxW4JICSQur2SY5vHsmhSHywlCPpSrnF9CfDGjRzKgX07iYkO4U2l&#10;qITPAoBX7ozu24F+hjqM62nEAIFq18b1MKjzbwa0b8Ss3q3pYySB3df/kaDq3zT49kuGmrVhXn8D&#10;HpybR9Sh0dxa3osTEwxZaV2H+Z3/xWrremyyb83hCZ25uW6ovFdBzSisP+FRVlosgUqZqLcqjm+c&#10;xrUTW4lPlGApOp4HScmEhQTgeng+d06N4eJGKxK8V5EctJ2KHG+KM26Rl3pdVMglooMOEh12m1y5&#10;pxQYNOXxJxRUafaYuChtnXRtpcLYGNK1EVY1AKkBxv8GiDaaK0vlQOSxh4mkxHnKe10TeLhJe1mD&#10;SPDV2Ty4s4YH8plibq3kvtsCwm4urAGImigogKjZ3iQKZJb4azX1YokE72oErQreFRi2iW3WAKLK&#10;umdE7SEz5qAGGFVDKzVsmwYLBRC13pPKaavceKTfUoIksM+I3VeTRE+7UgMQlV33uuggb7JMJMk5&#10;fFyGa9tqjocCSKS2muAq7nvPFOe/jOSwdUSLqlCzyZWaUMN6axPoSm1oM9e9Z2t5FKVMarq3Vsjj&#10;clzr0ppP0I2xBF4fSaDrcLzO9ueuAMT7wgDuXB6k5WC8zw0i8vZcXJ2tNTVy132hpj5cz0zn1P7x&#10;7F7ryLzJ/ejasTUtW+vQsEkL6jdphkGHTjRvo8c3ojqU+vju+x9qurJk++uvvxV41MxSVyXcFTAU&#10;QFShQmV1RYHUb9BQW1xKKYBvvhFVIEqkUb06NG/0PS3qfSsRlQMjTTsxoPUPTLWUCHJgR7YNNWX/&#10;OCvOzR2A68phWvfVnZ2z8NszB5eVIzgwrQ8rnIxZPLAr68f2Y3w/c+p8W9Mv/NV/vuTrvwAin+3b&#10;b/ny63/TpOn3nD22kdtXDnD98jliU/MJiEzlkpsnG9asxL6nMYMs23D7sjPPn/1NgShoCBA0eCiI&#10;/A0ate3/tRqA1JpKtBdp80aqS0t4//g8bxOceJfUm8951vxeZcur+F4UXe5Bla8dHxJ78vFRF96m&#10;6/NLgbEAxIIX8Z2pjjbnfZY5P5Va8KnEDN4MJ+acCaGH2kt066CtD/KpoguvirpQmbuGZ5UCLQUQ&#10;UT4///yRK27H8Ap25ornLlEeTelgasCoGQMYOMGYKcsdsRtnw5wtTiw9MIKd5+fR2qipwP8rBg40&#10;R9+ghTZ73UIga9G9LS5Xz2kQKCkUVaEg8jd4qO1aUNSCQ1mt+qh8+oICOa9Vq1b8+5//oK62RMA3&#10;dLfpg1tQPC7BDxkxewOTVu5h57nbGNsMQqddewy7deSw8x6ys1Pp3cuK9u116dqlA+11dTBvZ4C9&#10;qTH9TDpjaNCS5Ad3+fQun+KyeLIKQ4h84MaFK+upfBlH9atEXr2RaDbJh7Mnd3Bg/0pKCqJ5VXWP&#10;soJjvKjYKdsbBBwreF6xkFeV8wUoUwUgo0SFDOGt6sJ62l+URT8BRm9plantvgKUfqI8+gtEFEyG&#10;8aZEVIgokfdlQ3mdJ4rxkTnvMizk9+/O2/BevPQewAs3e/H58rpew/l4dyw/RU3k53ixBNVO4vfE&#10;afBwPqQKzNPW82OcRMXX5nNl+xhmDO6CiW5durRpQGfdlkwYNoDjO5fTUwKDxt9/RcOv/0m7ZnUY&#10;2ccIz6NzeB53iOehqykR33JskQQMQ7uyeZwJe0bpU+o+i+wzg0jc2YvYjb3xW2yGj4AkYIM9WRdn&#10;UuazjPI7Syj228Cr8iwqVRdW6d8USHmZqMpnnNo+j3P7VpGYnExMbIKmQCLuBXH10Hz8To/h8mYr&#10;4sRRx3uvpTTTXQDiweMkcZwplwn12Ez0fQ9yHz/5K++hlIfKfURFR2kK5GH6Q1E20RpEFEzUOepc&#10;NT+kFiDKasCihgOnk5Mt2+nJJMfdloD+KiWiQPLk/cpzPEgN3aWVL1ETCpNEfQSLIgn3FN/rp2oW&#10;1nRRqTpYas3zMK85YjVV1hP/VCBqomFqxG5U+XdVzv1B8FpRJbvJitmvdWspcKhVZqP9l8pzlPpY&#10;K4JgrVahRC1SpcpK5QpMlPooSHfh8UMBSFbCIbwuOQmhFok0uYRaa+O+9yzSordrzl4BRI2eCveZ&#10;QfxdtRDUeiGVgEJ+WKVG1LhgBRa1rwCi1Eit4oi8s0BTLTWFFdVs8mmEe80UgIwWeIwkyHUEt071&#10;JuCKk8BjsMDEljuXxAmftdcA4ntxBLfPD8Tj7HgObOjDsV1j2L7SiZUSldl0N6Jli2Y0adGS+o2b&#10;aeBoqqPHD/UbCjjq8I2K6FX3lagQNaqpBiCqxLtSJTUKpBYemvqQ/YaNmmrdSAogP9QRxfLdN3wn&#10;SuSbf/+Djm3akOh/jyh3Xw4tX8lwc2PMG39NX506jOnagqX9OrJ3jA0nZthzft5gjk0bwNYx1swb&#10;YMg8gcc8x16Yt9fXwPF/Tc33UO/51ddf8y95r95WnQnxOUuA2wluXjpLbMoTQmMyuObhw5ZN63Ho&#10;acKwngbcPLOPl8+fa9CoqYMlUBAFoXVfyTEFCJUb+X/zIyqp/l+A/C81Is9XuZBneSlURS2l1N9S&#10;IlFbiUjN+b3ClqoAC8pcBlJwvjvvYm20Sr0/FXXgc6GBAKQrn3PN+L2oH39UDBRVYsXH/IG8ejQa&#10;/93duLWlA39UTeLlo058fmrCj0+7UJE5mPJ8T6qeqlpTzyktLdNKY7Tr0AaDTm1o0qYRk+c6cs5j&#10;NaduLmfSInHShi0ZPmUAa/fNx2xAVxrqNKaVBBKNGjempU5LmrVozLLVE7nptY75SxwpK38qMKjS&#10;ch+qS0qDhIKFgELBotb+L1CqKl/KDf9Ymy/UuKEo0TataNa0MS2aN+PE2cssWLFegP+tXH8NqC+K&#10;sl7TRlj37sX4SePZuXsrzVo25fu639OpSyfaG7ZHT19A0rUzRu3b0aWjEV/X+Q+Xr4ijfJ5OXnEo&#10;j8uCKBY4PHsbQ2lVKOVVYZSJvXqTLGAt4NdfCnj3JoW3rwJ5/ewoL6tW8qJysdh8XlbOE4DM5Hn5&#10;aF6WOwpABvC6vJdYT7He2vbbCgFDubWAw0ra3rwqEyvtzcuSPrwsku3ivqJIbHlRZMMLCQbey+/4&#10;Ic+W9ym9eBfcj+dufai83IvqS315dX0gLzzseePnxI+ho/h4X4ASKQolYjLv/IfzxmcYH/xHQNQM&#10;gclKyFrLbw/X8CZmLcEnpjFvqDXtG/1A3X99gUnbupzdNZ3c4PX89HALZK7nt8QV/Jq0kt9TVguQ&#10;1vDbg+V8ujeXiptj5D2nyetP473PPF67zebHW/P5IA7zp8CFfLq/jM8xq3gXNluu3cW8LM3g6VM1&#10;CqsWIKUaQF6/esbpnYs4uWMxSSlJRMXEE/cgkciwEK4cWoDfmbGcW29GrGfNYlL5yRcpTLvOk2QF&#10;EBf8r6wgPvIWObk1M8sVCFTXVKKojweJCWQKCOIfxAmYoknRciE1oFATCf8OkFoForqwFEDUKKx0&#10;AcjDxDvkplwXcHmQl3xeWlcqsm8Sen2OtiZ6gt9G4nzWc999AbH+ap2lLRL0b0MVRVTdUKo0lCpP&#10;FSUASRJQqCq62jBeBZmgdRpE1AgsdUypENV9FeMviiRWVGRITRXfhLvrSFKl3RMFIL5LCfOdL6rj&#10;jAaQ/LRLWkkTLQfid30c9zynaQCJ8l9GsPtk0mN2aQCJ9lsgikTUha+ahahUhygOeSEFDFWeXeU8&#10;1LYaqqvWPq9NpsffrZlxrgCiurvUiof3b00jTCxY4OF/daioDQdun+lNoGyrHIjPOTtCro+X/VEE&#10;y2cKdZ+By+E+nN/vxNp53TmybSzrFw3Hyc6S1m2a07ylwEOcfpMWrdE3NKJxs1aiLuoLOAQGTZpq&#10;I7KUClHwUCpEwePbb8VEhahSGbUAqbEfBCBNqFevAf/5z39Q6xw0bFCPBgKX/xEnP8CqO0k+97h/&#10;xZdYtwDCXW5xfNVGHE2MaSeOoHOTb7Dr2JyRJm0YbypmpssoU12m25kzwqYbTUTJKFj8IErH3NiY&#10;HhaW0ppg0LoNjUX5fPnv/2iP//sfX7B7vVre15PgmydxPXuc2OQn3I/L4satO2zfuolBNsaM6t0e&#10;t1N7RIo/00qW1OY91Cx0taiU2lbzQx7n5JMrVgOS2rY2ua4gIueKPckVxSKmwKPqY1Wn3abKfxwf&#10;E8fxU85wrc7VHxXDqPTtTqW7A2VuZnx+ZMsv5V35qaStQKStPG5G6Il25Ib05peyUdzf+A2voocR&#10;pfITu7vzyKs/v4nDe5nVnZ/KuvKhrC1vi62oSJ9PZUmqONKXZKRnaWVmGjSqh2n3TnQ01WPU1D5s&#10;2D+W/WcW0MGkJc1aNxW12Rq9dq1o2qSBXAfNMVBrV7RvS0tx8oYS1R47vxzv4E3MX9qbpNR4Xjx7&#10;S2mxwEMgUlQisPhzZNXfwVELj9K/lEgF795+ZNWqmmHFjRrWw0Bef/HkcWxevkSUSUtat26Bnp4O&#10;JqI6+vTuzqL5s1i8YDqW5l1o0qwhDQUu338vkKlfF8MO7bDubiEQ6UQb3Tb07t+D8JhbFJbGkJPv&#10;T06hF48Kb1JY7kFRhViZByVl7pRXuAkAr1H99LwojcPSruVZxVRelI8Q9TFajo3mxdNx2vbL8iG8&#10;FtArxfG6rIdAwopXFT3kmI22/brMXKDRXcuNvBZ4vCrtIU7WkhfFpgIOc14UWvK80JzqAhM5ZsPb&#10;UlvePenFh7S+fIp34MM9Jz4EjuBziKiOsBl8Dpsujn0SP94dzwdRJR/ujuLHkDH8FDpZO+dT6Hix&#10;Cfx0fyI/RYwT5z5RgCIq5ckOXsdvxXNnH9I9JsHj7XyMn8unuHm8uz+Bd6Fj+RgxhU+R0/klbgGf&#10;ImbyS5RA4v48PoTMFEjN4KXbBJ5eEFjdmMx7z6lUS2D67u4C/kjeIEpoLa8iN/CiNJ2nokD+mwMp&#10;5Wl5Oa9fP+fElnkc3jib5JRkomMfaACJjriPy8FFBF6YwoWNVsR6rCD40kyyY44LQG7wKPEyjxIu&#10;4XdlOcnxAWTn1CwapWCgyrEnyWulCQgURKJjokhMStS6r9SCU0p9KICo9u8AqdlWIBHIZAps1Frr&#10;KYES4d+kLPs2icHbSAjYwNNsDzIjDhFwaQoPBCApcvye2zzi1bK1ITXDdNWEQTW/I1zUR7jXXFEn&#10;oiYEHmo+R9K9beLX94lvVgDZJr5aLWO7kXRRIWq4b4KA5mH0TvHZK0i5p5azFRiJmsmIPUyAfMcq&#10;RaHWBVHqoyD9MnkPL/LFk/TT2hR1b1Ehqq9LrYcb6DqOrNjdojpUJn+pgESUhMBAgURNAFSjsKJF&#10;XSRrC7Gr5HhNnavYwJq5Hqq0u+riig+p6bqKFhCF3Z5B0PUx3Ls5kbs3xhJ0bTi+LkMEIH3xU8N3&#10;BSZ3Lg4WEzVycaioEDttHfYze/pwcvcwVszqyYYFg3G0M0NXV0ciTl0aNm1J81a64jT0aalrQD2l&#10;IOrU5YeGjWjQuKmokfqaovj6K1UTqyYPUgsTVWOqTr2abiylQNR+g0YNadSkMV9/8w11BSoN6v8g&#10;zr0+//qfL1g0ZSop/hEEnruJ7/Gr3Dl+jfuXvAg578q+JSuw6dSRBv/+H1p++y+MdRrSu0MLRlsZ&#10;YmnY5i+lodtKR5TWFXLuRfI4PI7M0EiRo0GEXvUQ2XycrfI66+fOJ/DKefnRbxPidoYbZ0/zIDmP&#10;yIRsrt30Yv3qlfQ1aY+9SStcj2/nxfMqbf0PBY38fAGItIV/7ucKLHKz1RwRNcxXgSSPR9l/mjqm&#10;gCLQ0OxP0CiYlOblUBHrTMElG6oDBvJrziTeJttAyTjKvXvxzGcgv6Q58UtxPz6XdOKPys78XNpB&#10;FIolbps7cOewEb9UzCDjdCeq79rxuXQZBWHTKA10IPuqOKlkJ20xql+eGfNjWSfe542Qm+Myr54/&#10;00ZAtW1rgK5BKwFIRwaP6s7YWd3pP1yPWcvs6W1vRqOm9Wkp0X2P9q24sGA8vTrJNaCjymm0RUe/&#10;FV0s27Nxzzh2Ow9n2Tq5jmLv8bzqDYVFZfJdlf4vK1SmurPEaoFSLHDJzyvRrESg8/zZG9at20AT&#10;uTaaN2rAODsbenbtIKCrj758zmY6TejRWR/vg2tJ9z1Hut9FHtw6xV1XZ/yuOuN58QijBvXTApG2&#10;+npy/bYWpflP9h/ZxbufBP7FETwuDOJx8W3yS64LUC6SX3ycJwX75DPuFqBtpaJ0FVVl86kuGyvt&#10;IFEaoghEQbwQEDwv6y/7dgKKgbx5OkhMAFLRT1SGjSiRHmKiPMRei/p4VaYUiACltJfAo6dmr8uk&#10;LbESgAg8CgQwAo6XxT15pvYLBTCF1rx5Ys2HrD78mDCIT1EjeR8ygvcBo/ngN453vmP4FDiFn+/V&#10;AOWnsCl8Dp8qJgBQ4AibpAHkY5gEJOHj+Rg1QWA0g99SFkLGUn5PnsPHaDknbroojbkCmen8GD6B&#10;D2ET+DFMACQg+RgxhxK3KfwUvpDfYhbxR9wqSm+Ok3NWkXZlFlGnpwl8dvN76m4iXWZxdvNwgi4u&#10;ElX2SBvGW6tAysTUbPQ3b15xfNM8di+dqDl9NYz3QaKAJCJMFMgSgi5M59zGHsS4LSfs2nxifTZS&#10;nO4uPtKFnPjz+FxYRHrSXbJEadQO2U1JTdVGXKmaWrHxscQnxMl+6l+Q+LsCqVUdNSYASReYqER6&#10;Vpq08pwUuR7S3KnI9eOu/H/ntphz7/pcnma6iQqZr6mQeN/1hHks5EGgKj2yXVMhqWqioAAi/LYo&#10;EJ+5cmyDgGEzqlCigoaq1qvKtqv5IGpdEDVsV43e0hLuQau0bXVcKZNEeZ206N1i++Q6HqPlRQrS&#10;L/0FkCep5/kiP+2CEGsTnhL9Z8TskYOn5eTRPAyXNxUwKCCEimpQBRKj/efLB1ovrSgK31l/5jn+&#10;C5Aov5rRV2rioRp1FSXnRfrO1ZRHsNs4AdMIQiVqCBR4BFwdJirESUDRRxTHMLzPD9SgceeSo8Bk&#10;KJ5nbLU69+f3OXB4sxNzxlnTw6wtrXRb0sGoC81atqaVfluJRDvSuLmONgLru3r1+V6VKxGA1JFt&#10;VclW5TS+EmionEjNBL1v+PLrb/heoKGAUb9hA231wnryvEaNG9G0WTNttNYPderQpGF9zWF8Kzf7&#10;qW27iLsVjO/Ja3gdvoj3kUta67HvFP7HLxBw4gK75y/GpmMHdOp+jaV+M+YMtBFn04u6EoEqgEwd&#10;Npxs32BSb/vz0CuIBHdfYq7eIvKiO5EXbhLr4kGUiztBpy9y9+IluXAuEXLDk6jgaB5EphB65z5X&#10;jp9l5bSpTB80QKCzjxeqf1frmqmZ16BKjCtTSkRBQkXSChQ1ViDH8jXLEbBkZT4Wq2nVvjpfAaQs&#10;I5pXsZspd7fjWeBwiRaX8zK8D+TNpvCqQMWnH3/kjeJzYX8qEkypSunA50ojURc9SHM3Idm9L5+L&#10;FpDv5aiN2qmMGYvrEn3e3JslUDEnz3cQ5bE9+e1pL36ukGg30ZzXaVt5XZ3Pq5dvsOxuLsqyjiiM&#10;FizbOJoN+4YxaaExO4/MoUWb+ujJNdBOFOgMG4HXrX1scbKmvii8th0MaGXQmk5meqzbOYZjF6dg&#10;PaAlQSGBvHwuACmQ7yVfwCCmchsqmV4g27X5EAWPWqjkP1HDeUtFkSm4qGT6Z2JjHuDsfBTnwwdo&#10;LsqiafNGEsg0l+uoDrtXzCR0zyI8l4zkxlxR1gtEUS9w4uYMOy5MH8jmSY5sX7uCCQ4Dmeg4mPEj&#10;HHAa1p/KlzkUlEWRXxZKXsltCksuUVp6XCLmI5SXbqeyfCtV5RJ9li2iumKKAMSJqpIBVAsAnos9&#10;ExXxvLQGIi//hMirpwokYhV2ojz6Czj68Kpc1IimSvrysqSHgMGC50UKGmLFAgk5pgFD2xd4CDSq&#10;8s2oKlAQseZZvrQ5JrxOseBDXH9RCQ689hdYeTlQeakvxSdEmV4UoKkcibcoIc9hvL49kre+Y3kv&#10;kPkYNI5PApCfolW+ZLJAY7Y4/Gl8iJ7AH0nTZX8G76Jn8j5mAb8kLhGQLObn2PmiPubxKWYWv6Vu&#10;wHvTYPJ8FpEvgWWe32LunXYSWM9ggqNaAfE7xgxqy70bi+jfs5Wm/gw7NOPJ43T57as0cNTmQNSq&#10;hAogZ3cuYu/S8ZpKiIlLEIefRHRkOFedlxB6cYamQCKui2O9vY7gy7PJT3AhP+UamdEn8Tw9i6yH&#10;oWSoiX8PH2rgSE5N+RMecQKjRFG+okYyampcqTpZtQBRph0TxaFMm0SoAJKeVgOQdAFI6l3yMrwo&#10;znDnxgF7bh91IuDCJCLclmplTCI9FxPhubwmB+IrakjURVzQOg0iiaEbtInhKv+hhvEmiNLQTNRG&#10;vFiYz2Kt6GJcsAAiYpcoEPFt4q+j/ZZoAFH5D1VcMVLOU2utq8WqAq9PIiv+kAYP1X2lAJKTdJov&#10;HiefISfhsDZ8N1J+lOIsF0Lcp8qLLxeps1KItoFgkZhqSO+Du8uEXDVrnitVocq9a4tHCWTiRalE&#10;+c6TN1+tKRa18qDqAgvxnCw2Ef8rQ/FzcZAPMkIbvut3xUkA4ijQ6EeAPOZzYTDe5+wJuDxM9kcJ&#10;QAYJcKZx6fBIdq50YKi9qUSZTWln2AE9/XbiLDoKPIz4oUFjzeo0aKTlPb4XcPzQoCHfqsmEX3/N&#10;l19+rcFDjXZSIFHtf9Sw2e+/p3GzJjQUaNTOD2mgFppq0kScUT05VkdzEmpt6nYtmuJ16gL3r3rj&#10;ddRFA8etg+e5fegCbruPc2Xrfm7uPIT/sbN4HTnJplmzGGTaDf3637Ng+EB2L55FZwNdVk6eSqZX&#10;IOm3A0nx8Cfumifh564TcuIygUfOE3BQ4C3m73yeoJOXuHfhBpHXvYgTlZIYEMmjiGQK4zIoTc4m&#10;PyqVtLsxImkTyIlL5VFyhvywORSJuigTp/ii+jm3PG8RHhYpDqlSg0Z2tlhWvlykeRo4sqXNkWPK&#10;HuUUSKvyIEUURl7gud9UKpUzuDuVam+JNkPH82vqPAouWPHabxQfUyfzKWc4qZ7mVD205teXxvxa&#10;3ZdH/vak3xQHEzeaxP1d+Jg0lyceDmzp9w3RBwdA7irK7w0iP9CClynm8NyRZ9EWZFyz5+eX6fz2&#10;269MmDhenHN9Wuk1Zf2OqZz3WMDOY6PYsHOWBAhfYyCQ0G3ZgGWDTSHiOIFbptCk7rdyfita6utg&#10;bNWe/SfncPDsdNoY1SM0LJRn1a8EBsXiUIrEirXtPGnVsF0FkVqo5BcooKhEe62Vi0IrlMfKKK94&#10;xosXb8nKyKZD+/YaPDp2akd9ee+bp/ZSnhJMYbQX6UHXeBLhRWG4D9l3ruF7cD0u21dw9dg+dq1a&#10;zKZ5Mzh3YAcbVs+n6kU2T5QCKQrhSdEdUUnXJBg4SUXFYaqe7qaqYptAZKMAZblAZA7V5TOoKp3C&#10;0xInKkv68bTIhqriPgKSgbwoHyKKxEHrxnpZNphnAppnxaJORClWFnanqqg71UU9qCwQZ/9EwP3E&#10;iqonlhLlmooZU5Unx/KtxOS8fAutfVZoJQDpyYvC3rwq7MX7R2KpNnxMduCnB6NEjYjdG8d7f4GF&#10;9zDeiL3wkN/0hqgkN0feeYkCCZrO+6BJvBeAlIc4cvdMJ+4cM6YgeDhPfB2Ju2Qv91AXFo3Wx8Gi&#10;JV7OI8j2niOgmEayyxDib4zj6u5BLB7VjUNrHZg11pTN4hNcz0yQz3yKaxcnce7SNLbJORMmdaZ7&#10;j7bYDemJXttmxMZF8VZgUQsPBRLVhfX27Wsu7l3GvqVjBSAJWveVUiBRkWFcPrSIEFEglzfbEOEq&#10;zjZwL35nJpN2/yCFD2+Ikz2K78X5ZKeF8jAthYTkJA0gDwUAKmEe90Atc6tKs9eAQSkM1c2lCi7+&#10;bwWiAFKjQpT6yFAAyaxVICEUZPrwIHg3nkeH1ExmTLyE77kJRHjIZwrbq62LHnhlBmG31PSJjVpO&#10;Q5nqrrqvyo4EqtFXakkNVUJKJcU3aol0taqsmlAYE7BawLOVDFEZatCUqjqiljVPuq9Kn2wSAC3g&#10;UYIzNUuKS0CYdl4+01XyM1wolDYjzpkvnqScIT/1jKiEGbiLCnmSekyotUZbREqt35F8f42WE1FF&#10;FVUO5GHUFi1RHuY1U5TIYlQ9LAWRKFEnChiKZKqku8p9qGR6wI1R3HUfL5H0WA0i2uira6PwvTwY&#10;n0sDuXW6L/4uNV1WPmcHyg/jwI1TffC5OJxQzwWc3D8O+74daCMRp74ojtZt9OXG1adrNzNt2K4G&#10;j/oKHvX4rq6oj0aNNIioeRVqct5XojYUOJSpY7UQUdsNmzSiSVNVD6umpHt9tVqhPF+VOFGjsFRU&#10;q9O4Pg5W3Ylxv0PQeQ+8nS9r8FDmeeAcrjuPcmXTXq5u2sO1Lfu4se0gvodO4n7gCLNGjMTGsB2r&#10;x47gzvEj3N53gOSbXmSI+njoGUD8FQHI6asECzACDp3hzv6TBBw+S/AJgcd5V8Iv3STazYcUv3tk&#10;BMeSFRJHRlAsmUHx5IQmkXM/iTQ5nhYUQ1pgNKn+kaQERpASFCU/uD8Xj+xh6dzJqDpPhQVPBSAF&#10;crHmieXLxV0gICmUi7lIazMyZD+zkOJH2UQfHU+5xwheCTjKLvWn4Lw4qBtD+OXBEt4GTOHxURse&#10;HOrEqxhHikM78scLW359YUFFYlcSbgwg338qP2cspdSrPx8iZ/E8eAYxh+1xXaTH77mLqYocTFHY&#10;ED49Gk9VbG9+LZxExg0zcm4shN9/xNX1CpbWXehsbEDPfkYcOTeXmQttRXE2pEWrpnIdtKJpg284&#10;sFzU0csAoo/Npv63/xR12gqz7t3k3NGcdNlAHwdDho5x4GlVNaqOVd6TQg0geaIuamGigURtC0jy&#10;BCLqmALGXyZAzROwFIhCKVT5ElF0Kk8UFRHOMHsb+vQww0CnkTbCbsdIK3aN7M7lBcMEokcoivGh&#10;JCuWkoIMfnxfza51y3A5epC1c2fgf+0CT7LiKa1IIa8ogtz8UIFIKMUloaKArsh7OYsi2k1J4XbK&#10;i7cIMDaLbRF47BEV4kxV2Q4qihdTUTSTisKJlBeMorJovIBiDE8Lh8v2KDk+UqChtgfLdh85x4by&#10;JzaUPu5Bea4VZY8spO0uZiHbJlQ87ibbxlTnCVjyrAUgYk/MeJFnSXWuCdVZxrzKtOR9hjVvk3vw&#10;7kEv3kb35sco+S0jRZFGTuRz1GQ+R0zjY8gMfo1YzC8xq8iV+z/mqhMXtnfm9L7OXD3Xi+N7u/I4&#10;dg53XQezfoEezjutiQxeyiDb1liYNqCHxQ/sXmfN0umdGNCjEf17tcSka32cBnZk1IgubNgwhtlz&#10;bVi1ejh97ToyYaoph0+MZfIcG5ro1KVNO5UjbUBMbIQA5PVfAFGmurDevnvNlUOr2bd8PA8SahLo&#10;alGpiPB7ApCleB0fy0UBSOjlueTHnZNWguPA7eIrr5MS5iw+S6JzUQnJyWr+SIIojxQSkxPldeK1&#10;FQrVqKvsrGxyVJXev2CRqcHj/wWIgoYAJ/2h3IOqOyuVrNQw8tK98T0/hdTQHVQ99qYi25PsqGP4&#10;nBlD1G1RHYFb5XNMJcpHLdK3WZSHBPcCCVWCPez2XPHPaqnwleKT1SKAG7Tk+cPImhxHgoBELSyl&#10;gKPKvMeJr1dz+tRStmpFWFVQMfLOEh49OEzordkClq0aNAoz1UJSVyjKciU5Yi9fZMXvRZVxz47d&#10;xy1x4qovLD12j5ZUT7q/VstrRPrOkTevSYanhCl5s55YVedKQKIq6tZMIvxzFJacr4bvqm4sVcok&#10;WMARfH20BhClOlT+I/TmBDzO9OKOAOT2mX74XRK5f34Qt0/ba8rjrscUAq7PY828Xjj264CZcVt0&#10;dHQwMuyowUPfQKmQ9poKaa7TWkuc/yAQady8JfUaNRaQCEy+/0EDiIJFrfqoVSLKvv72O+o3qK8V&#10;VKydka4UiBrJo1YvVGVQ1KTCf//zn0x2HEqiqACf41cEHBe4ufc07vvO4LH/LK7bDuOybhdXN+zm&#10;moDkirRXN+7BbYcokuPnuLx9B5snTuD2zl3cP3qKNA9fUSD+JN/wlsjrJqHHLhF86CxBB04TpOAh&#10;+6GnXYmQxyJc3HlwK5CHARFkBseTdbfWHmj72rGQGssWywlN4NG9BIFMDPdvuLNh1gjGDjLEw+2s&#10;RD65PBbnmJVVREpaPkkpj8We/GXJqSonUsyjGG9inO1FbazhvaiPCpfB4hRWUCUO4NO9Jby+PZP7&#10;C3TJv2LPh4cj+KVEot6ULnwqteTXZ2Mo9HckYlsvQg/YQtVGSn0EFrcn4bO2M098RlIZ0ZfXKQ5k&#10;+vTh1YMJ5Hna8CxhNJTPIetcHx57HWbxrMny27Zi+Cg7+ttZMnGaA5ZWnbWktb5BG3QFFI3qfsnh&#10;bVOBOHJ9lqH/w79o0KQhJuYqb9KP1h2bY97ThPyiIl6//KB1Tym1kaeA8H/hobYVPOQx1c2ndfWJ&#10;KYWWIUotXSk22S8UeLx9/5mdu/Zh3NmIxdPG4Od5gzljh3B06TiOzhvBoZlO7Jlkx45xA1jm2J1p&#10;tt0Y0bsTM+Sc7auWYNvdnHGOg7hxbC933E5S/SybguJ4AVQcRSWJVDxNEwUSK+8VTH6hFwV5LhQX&#10;HqOy7AzVT6+JKvGQ1ofnVX6y7S7bV6iuOEtl6QFRJLt4WryJ8sJVApeVApdVPC1YKeCYT8mT8QKO&#10;YVQ8ceRprr20tpTn2VJVaMcr+Q1fFjrwIt+OF0/68vyRFS8EMM8EMM8zjXmeYcKLdBNepZnxOrU7&#10;b1MEHEkSHIgK+TFpKB8ThvEpbiSfYyfy64Np/B6vhvKuIeHSZA4u682ymZ0YPa4tcxZZ4u61iMzs&#10;g9wVH+HlPpPlCzpQVuDMbfcRPM07iEO/5rTvVJdpi3qxZfcwFq+2ZeIsU4zNm9LFRIcu3dSs9Lr0&#10;7N2B9h0b0a17awaPtWD6PCs2bu/F3KU96TuwK/0drGim04Co6DDevX3zJzhK/8qBKIBcc17PXlEg&#10;allZVc49MiqW+/dDuHRoGT4nxnN1Rx/8z02jNNWVSNdlxPts+gsgwa7LSUsKJDExTlRHPLHx0UTF&#10;RmndWWoElkqUZws8lOWo7b+ZUiE1Q3drRmCp7i2lPhRAakZhpZKdHiVq4QT+l6doI7DKst0pzXKj&#10;LEv8wq0V3L02WxTIOgJcJnPPfbbW9aRGVmnzOfxq1leKubOUcO8FoixUGamN4pNXoGpaaTWwwrfX&#10;KJD7aqEptT76JmIFLOnRu7T1l9Q8wHB5DdXVFXprJtmiRAqyRHlkKIhcozjrOvH3tvGF1wVHkSL7&#10;KEy/ICpkOp4XBglAxNndnkFCqFqrfIGAQkFE4BBQk+NICFlLnBp1JSpFFVNU80ZUMl0VR1TKQ0u4&#10;Bwv9/BZy33My3uftuCsQ8XNxJODaUELcxnPrTB9tDsitU/3wOTeQgMsj8Tonj1+Zyu5l/bA1b8Kw&#10;AZ04uWcJNt07o9OqFe3bCzj0DDR4tNFti27bDjRs2oIfRHk0lrZRcx3q1GugAUQdUwnzWnhopsDx&#10;57Gvv/mWevXraasTqu4rDSCiPNQIIAUQNeHwX//6l5a7WDl7HvG3AvA5ellTHQogHnvPip0WgBzA&#10;Zf1ODSAKHAoi1zaLIpFtV6VItu/l9MIlHJw0leizF8nwvKN1YyVe8ZD9a9w/dpnggwogZzSAhJ5w&#10;IfycKI/LHsS63ibZ+26N+hBoZN9N1NqsuwlkBQtEFEwUPELlmALI/URyw5I0pRIvCuTSntXMGW/J&#10;qpWjCAi+TMjdAIl28knLKJJo6bFYDTxSHuaLFBcn+iiPGJd1vIxeDI9X8/hsH/KODODn0GVUXhzK&#10;K4lEcp0HkXPEiWovJ94l94XKYVRGd+K38kl8eDyBxD1WRC4xJef6OH4pWkapZ1/y3IeTf2cC+SGD&#10;KI3rA69HUH7PmmdhMyhyFceVNJvfn8l75knkt6YXzb/5QtRGKww7GWBq0RmjLu0waKeHvp4e7aTV&#10;02tFkwbfsXHhIIpStwuojrNvYhe+/9cX1G9chz6DezN1zhRuet+gsDSf5y9eUF31giKBSJ5A5Mnj&#10;/yoMBYva7Ue5BeQ8ypcbvEisWG52UWpZT8Tk+0nPJVvOffPuEwcPHdWuixaiYHtaGmPSUQ+rTnra&#10;UgB6zeqh26S+WAMMWjSmbevmGOq1RK9lI4m6d7B4xhS6d2lPgOtpDm8VlVaWQUVlNpWVueLYHlFR&#10;liOtWIU6nirbkZSXeFJdfkugcYdnVf5UVfhSWe4j5sszsecVXjwvv0l1yWWqSk4LSI4LSI6JYjkj&#10;21eoKr5KZfEZUSOiWvKm8PSJk4BDlEm+A5WPbXme24/nWTa8yOjJ84eWPE82lqDAnJepZrxKFkuy&#10;kLYHrxJ7idlRHWtLdYw9haE9KbjXi4q4oZREjyAzYBB+J2y4c6KvqHUHpo8ywqBDPbpZtMa4ly5T&#10;5vVh6PjOzF3eD8fRhkyY2JaFcztw/NBQViw35+alEYy2bSzf7ygCo1eyYos1e04M5NSVsYwY003U&#10;ZRs6d2lNL5vOjBrdn0lTbbnqtpPFa4bgE7iO1+9vEJ2wh/4DOzB5piPtjFoRHh7K+z8BoiYRKlPb&#10;7969we3kNnbMHyYAiSMyOo7wyBjCwsO4dHgFvicncWGjNf5nJ1OcfJXI6xIUe6yiQACi1gQJcROn&#10;HHOLhMQYouOiCYu4rykQNVxXQSJL1EeWynuIKYgoYNSqD/V4rQLRSrmLYlH5j1oFkqW2H0Zy58pi&#10;EoIkCBNolGTekPYGRRnXeRR3nPtuC4n3XUvg1WkCkJma8lDzQFRJd1XHSg1AivZdoq3yqkZiqUmF&#10;sQISVSRRdW0pgKgqvmqWemqkKrK4Xct5pIZtESGgJomvFVEgAiFsK2GqTmLqKR6nnudh9EGBhyvF&#10;8nli5D2/UJNNAm5MJC/1JJkCEo9zokJEacSKnFHVdFVdKzWdXU0OVLPIldpQxRFVF1aU33wt16Hy&#10;JWoyoVIgCjRqnkio5xTu3pQIzcVBm20ecmOMKBG5MFxHctdtnEBlgKY+vE7bcuf8YPwujubYlr6M&#10;7NOc8YNMuXJsO+E+51k6cygN6n4vwNCldZvWNG/egpYt29BC7If6jSXqbC7KoRGNpK0vENHmfghA&#10;6ghAvlNDdtXIqz+Vh8p9KJCoViXSFUAayXMVQJSp8f5KkTRr1kwDipqf8Y9//INz+48Qdc0Xr8OX&#10;uCUA8dgr6mP3aW7uPMb1HQdx2bibS2t3aKYUiOvmfVzfsh83gcvV9ds4PGUm5wQiqe6eZIr6yPDw&#10;I+7CDcJPXOae80VCD58nSCBy1/kCEeduEOfizYPrPiR63OHhnXt/AkIAEpJIjigMtV0DEoHGPTku&#10;jyt7JABRj2eHCkAC/bh0YhMXTqxg1LiuOE7pgPPZdWRkp5NX8JRUgUbyX+ojn6zsMjKi75Nyfg7v&#10;46fzc/p8otZ2IXtDd17fmM67G5OpPDmS1OWWPNxqrSmQTxmD+bV4MIV+RryIHkNFwGTuTmlDwZ7+&#10;/JayihJ/cTRhw3iTNINM98FUxA/hnUS4vLSTY315fNmOJztsqPAcD9Wb+EOi5tfhqxhv3oyWOk0w&#10;t+rK4CF9sbAypVmL5rRtq08HQwNpdWnWoA7zxprLDb2aP345QmXwTKb2bMs///EF85ZNJyT2FhsO&#10;zmLU/L4s3TYdv7DblD6tyXPk5Sm1USyKTMAhpqCi2kcKIgKP3FyBzJNSsZKaLqwnZQKdErn5C3n2&#10;7B2nTp8Xhfotg+3tmDh+HGPHjGHa9OlMnTaFUaOGY2fXn65dRR23bKItbqTKnTdpJI60YzuMREE1&#10;rPMNfbsbY9vbkoInyTytyKWyKp/y8seUFGdTXJxBSUmKOLs4gUW4WJAoED8xX6pKvaku8xLF4SGm&#10;oHGdZ6XX5dg12b4q26JSSq7JY65yvrsA5KbA47oA5QJl+ZsozR1PcY49ZY8HUvqoD0UPTahI6UZ1&#10;Uleq4zvxIt6E1w968jK+O89iTKTtyZsH/UQt9uZdmqiXpJE8jrbjaeYM8QO9iAg056pLR06d6syB&#10;/e3Zt9+GrZssWLXcAv32dTHookP3PqIKR1qwZec0rPvqMnqSNUdPTiMkeBdzZllwL2Qnp49PkNda&#10;y+wJhsQlHSAkYTEhDxZzO2QO9+NWkF9+nknTekkg0ZwB/c3lu/0B/Q7NsezdjRYdmjFopLG8bhds&#10;HTqiK8ctenUVBdKQaFEgCiC18KgFyFs55n56BxunD+LBAwWAKA0g0TGxXNi/Ar/TU7i02QafY2Mp&#10;TLhApBqNdWOplgNJDN5H+G1xvlFuokBiiIiO0EZcpSnloNWzEnAoUzAQgGSm14zAqoVHram8SM0Q&#10;4Bp4KFO5kGyBS2JsgABkCQUpF0SB3JDrXCXwL1KccY2SdFcByGIiPJYScn0OYZ7zNICo5WxVORNt&#10;lrm/fN7bszUlEi/KI1YgotYzT49Qa6Iv18q4q7kfqu5Vguq2ui8KRc5NEYCorq+4YDUYaqkGkEjf&#10;hdrgqrSo/QR7zCXnwQlKs92IC9nMFyU5V7WiWqr4VkH6RY0+XhcHCxjWakAI954lKkPBRMFC9acp&#10;mi2W4zNFLi0TWymOfi5RojrUzHW1sqB6zN91FEE3RnHn8hB8z9tz7+Y4rebVXVEfd2+M584lO26e&#10;MOfCLmNOrDdl20ITls3oy82LR3lWki9RUy4BHufo3L4FrXVa0NGwnTaBS+UsWrZqQxOV/6jfiAaN&#10;mtFUtlu10aNug8Z8LwCp20BUhSqo+L1a3lbNPq+jJdOV1Qyp/R/+/eVXWukSlfOoBUjtIlPaOiE/&#10;/KCd27hRYwLVyKizbtzcfxZ3UR23BCC39p7CffdRLm0S5SGK4/K6HVxeu0vUyC4tH+IqALkuILm6&#10;fjt7Jk5m64jh3D99mmyvIFKueRNz7hrhxy8SJtAIP3aRkMPnuC9Aib98iyTXOyRe8yHpph/pfuE8&#10;ulejPHKkVZDICv1vN5YGE6U+BBxKfTy6n0R6SCS7ti6ih60OyzYMY9GmwQxb0J7dl2bi6n+AuORQ&#10;rcsm97FAI6uElPQC2X9K7LVj5LpM4W3CBH5KmUPCJmNK9tjz9tp0nl8aRdE+exKnd8BtaFOeB07i&#10;p0fD+DGnD29ThpHnNpQnhxxIndyG/LU9eH1vMWVBApiSJVTEClj2dORT3iQt0f4ix5DfykYJcMZS&#10;sKUPMQKdTGdbfivaTbXfTE6NMaC7YXP62VliO9AGY7MutNZthYG+UiD6tGnTEt0W9XE/uhTeX+K3&#10;d5ugbD+5nlvQa1IPIxN9Fmwcz1mfdWw4OYXJK20FoNbcDr5BWXm5/N+iPFSu43FxDTRyi0R5FNaY&#10;QEKZgsgj2VdAUftZ2UqdFPH6zUfuhoRpgYmTgwMrFy/lhPMxLly4wM5d29m7ZwcbNqzAzKyrlmRX&#10;iySZdDNk+sThrFg8g0WzJzJ4gBU6zepj08OSN69LRRk9pLAoTdTIIwqLMwUgqhsrmYrSSJ6WBUnr&#10;x9PSOwKPOwIEgUfxTZ4WXaCi6DgVhSdk+yRPC49TKftVxUepKDhAef5+ygv3U/hInFC2qL/sEeRn&#10;9BezoSDNkvyHAl+BR0maGU9T1Ug4U57Hi/qI6c7z6B48j5LfMKa/wGQQnzKn8CZlIgm+g7h+oQPe&#10;3jYEBjuIwjMn8sE4DpzuysodRizf0pWdR/oyb0FHxk82w3pAF8xsOjF26mAGOJgxYWpvxk62Zu7i&#10;QSxePpjp0/vQpXNDnJxEXZg2Y9xoC/r21WPhyn5ccJvPgTNjWL9rMGMmd2bd5mHMXzRC7tcfMDDQ&#10;YeDAHnQxb4te59a0NdZHt6MOLdo2paFOPVp1aIF+5zY0bdWAiMhQPrx9+/8okLdv3uB5bi+rJ/cj&#10;NjaCkHvh3A+LIjYujkuHVgg4xnNxcy9uHxnFk+hThF0T/3ZzhQDElVhfcbJe64gPF2USEUpMXKwo&#10;+FRRFQoUmeQIPDSICEw0FfKnAqkFhwKJ2k9TSuNv+Q/VZmWqobyZxEb4iJ89SJmojqc5HuQlnhco&#10;bCIz+ijlOZ7E39lAiOscom+vEIDMJ/X+Lm0ob3LIVm1orqqurtZ4ilN5kDtLSAndQHLoRm1+R4wA&#10;JVGUSowokfi7a2R7E4n31NK3S3koAInXljMX6AStIDN2j5YPz01yFpjsEL8+TRTLPlEh10i4t4Mv&#10;1FKx2YnO3LslDiNoLXkPT+F1eZCW94hSVXeD1IqD87XchrKaiYXLtS4sVVxRG74rSiVaHlOTDe/d&#10;msI9j6kCi7H4Xx0uCsQJr7P9uOs6TBu66ytwurTPlMPrdNm32piTOybjf8OZJ1lRfHz/gt8//yiR&#10;1BPSEu5zbOcq2jSTyK2zIe0l6mzRvCnNBCLNRIU0VLWvGqtVCJug00pfTI/6okg6du4mUJELSR6v&#10;LWVS5/u6oiT+hYWpBSsXLqVFsxZ/guQL/vnvf6EKGNbWyKpdubCOgEc9bmlqTsxNf7ydL3H70EU8&#10;953Fc89JsWO47djPtklTcV6wTICxhxtbD4jyENUhiuSaSqoLXC6sWM/2MaNZ0s+a4OPHeOR9l0QX&#10;T6LPXCXs6AXuHzrD/cNnuXfkHFFnrstjXiRdFfVxxVsDSbp3OLkCi0chCX/mOERl/NllpXVlyWPZ&#10;Ci7yWE5oDWBibvuyZsVY+o/Vp/cEPXpPakP/mbpMFDVxOWA9nqG7CU+8RU7+I54USnSdX0FJYTl3&#10;1k8l+4wDvz6eyOfMSTw+PYDHm/ry/MRwPvjMoOrKFKLmGnNhUCMKbgzg9/wR/F4yjBdRIymV4CBt&#10;XgcyhjehaIMN72PXURbsyM8FC6mMnE7gylZUxwzlj1eDeF/YUSJeax6esCFvhyM5y3oQNkGX0pvT&#10;+XB/JZlHhzG6ezM6ddWlraEeXY07YSDqQy1X2ra9OAv91uiJA76waAivRIJTeJBXAbP4I+og43t1&#10;4Yt//4MOxm0YN9eBzr31Me7Xjtbd6jN9xRgKVbRfXa0pi8eiQhQkaqFRqz5yH4nyeFyqbT9WykNA&#10;k/VIVEl+OcnJmaxatVYLOFq3acO0adPYu28LU2cMZeyEgYwca0+vPt0xNNITp9gFow56LFs4jaXz&#10;JuEwqBfmpu3p39ecZk3qYGLcmerqQlEbmRQJNFRbWJxKUWEUhQV+FBXcpKz4BhXF7qIgPMU8xNwE&#10;GJcEEicEHodk+7CA46gAZB/56bMECsPITx1AXop8t6k9KEy3ksDQRLOirF6UZA+Qm7+fRLV9Kcvo&#10;xbOsgTxPt+Nlcl9eJQ7gZVw/DRwvowfwLmEkn1InURY5kmAXCxZMa8ZBZ2tmLG7G7BV18A0dQ0zS&#10;Io6fG8CU+a3ZeXQwk2d2YOFsSxwdzWjXpTV97AQK9qb06teV/vYmmFm2w8CwJc1bN6KlrlJocv+K&#10;UmjduqkEhg3Rb9cUvfZNMethSFdrA4zMW9K+a3N026ky/g3k3Ca00W3OlOkjcBrTRyBlgn6XNlj0&#10;NcWsTzc6mslvLSrFoKsElE2/5ZbXTT5++KCBo7Sk6E+AlGqJdR+Xo6ye1FsAEk7o/QjCI6KJi4/H&#10;VZS7z/GJnFlvrSmQ3PDjBF+YzT3XxRSlXiPsZk0+5L7fKU3hpKamiZKoSZIry9YgIPBQ++k1XVi1&#10;4KhVIQog6X92W2VqI69qrBYgUWFexAY7UyaRfsWjW6SG7ZOAyZGAy1MpTr9MZsxRwjzEJ/uu5r7n&#10;QgHDLjJFIaSq+SCiRsJvzyXs1iziRHkkBK0iQRTFAwHDA1EcSmEkhW0TgAhI7q3ngVr76e5aAcsy&#10;eb7AJFiNsq0pgJsWuZ1wUSAZcXt5knKKu54LeCj3mcqDpETs4wvPc6p8+yZtwkjQ9UlyAZ4mJmgZ&#10;qk7VA7Xe+d0VAhNRGAHzNUBE+s7XkuRq2K4CiEqqq1noqqRJ2C1xFOJIQtwmEnJzogYQn3O2eJyw&#10;xu1IT85uM+fk5h64n51HXOhluTGy+fXnn+CP3/jx/Svev3pGdUUhGUmR3HE/y4b54+hmqCvwaEPj&#10;hnLDtpILr2VNl1X9+g2lbaIBxKCtoagQHTp3McGmd3+5KNuKkmimTR5UAFEK5J///DdG7Y0oy8wj&#10;7X4c5/cfY/6UWfSz7o1uy1bUkXP+/Z+a2eB/t8kjxpB8OxQf58ta15XbruPc3O3M9a0HOTp/Ccsc&#10;7NgzdxreJ2V/zUKOrVwsimQn1zbvxmXjDk7OX8aWYcPYPGIIKe5upLuLurjkTvSpq4TsP03ovpPc&#10;3XeC+0cuiCq5Sex5TxJcRH1c9SP5WgDpHvfJ8YshNzCexwKRvHtJ5GowqYWIwEPtC0xyQhLJFiUS&#10;6XGLPWunMWuhDQ6zDLGb2w77uR0ZtNCQkcs6CERWSnS+gFv39+Jz9wrZjx9TkZOF95K+PAsYxS8l&#10;w/m9bDZvxSnHjWlOtfMwfo1cSbnLSCIWd+PG+OY8D54kimEkPz0eQFVAH0rPDiV7mQWlm+wo2WVH&#10;hftMqoPH8yF1MUlnhvFgoyWVISPh9RD+eNFNIl4L7q5rz8ONjqQtG8DDBdZELbbgp7hdkHyIOfZG&#10;tO/QClMrY4w6tUWnZQvattWjQweJOvVa0bT+t5xYMIKSSyt5H3+SpBMziN89CZfVE6nzzVfoGrRG&#10;RyLVtsY6zFkr3//RGcxY7YjD+H54B3pRVf1MG5aruqo0aCgTWOTmlpCXV6oN6y0ueUpRWYV8P0/I&#10;Lymj6vkrjhw5qo0GXL9+PZniBH7nN/IKItm2eyTjZnZl/GwrBg6TyNtKX6wzEyeNY9bMKXTq3I72&#10;Rga0aN2M+o3rYtHdlHPnT4rayKG09JG8Xwr5hUkUFEWQ9+SGfK7TFDw5TtGTM5Tmnae8wIWyoquU&#10;FyvloeAh0CgSgBTulu0d0m7mad4inuXN4WnuWIoy7cUGyPYwSrMdKc8dxbP8aWJTqXoyTn7vIZQ/&#10;tKYiyYTy2E4C+W48DTfhWVRPXscP4nmkI5+S5/IpbR0BF/sR5TuTuVMtcJZrYfWmLhy7OBzns6OY&#10;PceQYYNbMHSoLnucx9LNrD5jhpphYqJHC72mtOvYhq6m7TDqIkC17CQBXlsM2rXRuvf02urQzcRQ&#10;AoLmdDNuh0XPzjRrUx8TKyMMjHT4su5/GDbBhm375tCiVT1MzDrLfV2ftu1a07JNI2z6m9LfyZo2&#10;nVqJ4tClo0UHOlu2p6u0Xa060kCnLjfcr2oAKS35bxeWSqQrgNy5doq1ApCoyBDuhUVqSXQ1BNft&#10;9A4CzszkwiYbvI+O4VH4Me65zOf+9UUUp14XmM7hge82wgJOkpwUp8FDAaEGIKqibo0pgNTkQP7b&#10;bVVr6nyV+1DJc60OlqZCagCiCirGhIsCCTpCSYar/Ia3RT3s5fYxJ24dHkys9wqeJJwRRbKR+KCN&#10;3PeoKWeiurAyovaSGLSOiNuiTnzmi8ljd5YKVNYT6yfgCF2PKrCoJgoqBaLy2Qn31qHqXmkV0/1F&#10;lahZ6aJMtJxI+BYi5HylUspybhDut5qs+GNaEv1x8nm+CHabIkQSaZZ+kSD3afJCq7UZ6WqJ2VhR&#10;G1pNKx/5MP6qO2umyCqhnv8i2Z6jbadHqforSoks10ZX3b0+nmBRH2pk1c2j/fA8PRrPC3PkR5lP&#10;XMhFiaAy+fzxvbb06I/v3vL2ZTVvnksE/CSdJ5kPeJwRLwCJ4NbVw2xeMol2Em00b9qAhvXq0qyp&#10;6q5qRr36DSQCbKAVP1TdVy11dGnStCVduppibGqJmbkVP/zQkO+/U/M7VCmJH7QEerMmzQWKEeSH&#10;pZB3N1GccTIZwXFEiMLwOHmZM7uPsHbeUqaOHMeQfnYYd+zMoTVbibzsjff+cwKNowKGQ9zYdkhL&#10;lh+aPYcVQ/txbN0kZo2zonuXb9ixYChXtm7j8sbtXF67Gedpszk0ZRpHZ83g3unjhJ8+J5C4Qvjx&#10;c4QfOU/EwXPcE5CECUBiz7gTf8Gb5Kv+PLwRTNr1YDI97pHjE0XOnRiyfKPIuhPFo4A4Hiu1IeDI&#10;Do7n0Z8qJFuOZYbEEXXTg+Mr57J77Vimz+uJwzxTxqy1Y/b+4fSd2ZI5u7pzwnc25yQoGD7HjFVb&#10;5xF5/QixB+z4LWe6AGQsz6OGUX56GGnjdMnfYsu7sBVU+Uwj7ZA9Kft7UB3owMfMIXzK7MPn1DE8&#10;OelA1fHJvL84lwrnEaTuGsDru8t5IFFp2OZB+E7rRKZEqryZwOeqrvBqAC9ix+A/14ygscZETelO&#10;6a4R3F/Xiw/BWzg52xabbnpY95botW93iTp1aKXTXNRjE5o3b6ItgTrOrjtzBlswxd6MgeKgrFo3&#10;5PCS0Ri1aSpOqQ1tjfRZvXUG1wM2MX/TAAZPMEdXollD87bMXTKHVLnxVU6jrOw5hYUVojBKxaFX&#10;kZASxxmXTVy/vZcDp5ay9+Rydjgvxs3rAiskQAgOCuLevUCuXD1CYel9IqN3cc1jGOEJOzh1bRZH&#10;Ls5k55F57Di4nOOn9mNn10uApoNVT3M6dGwr16kRPWy64+Xlzrt3zykpzaGwKF3goQASKgrkKqUF&#10;ZygvOkVx/lGBiDiS/ONy7DhlBUfEDggw9ohtE/Wxjoq8pTzNX0plwRKq8pfw9Ml8aReKzaP8yWwq&#10;pa0uWCDtNDk2ieq8sQIQW8pTzXia2ImqeGNexPflQ9IQPqdP5kPadH7Kkns7YDFLp1vSw0qHqZOt&#10;cLTvwLzZPZkvsB8+1oT23eoyY0ZvNiy35/D+kcye34tJ0/sxzMlCYNGBlnrN0WunK4pDj6atmoiK&#10;0KG9bOvItn7bltja9xB12Y4WOo0Erm2wdbSip21XBjj0wM6xJ+OnDWLSzH7MWTAAu4GiSEzEF7RQ&#10;hTLb4XpzH13N5Tfvb4LjeFvMe3ehhX5jUSW22A+1oVt3Q/7xzRdcvXGJTz9+/BMgokCkLS8t0SYS&#10;BrlfYO3kXoTdCyAiSu6b6FhtEuD1U9tFcczDZVs/ru2yJzfihNxTy4lwWyIK5CqBokYS/HYR5n+C&#10;9LRkrZxJrfpQpuDwl4n6qD1Wq0Bqu7DSVQL9zxULVUJdtZliOQKf+KhA7nvvoiD5kgDkFhnhh/E6&#10;NhQ/AbjX0aHcu7GASK8Voi42EXlriZYDUcvZZsXuFx+3Vh4T4HnM0JLpUb6LeHh/MzF3BAiqFaWh&#10;RmxF+a8UgbCO1Iht0q4SP75cFMhmDTSJolji/NXCgeuIFchEyrGyR27kpZ3TJhGqIb0F6VcVQKZq&#10;9CnKcNFezP/6GDnppMBhKeFeAhRVhl3NKL8zl3CfmRos1BR5NaRX1cBKvr9RmzgY7bdQS44HXx+L&#10;z9lBAo4RPEq6zrPKbN6+reTHH1/wUVTGs6fFPC3J4/nTUl5UllJZmi8RlsAjSyLp1Gjy0hPIfBCO&#10;z7WjzBo/mLrffYlFFyNaifLQkt6NGtFAAKK6mdR2I7UGiKgNNTJLR9eAdkadade+I998o7qk6mv1&#10;rX6oV79mYuE33+F31UMAkkyyRyjx14OIdfUn+ro/UTf8ibkZSJznXWLcg4l0u0PYVS/irvkSIaog&#10;5IQrAQcv4bX3NJ67j2mJ8iNz57PA3prt8+yw7PYtM8Z34vTGKVzevJlrW3dxec0m9o2dhPP0WVxb&#10;t440r9sk3bzJ7b27cF40Ge8DW7l78Ajhh84S5XyRhLMeok58eajAcTOEdLe7ZN0MJftWGFleEeR4&#10;C0BuR5DuGU6mTzQ5AhIFjychokpC1eirBwKQaBJ9/Di3bhmHVk7gwOYpjJ9lw+J9s5m6dRiD5rdn&#10;3BpLuo/UZZXzZExs9TDs3IhlA9tQ4jGCP8pn8zzJkSfuduRst+bRnG7cGmnE2/BNWn6i0HUc0du6&#10;8ipSYJFix685dvzycC6xK83InGfOs91DKDmgii2O4cb8AXhNFQd1Yw1nHdtybWZreD6Ln59b8VOV&#10;CT+XjsFtrj7B47vh72TEy0tyAZ+YxeXRRiQdXqStgtemXQu6mXcWgLTAWK6D/jZWWJp2w1qiUcuu&#10;bRncw4wlY52YMqg/7SWq3bt4LBZGrWnQuAHmPYxxGtsH54sLWbrFDgOTH1izexpOk3rQvH09nMY5&#10;cvCYM8kPM3ha+YxXb97x/M1Ljl9ey2m3mTi7jGHJNkt2nx9Bn+F6OE4w49qtY0TF3WLpsuFcvTqX&#10;Vau6cva8HfciZ8r33Bb7MXrYje6EvnFT9DvpiANtiZoQ2dXECFPLrrQT8FlamtKnT08WLJgmSuMh&#10;FRWPKSpOp6RM5T4EIHkCjcc7Kc3fL3ZAszLZLnmyk7I8pTbE8tdSLoqj8k9QVOXNkBt8jNhoAchE&#10;2Z8moJgh29PknBlU5k2V7bFybCTVuUN4ljuAl7m2vH08lB+fTOLT47m8SJlMaeRYnibNE0czH0vz&#10;htQTh91Etz71W3wnCkANYmiOjY0AsI8Ri1aPZuEiB0bIbzdhvDlDR3TXuqqMzfXpYipqq00Tvv7h&#10;a+o2rsOIifYMGGJCc536DHHqS2djfYw6t9aUiUGHllj3NWbgiJ5MnuuEoUkrdNo2YsmaCVj1MeDE&#10;2YWkpB5gzYZerFg7mAUrbNm4fSSDhpvQVD5bF0sD7If1xNymK3ZDe9FV4GUgqsTG1gI3z6v8+P6D&#10;Vo33L4CIAnn9+iVh3tdYP7WvACRQK+ceGRVDbFw8N87uwv/MbK7vtOfG7gHkRMhv7r6CyBuLKUq6&#10;hJ889sB/J5GiQLIyU/8fgPzdlNrIFEVRu/13gNQokL8BRGCSmabUTAapSZG4n11EjM9aDSAlKS7c&#10;cnbC++AQ/I6P5s6pkUR7SYDmv17OUeXXNxGrzSzfK8G8mmaxgnseM4m6s1AzlQN5IIpDKZFoUSRq&#10;YSkFEDWMNyvuoNaVFXlH/HnIBgHHCi0vrnInUX6LSYnaQbwcz0k8RnK4XJfaioTXyE9z4Ys7LuO1&#10;THtptiuPEo4R4DqeWKGR6vMKFkWRfG+1vIioD5/ZGkBU/iPSey4R3rM0qKSECdFEiSiYqFpXfpec&#10;8DjlSP5DL0pzYwl230+iUh4FSbyuLOb9q2revq7iVfVTnpUXU1n8RKKoR5TnZ5CfmUCB2OOHsdy+&#10;cgxjQ106tGmBQx9rdFRl0zp1UMNu6wtAahPejZo0ERXSnNZtdNFpo49+eyNRI821rqtmLXVqAFK3&#10;AXXqq5X//sH5Q8cpjM0g8fY9Yq4HEO3qR5iLNyEXPAg+507QmesEnHTF99g1/E9cI+rCbSJOe3D3&#10;mCvBR1wIOiwX0CFRI1v2c3zBYpY59mHFpO6MHqjHCiXxV07EY99ebu07wKmli1hm25er64XuLpfI&#10;vhNE0o1bnFm9hA3Te3B0w1Bu7pAf7uhFoo65kCCgSnHxJ8vjPtli6QK4bM9Q8rwjyRaQPPKO1izN&#10;/T4P3e6RJiDJ8ovlcZB8ZyGiPkRNeR46Jf/HRZHe+zm4aBwue5awY/1ETp3bKY5xB45TzOnYuznd&#10;BxnSZ6SZONUWDLHU5eYya15HTOOPp7N5FNSXguAxVEfMJ3ZFL3YYf0vWlXm8jdpEzD5bss+OoNTP&#10;kXepDvwqTqnwhiNJS3vywKk1r3YN493tBfwUv4cdDib4L+hD4clpPN4zBq+Z+lQnThQFMozfqgbC&#10;R7mQr43FdXgH7oy14OLQrqS6bGFmd30cO7VhkIUhQwf2FzCPZdqoYcwcPYK5E8cwc5QTG+dN5eTW&#10;lQLspVzduYGFI5xo/N037J7txDR7S604pv2QAVj27cJEUWH+EbtZvGEg05f3Ztaq/oyf1xcLW3E0&#10;Zq3oZGVId1E585bPYtWOeSzY4Mjctb1YvK0Taw+a4HzNQba7sO+CPY6TRL2s6MuuvUMJ9J/Dg5gl&#10;xEStJjJuLePmd6LnUAMGTbDAtHdHdNq3oJOxRM7mnQQe3TDvboyhUiDdDDE2MWT79sXk5iaIQ8sW&#10;BaJyH3ECDzfyc9ZRkCMR35OtWjK89MleAcc+UR67xbYKQNbL/bRATEBRMF5slCiMYQIHB6ofO/D0&#10;kX2NCdyrHg+WY47aflWuPZU5/cT68DLPnjfynFdPxpH/YBBht81E9bfn7NEOzJnbhHkrjOkztD0t&#10;OzXAuEcrbW5FJ+M29OzVia5dWovTb67VJets3ErALiDo2JpWuk1p2LQ+fezMBKYD6WXfhcUrR9PN&#10;ohXrt4vTu7tD1KQhLUQprlw/SZTFYNp3bo51f2MWr5mMfpeWAg899DvqCEAEuqI0THsY0tG0KYeO&#10;jmP1JnsGDusoakOHmYtsOXV5lbTDaNOhBVZ9TenR30zOFch1MxAFYkRzvUacu3RaFMiPlJcogPw3&#10;if765XNxoB5smmZLWKhSILFERMYQF/8A94v78D09E9edA7i5155HkcdJ8NnAfZd5FCZewevkdOL9&#10;thPud0ycvQAku0ZtKEgoENRu/1+rVSE1UPnfCkTV09JAonIpCjgSSHuens+tEyMpTLtC1SNvAs5N&#10;xHOvHV6HHPB2HsoD33WEeywhzFPN29hMskAhM3o/qpyJKske57+Y+56zNBAkiThQKkTlOJQCUWXc&#10;40VlKICokVsJoWqZDoGFvE584AoeBK0Rv67SFwsFMPvJjj+iTTBUhXfTouRazPHQ1gT5wvvCCJLk&#10;SarKYk7CUe66TyZanqhWnlLQSI/cooFCreWhyrErgKiSJWFe00V1zBeSbRbALNRmoashurdODiDK&#10;ZxcvyzMJ9z7GjcNT8T27QP6B8xI1PeTNy0pev6qiuqKEqvIinlUoy+d56WOe5mVQmJVISW6qRM4r&#10;qffNvxk+wIYhvSxp3qwh3373HXXr1oyWatiwBiCq9EgD2VbqpIUAo179RtQVWDQWqDRq3lzAIbBp&#10;rLZ1tJzGnk3b5MYpJzdaRezxxLgFclfAEeZym8Bzbviduk7QxRvcOXuRgDOXCTvtRvBhNVfjAv77&#10;znBHFMjNLYe4sWkv+6fMZLlTP2YN6sTGKXYcXTGTfXOn4evsTNDZw5zbPI2VIy05t2Y6V7ctJd7t&#10;migad1zkf1s1uQtHxKHdObib6KNXiRGFk3D+lkAjWFMcGaI+MmX71aNSfiyppkjURrZHGJliSVcD&#10;SRLQpEj70C2Eh+6hpN26R+adcB7cvMOZtWtw3bWOS5sXcnXXSm44b8Lj9D5SYgKYv2g0neSGNu/d&#10;njYdm0iE35RVAwzIOTWW37JW8LNEo4X3h1IePY/PubuJXN+TTWb1cF1mz4OT49k1qCm3V5vzPGo0&#10;P5eMgYo5xO8256rZlyQMbM3jdQMg+zgeC63Z2bc199c4ETG/LzFzrIhZbEH2pZG8y19PZdYqXpQc&#10;5+qhyfRoVRcb/RaY6jSgb0c9Bph1pa+FBcP69mLp5ElsmDuHEf16MWZgX7YsnMmuBWKLprNsvCPz&#10;h9mxatxwHK3MaVT3OxYPshRwj9dyZt1MOzFEFMh4ef+JiyxZscOBuevscZgkx6d0Y9yi7izdOUjg&#10;0J92ll/Rb0QHGrX9ii8bf8H4hVbsvzyS22GzyC7eQvHznSTnbeKQixMTF1qwaGVv7obsZOWavtg4&#10;fIfj1PYs3DKY9YencODiMnoO6oJ5r650s+wkDrQzHQUa+u106dzVSJywMWPH92H9+uGE3jsr6idL&#10;FEg8JcV3Kc47RUHWEkqyF1Kas5aiR1spzt0h6mOXgESivyebBSxL5V6ZSOUTO1EV3UVdqLIjPXmm&#10;7ElfgUYPKtUs82wTAYe57FsJRGx49riPWD9e5TsJOMZQnjGM+CATjuz4iusuHZm3SIf1u3oyaFJL&#10;1h8dzsaD41mxbTgjZ3Rm2/7p9BloTKeubTA2bYuRtB2N9bC0NsLYWP1fbTA170gjuU972Jqy49R8&#10;hk6zYq/zLDy9VnNGnN+hY9Ow6KHHF//5ggXLx3DWZS2DR1hj3a8bQ0Za0apDMwxEkTRp05CGLX9g&#10;4gxHZi8egc2ALtg5mdLfsSurtkylrygZq/6dGT6hjzyvB51E7TTXa0ITAZNBJ11GTRqKkRxr1a45&#10;Ltcu1iTRS9QorKK/ciEKILF3fVg+xoZ7d+9oAFEKJCEpWUB6RAAymytb+wlABvE46gRJdzYRenkm&#10;BQ8u4Hl8EvH+O7jruVecfapA4b8KRAHk79D4u9UqEA0gsl8DDIFHWtpflq6G/cprPMpK4Y7LGtwP&#10;D+Rx/EmeFQSQeGcDbjv7agC5dcSB5AABhVpYSgCiFoxKuKdmle8Vx79SA4gauhsmAEm+u5ZEUScK&#10;JIl3axLkDyWg0kZjCRSSw7ZrM9DVyC1VlTdGnquAo9Y/jxYFkhmzRxMXatXCYLeJBN0U5Zx6VluZ&#10;8Iubp+xFTSzQhnWpscEB18fLyYeFUDu5L0ojWV44SgByz3uGAERBQy1gskDLhyQEL5fnqfXTaxaL&#10;8nMZwfld/ShIDxW1USj/jCeeJ+QCOjYFr7PzRc24UJQdy8tn4hQ/vBUlUk310wJeVhXyojyP0scP&#10;yct8IKDJYPH0SXRopcO+NUuYN96Jpo3VxMCvUYtC1QBELjI1c1x1acl+fQGIgkvdeg0kEtKjmU4r&#10;1NogdRo0Rq99R5ro6PI///oPfW0s2bpuCssXOXFy/xr5kr0Iu+GG695DBJ69SsRNH9zP7GfuZAuO&#10;b5Yv3DWY0CM38N5+WuwY/vtP47n1CLe2HsR5+nz2TZnA6hEDODhnKn5Hj+K2dydXxHl7ndmA67FJ&#10;7FvVi9O7RjLevrV8D5tJuunJ9e0bmGFvyLlN84g8eZWow9cEIq4kX/QlU3VZ3Q4j7YY/ZXEp/Pz+&#10;I59evqUyWi4w+SxpN0KIu+BD3HkvYs+JOjpxg3vHr+Kz+7h8rgPcO+fCvcvnObR0Fhe3rhAgHiDS&#10;/RL3Xc/wMOwOU6YMoU2nppj1NhIH15HWuo3ZMKQz70O38Sx0LFTNpSJ2JBeWdeTuGks8pluwzLQJ&#10;+8cYc2pKZ27J/3Nnkwm/Fc/j96fD+Zw3hcSd3Qkd0JLTnRrjNsoEks6w07IRZ0dbcG/zJPZbteHm&#10;xJ4EbZ7C9kk9WDSxF2adJPI0bY9dj67otWxGB4PW2Pa0xKF3D2229oyRI+ljZsYACzNGDuiHqWE7&#10;2e/MOAkoVo0fztyh/Zg/3I6NU8dyYtMqept2prkEEjP7mBCwcxZdRLE2bdEEc5su7Dq+mFV7RjFH&#10;4DF9pbKBTBIgjl1kQ0z2aW6ETuOcz1g8I5czf1sv1hwewYQl1izZNYAT7uN4kLsF94Bp7Do2REBk&#10;Rv9R7eg3tAtWA9oxVSLhw1fmM3tTP4ZM64bduG7YOHam92BLxkwZKtGwPkbGbbV8TJ/+VsycOYYV&#10;y8awbesInA86cl2UXV5eAPl51ynMPSD3xxq5MZcIPFaJgt9C4aNtApBdElTtEdtP2eO9lD9ZS+kj&#10;lRw3ofKxCc/yTHkuEKl6YiJmJsAwlePGctxSVIkqhKjW97DjVeEQXhWPF7BMkIizJ3dutCH6bh9C&#10;Ah1JTJ7PkrUmrN/jwKzVluw5PZVuPRuxbu9I1h6Q73uVPf0dutBV4NGxiz6dJMrv0LGNpiYch1tj&#10;P9CCug2+pWWb5hia6XLAZQlb5TV6O+mzZm1/VopqGzGhKw6jLbEf3psfGn2PuXUn+g+2ZqCTOXMX&#10;2WPQuRnWfc0YPckBe6ceAoJ+2Dt2Y8/hZQxwsKSpfgMMzXXl9fXp2sOIVu2bCID64jCyv8DEXlRI&#10;N4FGC20dmXbynatEuqu7Cz++fy/QqBnGWzsS69ULAUioL/NHWBEa5ENUbCwxcXEkpiRz+9pxifxn&#10;cG3bADz3DxYF4kz87bUEn59IbpQzt45P1BRIwI0tAoOUv7qw/v/goVRHrSJRrYJHLUBq8x6aChF4&#10;qHXSH0qblZFObk66+Ngj3DxgR2bYPlGYfmSFH+bGzt4EnBpHhNtCEnw3EnVrBTG+ChgriQvdQJoo&#10;kIRQVcdKlLEAI/zWHBJVKXcBQqzfEm0klpqZnha5S4TBEtQa59oiUxHbtfInKgeSqeaIBK4i7u4a&#10;rfsrTcTEk+STAqllxPktF2DNIDZ4NcXZ11UX1hh8XUYLZQ6Ig99C0I1JPEk5KR9gPjGBy0S2rJMX&#10;ni6AmEm470zZniWUkg8mQIkPWoZa8lCVNbnnOZPT27pzZf8kXpc/5k1lkURHSfheWIHnyalcOzAS&#10;34tLyXlwm5eVebx+UaWNvHpVrVa/yxVZni0ASRVLI+9hNANFdcyZNA6PC86smDWW+nW/Ry33Wlu3&#10;SkGjBhw12/Xq1eWHH+rSqHFTzRo0acb3P9RHR1cuJLPu1G/Sgi/+8R9MjA2ZPsUGU4svsOn9T0YM&#10;E9nuLBdCWDiRrl6k3b/HigUDGDjwP1w4toqPxW94EfOMYq8cQg64cXubszjrk/juOcm5RWvZP3E6&#10;eydP08z/2Aku7FzB2tm9BU7D2bK2G1vWdODgnj60bP4Fy6b2IVOAdXnrck5tmEXE5YvEnL5OyJ6z&#10;RBy5RvJ5bzJvKAUSzsPbvrwte8Lrwiw+5uZREBQl6iSEdAFIzNlbWrI95qwn95wvE3XeHY+N+9g9&#10;YiLH5y0g8PgxQi+cFojMJcjlJKmhXiT436RIvtcpkxxpbSjKw6gZbbu2plHDr9k7ZQA5p8dSHTyO&#10;j48c+a1yCu8eruD8aAMWd/yOY8M6sWeEcsxO3N0vSuSsmk2+QM5z5PUDezIO2xA/1ZoFLb7n8qDO&#10;BMy2Y0qLrwndu4iDEkUObtOYsRKdOph0oJsoDevO7TDuoIeRXhtGDbTDxqQbXdrr0aZlYzq11cXW&#10;UpyIXT9srcyw727Gwgmjmeo0iKMb5Vo6sZ+ru9ezb/4kAeRy7l06xiRRJu31WtG8UX2m23enwOso&#10;lrpNaNq8KXrtdBg+qS9TlojymGDOwHFmDJ8hamaBHWb2+izfMZTNR0az78J4znpN5IzvdJw9pjNz&#10;Yz+WHxjAot09mLO1G4t3WaNv8g29BA5deunRfWAnlm2dxOKtDmw5OlqAY0X3IW0ZPac/+l1a09m0&#10;A+0769KhqwFdzDowaEgfli6V85cMY/u2oWyQa+PMyf7cC5rD3YBxZCTNpuzRUspUscknWwQW2ygS&#10;BVjy+IAAxFmUxwnZPib3x1F5bJco9bECkZ6iPHoJJCwFIN15nl9jzzSz4nmBgKOwHy+KHHgh4Hhe&#10;NIfMxLF4eZhw4VxL7nj3IOHBZDw9R7J6vamohe5MW9BR4KfDMPmuhk4wYYGo5IPn5zJj8RBaGzSk&#10;jX5LsVbUb1RPQNIKu0HGTBKl4eOzhb37ZmHYSYfW7ZsycKwlExbaMmSiFSMnWLJuy1jGze6BjX0n&#10;BolqsLDppC2opXoF1myaSUzCKeYsccCiVweWr5+BaY/2NNOrK/uG2Nh1FkXRii7dDWlnoisgaYhp&#10;r87MWDiGzhYGdDJTpo+xdQcatKhH285taKnfXJsTsvfQTj5/+qQlzhU8au2lKJC4+34SiFgIQOVe&#10;inuglXRPSk7F+/pJ7pydy7XttnjstSNHABLptgx/uUceBm/H5/QUHvhv0wCSk/MQVdK9FhD/FyL/&#10;fwCpPVbTdaWGANeoEAUQ1aoJiI9zMokJPofnkYEkBW6S39KfbPkc7uJLwq7NJfP+QWJurSbq9jKB&#10;xCLxyauJVaAQIaDBwXeZlkBXzv6BGlUlj2kWrEZbrSIlfLsIh4Vaq0q7q1pX6nztHIFHtO9iTZVE&#10;q+6v+xs1gCjwPBBw3PeaRbD7FPIfnuOLhKDV+IpUT4vaRYrQ5677VLLi92tSJSlUqCWwiFDwENOW&#10;uFUz00V5qJUF1ZBeNQtdPUct/rRlnh5eF9bw4VkJ754V87I8l0ivA9wSgFyXKMbn3GziAo6SnxbC&#10;y4pcfnxTzbvnpRTmJFNVlE11cQ4vyvLwczuHkW4zXM6cIOT2FWaNHkT9H77jm2/Vuh7fahCptdoS&#10;JEqB1FdQadhYS56rtUFUeROL7jbiRIz4rk49uVj/iaW5BU8zH3H54Fbs+jXErOcXmHT/FzvFoefG&#10;RnPLxZnxY9owbXZjnJzqsnqeIzn+MRR75lDqkYvH+mN4bT/OnX3ncN98gNML1nBj4y4OTZvHxU1r&#10;WDzJnJ0brdm7sydTJ9fH+bjcmAeMsO7xH2ZIBHb70hrmT+jE+gU2hLk5s2fqRELOuPDx5Qeqc4pJ&#10;dPGT94sgzPsUd3wXyHcwhoz7nmT5hZPlE026Zyhxl7wJOynK46gL6e5BZHrdE2V0iq3DRrN1xDBc&#10;1qwlJzCIS7u3YW1swK5ti1gwexQrlk5m7uxh9BtkRvtuqhx+U6w7tmTH0E64T9Hnxd0ZfMyZAJXL&#10;yXIZxH5HuZmN63N+bFfWSbTts2M4RXdWUuY7nj8qZ/JzlRO/lYwj+XRfjjt0ZI5+I26P7c2aDg2Y&#10;3aE5vtsWYm9mSN3vvsXYqAOHNq1ly+K5rJw1meH2/WnTrAkd2rTC1tqCYf1tGGHbh/GOg5ip1s9e&#10;u5zpTvY49bBgsJU5U5wGsnHmRA4unsVRsUNzp+B3ZBe7F88W0Fhg3qUTbVo0ZmBPU5ZMHIJeC7XQ&#10;VBM6dTHExKoLvQZZ0MvBDIeJNvQZZoLV4E5YDuqGaf92GJg2ZdWuyUxb2Zspq6zpO16XSau6M25Z&#10;V1YcHIDj3I6MW9odc1t9+o0ypZ7B9wIfA1EyA1h3aCIjZlswcIIZ5gNU/3xXiYQt6G1rpcHDxLIL&#10;gwb3YtiwfsyeM5Ad24fg7TmeIJ9hZCbM5UnabFEc0ynJnCDKfYqojjUChh1iojTyjlKef1LsIpVF&#10;V6Q9L/A4KUA5LCBZz9O8maLWR4o5CEjE8gZI0CZAKRBoFA/kTdkIXhaNFcWh8pr9OOlswLlz5mzd&#10;1pZjJ83x9B7NwuUGzF7YhXlLOxMUPpv4h+sZNd6EUxdX4zjalB627Zi1ZIgohv9IUNaAFq1a0LBZ&#10;A2z6GHP0xHw2bHZi2crB9OrXipXrhrNg6Vi+l6CkbtPv6GhuoKkFi96G2I8wo7djVzpZ6KJr1JQB&#10;QyyZOGswi1ZNwairHrrtGmNmbYihcSsMTVozfvpgbJ0sMOlpiJmNIYNH9aK9cRsMTXUZOWUgg0f3&#10;xkSA0cWynbxmOy0g6mlrQo8BZgKRutRvVp/mek3ZsXc7nz8qgBRTUlz4F0CeP68iMSLoL4DEPUgi&#10;VgCilrf1vXES/3MLuLpzAG67B4izPkzEjUUEyr0Y77WawItzNAVy59oGHuem/wUQZX8HiAYKNYlQ&#10;zQNR7Z8AqYVILThq2xqrSag/ysqQz3dDq8T7wHcVLwUg6SF7RRX1IM53AyXp18V/LCbi1mLuuc/V&#10;AKIWh1JzOlQhxNiA5QKBheJ/5/HwnhwPlMcFDCq3oQCi1gVRcFDL3yaEbtZGYqnRV+q8OHlulDxX&#10;5UfiRdkk3F1LfsopERTymn5qfaclBLlNIDN6L188CBJpJjs5Dw5pL6hWDkyP2c1dj0naGOEYf6U2&#10;FCxEeQQu1lRHjP8iUSK1AFkhCmQJlw4OEjnYSCDjzIfnxRpAVDdWyr3L+EoE43N2Gn4CkLvXVsn5&#10;hyhMD+F5WQ4P44IFJk94WpAhAMnlzdNCrpw5QPs2zXB3OUeQxyXGDrLRAKKtZy7QUJP+vvtO7X+n&#10;7atJXUqJaDPK1Qithk209UE6duqGiWl3gUdNdd7/+ce/aC7HH3qF8zYqn5gbXsydZIeF1de00vuC&#10;ebPsCfE/x7TJRsyZ34bRE77Dpu8XrF8yiny/h1R7VRB3NBDXNXvx2XUKj82HubhsE2cXrOXknCXs&#10;nDGWlTON2b2pOysXdWLVso7s3m3C+k1NBCTd2LbVjAVzdeR9fmDmlDrMmtKEXWtH8svHD3z6/Cuf&#10;Xn6mOCSVh4GBeHgsZuX2r5i99EtunFlHaVTm/8fXX4dVua2L+7h7rw47kO7ubkRKJEVBUVQQCxGx&#10;sbu7RcXCwu5AEZHuEBS7XR17rbXz5P17xstyn33O9/r8/hjXO+OdwWTO537uEc9g3/yNbJ65gAfX&#10;79J8sZDl4yZRdfoS9y/d5dbufJaOSGFuQjQ7MzOpPlHAodXLMDHswsix0fTW+5gRyVEMig2lR98u&#10;mFgaYK7bizVjBrB7lASTcfY8PR7Lb20T+L4qjQdHBTbuumyOc6Rwdgwb46y5IAGibmEEtYt9eVEU&#10;xp+eRPDzo4E8ujmWBMduxJr24NzwMDbLD3u+mwVLE/oT4GarbQNrYmSAmwR5T2cHsQwzrI0M8XOy&#10;Z6CvKxmDwlmXmcqy9OHMGjGEUdHhWsnzBeNT2bxgJid3rmfJmGFsnpxKkRjple2rubhtBeX5u8ga&#10;liDPJ4Ha3gFTA31puuj26YW1pTnWVvI6qtlYYO8iwcbdGp9QZwKj3PEKc8JJsuBACWTRIwNJmRqB&#10;hVcPpixNYOqyIcSMtmf1nnHsOptNRKotkaPd6Z/kSFiyC6mz4piyYijTVycSN9qP+JEBhA/2wcLR&#10;GBMrY23Mw9rJAncfR4YNHUj6yBjGpvVj8YJA7tXO4lV7Fq8fpPNaLOLVvcG8aInjefNgMf9knrfO&#10;5MX91bx8sEEgsk0DxqtHu8VGdvK8fbvWnt7fJEnXOl48WMaz+8pYZvLN82lyTJPHJPLVwxSeNQ6W&#10;H34/6oqiuXslidztAeTuixFbMCZljCUbtg9ixlwfMqcHMy0nhKkCz6sSgA4dy8LOQc0aM5MErJtY&#10;XE8xDh2SRwzE3dMaa1sTgiVIjx4XyfisEILCzPDwN6eH/ueMyRiIo5uRNg4RGOatBXBja0Ps5Lki&#10;4v0wsO5JZFIQPiFOhMd6EjzAmYlThxIY7iFQMebT7h+TmjFcIODK6IwY4ocHYOVsiIFFX21Fu7Gt&#10;Lo7elnJfPCExfppp2LhZYu1ujpWLQCnaVR5rrz1GrUH56MuPmL94nhjIX7XZVwog7yGiANJYfpPx&#10;MW7cvHqW6pp6DSJqe9tzR7dzaks6x1aFc2xlOPeLt3Dn6CRu7BlO+akZ3Dk1VwCygsv5c3jy6H8A&#10;0rEp1P8eRNdWoqv2+/V/Bcj7Lqx/gkTBQ55DXb/X3MD9xkJObR1C2clsAchVMY5ZArUgWks3y3fn&#10;NLdOZHGnIEMMZLLE7hliCmqrjbmoPdBLBAClYhTlF9VMrilUXpmu2YU2FiKX1R4g1TfUxlHLtC4v&#10;JRBq/yV1nlqxrligjuViMlUiGY/qtnP7zHhKzgk8xUTUUIcq+d7p2rERAo1MnjbuFmikadBouLtE&#10;K6ZYqwAixLl1eoxmHBXXslCbRBWfn6ipUalkyPW35mtFuyYNMyB7mIlo1Hb+8sMrfhF4/PTVM541&#10;FXL9sFjKoclc3jNeQDJOqLmY26dWc3qfkPRRHX/++Vu+e/NYMq4WfvvmFRuX5+BsZcr54/u5JgAZ&#10;lRDOF59/oo1xKEio6rkKIp9//rkGEXWbMhF1e4/uPeiloysB0hpnV3dtmu+nn3/Jp198yQcffsyX&#10;n3/BzX0FfH2llb9WvOWXmqfcPnqcOZnDSZCgsnzmaFYuHEFamiUJwz4mNvkjgcgn3Dp4jO8vvuX5&#10;4SccnLqWgkXrODp3rYBjBtvSp7E3czoLkqMl6AUwM92NmeM9WLu0H9OnWLN0qS1bd5lJxuZK9EAd&#10;MjMMmDqtMzNm9+bF82O8flPKX355y59fvaNi52GqLx3h1JV0Zq3qzJy5NvJlPcGzoiZtNfzstDFc&#10;yN/LyCGRTB6fxNKZ2TwvqeH06i3kzprN5IH92T1DsqdlC7m0a4tk+8mMHxXNxmWzed5Qw9DYKL7s&#10;+oW2ojfayYqj46KZLBn4jQURvLuRyr89yqZydzA7Ul0YZN6VRWHO7Exw42CcC/sD+lA1xIr8gT1p&#10;PhHJr0+G8Od3I6i7PA57nQ+x6/EJeYn9yA0RWPo6MCXQCSvDvvJa+pgZG+JsZ4u7QMNKLseHBLJ7&#10;4UxWT0xh07R0Lu9eT9vNs5Lp5XJx5zr2L5rOzpkZrM8Yxb45kzmxch7Xtq2h6cIJbu3bTu7CGcwe&#10;kyL24k0/by+cbGwwEyiZCEAszIyxtDARiJhhKNf1dfoIVMRIJHO2tDfBPdARG09LbHzNcYuwYmCK&#10;Fz6R1iRODGTYpHD8omwYlO5CULwFQYNsiBvnSVJmANPXJDE8O5SR02OIGO6Bg7+pZL4mmNgbYy+m&#10;Ze8uGbSLANNMH0dPB6ZNTSdr3CBypg9k9454MY9oWqqG86Q5iceNsbxtHczXD0fwpjWRrx+M5d2D&#10;LN4+XC4g2CUmsk0gsoXn97cIJLZq4HjxsAMgz+5vk+NOXghYXj7azqN7i6gtHcm1kx4c367P4Y1G&#10;7FlrwN4NZuzZ4sbs6TZMmxWAT79ebN05kaEjvYiV/+PT13vYtHUsxiZdMTQR6Ao4jMx6oGukg45e&#10;H/QN+xDYz5VhI0PZuDWLxctHMVCswNHLkt7GnXF012PytDj6hVkzQICQmhGNu1jEgEH96DfACyMr&#10;A0xtDPEKdiRpdBQxSSF4BNmKNViSOTOZvibd6dz7M6ydTRiY4CuW4im24kB8cjgWTnps3Z8j5w3F&#10;3F6fSTNS5HHm8tqmuPpbYGjRB0NrSRYUXILs2bN/FjcKN9Ev1JDxmQMZJYnRF90+ZkLmeP7tHwKQ&#10;12p3yX8FyLc0VxWRFuncAZDfDaSyppJjeRs4tn40x1YLQFZF8KhkOyX5GVzPHU7ZqenU3VhDzbVV&#10;koUv4lF7szZrSu39oWpe/V+AqEq7/7wsTd33vr2Hx3uQNDU20ayaMpHGWh60FHM5TxL1k1P44ckV&#10;bhwaJ7+TJEkODoixnpJgv5CbR8dSdVXtQDiFGjV993pHN1O5sojzkyROj9UWE9ZLLK+9Madjmq6Y&#10;yD0BhjINtX969c2FEvNXSoxX033naYAoPZ/JvTvLqBX7qJPWWrGWW6fGSKxXixanyd+egiqD0unc&#10;/hhaK9fRXrOZawUp2l7o6g6tq0reTPllsY1z4yg6nYraibBYbKT4XMcy+TtybCyay/510WQMNWbt&#10;TG8BzLYOA1EAefeUr5/VU3p2lShhBlf3Z3B5Xzpnt6Wxa14UZ/Zkcb/6kuh5K7/9+LU2nfe7l+2s&#10;mDdVGzQ9nred6tsXSU2K4uOPP6CnqnElsFDweA8Q1aWl7SD4e1PnmFva4OLuhU5ffXnc5wKQznzR&#10;patWSFFtK3pyx27elNdycc9e8laupvzsBX5sfcKT4ir5B+3j1K515EhGlpDyR+JTPiYwpBN7Vi7i&#10;2wtv+OHUD1xbclqAsZD9WQvYOymHg9kL2DAinQlBXsxM7sfeJZOYPXIgc8ZJ1jnbgzmzjVm6TJ/M&#10;LAOShlgzekRfxqR1ZvEKfdZuMWfZagOq6zdw+8pWLu5YxtWCpew5FCr3OXPj1Cbar9RQse8qZUcu&#10;siR7Mjo6n9Dpw04MGx5IgJ81JVdOsXfBfDZlZMjrx5MREyxBdxonli8WcO/myPqlVJ8/zcO7dxgc&#10;GU63Xt2wMNRlWrAra0PdGG3RjcoNKfz94Qp+bZ1KXqo+21P8CNXtzFD5kW+I9uZScgCFgbo8H+FN&#10;XkhPqg9H84+3k/n37zMozI/BpPtHhFgacnn8ILb4WJIhGXi0oxWWAgsTU2OszM3wcXXB38ONfm6u&#10;zEobTu78qSxLS2RN5kgxijVsm5FBir8LQz3smZsUzUqB3xppe2dncGz5XIFJGrOHRDElNpKhgQFY&#10;Guhhb22Fh4M9DtY2YluGGOvroqfTS6AhAdHUCC9HW8YOGsj2WZMYGdMfXf1emApETBx0SJsaRdai&#10;eOZvTBdQ2GLs0hm/GBvWHRjL3A2DWbl7HKOmhDBK7GSIwCU2JVAyXhOtH76HfjfJjA2wsLfC3MEK&#10;MzsLsQ8TCWxG6BnpYyWZ97Akf4FHGEcPDae0aDSPmsfTXhcvtt+fR/UhPFetKUIsJF4CwjCx8lFi&#10;HzPFOtaLXWyQy5t41raJlw938KJ9l8BCmYg67uXV44O8fXZEfjP5vH60hZqiUVw/FsCV/GBunhzM&#10;tRMjOLlfPtsVoRJEfcUSDJm9aJQE+QhsHXuxfssk4hI96dVH7NtYB2PzvpjL+1elY/RN9QUounj7&#10;OeIp/8vkUSGMnTSAwFAzTK17SIAPJGqQL4OG+tIvwpqoBC+xCEcJ+gb49HfGzd8eU1s9MQFjgYO5&#10;tsDP1s0cv2A3bYW5jZO5AMOf4WmRxCT64xFgLobiwcTpQ+lp2FmbgeURaM+8Veny2fbFPcBeg8aw&#10;0ZHsP7pcLMSIAQIcr/52dDfojIuvhQDMkejBNoyZ6M2q9cMYMiyAj7/8kBGjh/OPv/9VK1/yfwFy&#10;r+YOqZFOFF45S2VVjVbK5Mr1qxzcJcnt1gkcXxPBCWkPS7ZRcmQShXtTtPUg9YXrNYDcOLmMhw8a&#10;/7nO4/8FkPf28b5pBtL6vw1EtUa1JW5DgwaQxvpqHt4r5e7ZBQKQLEkwznBl32ixkSliq0d4KQCp&#10;u7mS60fGSJxeyN1zUyTwz9EAorqvVC2rcrEQtSJdrUSvujJL4DFPA0jV9VliICvkOEPsYx5qk6mm&#10;u6soPpspAFkgIJotl8fL3zlfK32i1pCo8ZAiEQmtttaVbG6ekvdydSqdqtTK87ptFImeFJ4cLV/i&#10;vdrsK7WHuVqZqECiKvEqiKjpu7fPyvHSZO5emCS3T6Dx9lxWz/Jjy8JwNuT4CWR28Ncf3vCnr5/y&#10;w+t2vn8hRC3eT+Hhadw+MpUDK+LYnhNK/qpBHN8ySpRoI/fKzvLu+T3+/Mt3PGwqE4BMxkeCQt72&#10;jTRU3MLHzZEePXujp28sxz506dpFA4ealfXeQjrg0RN9fX3MzUWpe/QQeHysNVVgUbUvvujCHz/4&#10;kOSESGIHOGFm0wlHj074BnRhVmYStZev8+xOA4X7D5GTPYC4YR+QMPJTQgd8wNRR8bw+84S3R76m&#10;cVcdG4ZOIXfCLPImzycvaw5L4xPJDA5gYngA+YvmMHtwHLOHhzJvsiuTx/VhznQ9Uob1xcriU8KC&#10;uzI2vQ+LVukyd2VnVm/tQ+6R/qzdFMa6FUkMSTBj374hnMqVf/DW49QsPsnxMWtZmTQFi17dCe3n&#10;yYzpAqnJozHq86kEz56smJ7GnGGxrJmcTriLNfsWz+bgyrkszhrJ2b0bab5xhZe1lQyOGUiXHl3x&#10;NDdmToAzcyRrHmWhw5FJ/jy6nMabkrEULhvAJPmRJjuakGypx/H0OK4NdKQl0pJvRvmz1ulLzq6N&#10;4K+vpvFfvy1i98p+dPvoDwyzMaViXBIlSeGMc1Y79X2JhVoRbiGBR0Di6eyMj7MLPk7OBLs7kxDg&#10;yfyUIWTHhjM+MoSBTnZEujqREtaPiQlRDA8L0M4ZEuTN5MRYMhOiGT0ghBg/XzztHDAXYBj07oVx&#10;3z642FmRGBXCtLHJLMhMYe/qORQe3cmzimu8rb7FmS3L8XYwpVfvbhhZ67Pr0HyKqrcLRCIwc+uO&#10;U3A3Zq2Mpao9j+1HJ5E0rj/uIWJMIXZYuhnjLxm1rasVxgIIV08nBidGExUdKpZrj5m1ucDDDGMB&#10;qJmNWmHtytTsSLZtSeH08TTu3kqltXYcbTVJ3K+JkAAwhJctSbxqHsyzhhiBSDxPmwYLVJJ41DiR&#10;xy0LedK6WoPHK9WN1b5DICFJz9M9fP1SwPFUACI28qBhGY0VM6kqGicZ52huXxzOsYPDyZrsw7Bh&#10;7gxNciFpqCdRca5iDr6Ex3rTXe8LLO2M5O/oS18xDFUmxlW+A/6BrgIQYwzFnqwdzBg5dpAAw5nE&#10;4RFExvrh6W8pAT6W7LlD8Qm0oo/ul7h5WxAe7YVnoLIvU/xCHIgY5I252IPqgvINcdS6sfRMxELN&#10;9LQBeDNrY3kue9z8zAU8Yi0Tg8g7NlPOj8TYToegKC+cve1w9bHHP8KN3qY9xeasMLDsjbu/FQPi&#10;5TajL4gTmOfmLyRyUIA8l528lgMrN2YzSmxx34Fp2Drp0unTPzAkeQh//9tf/tcYiJqF9d1333K/&#10;voyxUS5cPXuc4rt3uXjlMhcuXeL00d2c2KzWgfQXCwnhcdl2bh+awNWdQ6g6p9ZTbKZaAFJ0djUP&#10;7zd0GIjA4H37V1j83/bePtRlBQ1t/cf7tSACjiaBSEN9nRhROfca7wio1nHn6ASx1eOc25FA3bVF&#10;8t05Ku0YrWVbKD49RWxhhtYLVHt7scBggcTtmTTIsfJytrQsaQIXgYqyC7UWRE3vVWv/1CSphqKF&#10;3KtYpXVpqYFzdV7dzbncFQNRFX1VaRMFkDvnJkkbL/errW+namMrd4QTndprt9NUtpKzedFa3ZMX&#10;rRLsT46Sk9WXMlvrylIAUdN3FUQUNNSCkzvnJmgbjTTensfyaR7Mz3Bg9Qwvqgv3aV1YP7x5wHev&#10;2vjuWRNP685ReXYZBwUeO+aGcnzdMI6sHkz+ygQu7ptG6YUtPGkq4u9/+pqmquvMzx5NiLcX544d&#10;4NiBXZibmMgPVfTWyx9zC2sNDgocqgiiAomyEdWFpW5XTQHls88+5eNPPuYzub+XTl+69+ott3fh&#10;D3/8AHcXezavyGFSWjT+/l0JDOuEX79OJMRZc+PYQZ6VVLF4eiIDB33IkFFfiKL/kexRcbw994T2&#10;He18dfob9o1ZzY4xUzmSs4xd46eSIe8t3TOAGZGDWJcqGWziIGYPDWLuJBemTjRgyriezM42xdvj&#10;c3w9viB9pD65ea5s229N7mFndh30Y+4iR3y9PyRrgi97lmVyY/kmXh8p4uGRUp7fauOb1tcsnzyV&#10;11XV8B/w77/+jSf3HpCenIBxz06MDHFhTcYospJjGCdBfECIq/x9lvj4WDEuPZEd21czIDqMbt27&#10;Em5rSraTJSNN9Eg20WFxpBXfV67k+9KZnF48CJcvO8nfMZhkW2OOJYVRGevBt6P9+D41gAW2PQkx&#10;78JOyW7hMGeOT+IzMbvZgR6UjI6haPgAkiRY6+j0xFTsw9TECEtTExytrAQeLjjb2GBraYaTtQVB&#10;ro4MDgnESYAW7ust9zvgIvbpKPc52VjhYm8ncLDBzswUE11ddNX6n+5dsDDWIy4skMXTJooxruTG&#10;gTUCiXnkLc1i35JMjqwRgK7KYVV2GnFBHlgaiZno9UHPQDJaXwf25S/FM9iCL3Q/YslGseqGtZwt&#10;XMroySFYuxvQVwKfobURJvI5mVib0FO3l7ZHia+fJynDhzB7xiSmTR5D6vB4RsrnnSrfj4njY1my&#10;aARHDmdz40oOl8+lcvPyCG5fi6W1eiwv26byqGGsJGkz+frhOr56tJW3DzfyvG0Zz1uXyf0bedOe&#10;y5uHChBiGw+2S9vK6webed2+nvb62bRWTqStaiLlN2LJ32XCvo0GHNhsL5ejSU11wsnTABNHXSyU&#10;KbmbSXZujYuXJaYCNn1TXcxVKRGBhImA0FEgb2ltQIhYaHZ2In30utGtZxexd2uGpUZi6aBP0AB3&#10;MYhefNnzMwnWHgwZ0U9A2Qt3gUe3Xh+TNm4Qk2ckSiJmKhAxw9XPihHjBjA0LRxLZ328ghzldftg&#10;aK6HuY0JBvJdG5ehdhF0wa+/NQtXj2DkRF+cvMUebXQIHOCMmb0hvY0lMbA3oH+0j9iGtwAmSqxR&#10;ID9/DOu2TKe7/sd4C9w9/W3p0utT7MR0+ke6Y2D+CVNzkhiRHiHv35CMKWP5y2+/aosHFTzet2++&#10;+ZpHrfVMHuzLmSN7uVlUzMVLlym8eZsLpw9TsGWCBpD8lcECEEmwD47l2s5Emq6voOHmRgmkap3c&#10;eh601gkQ/t+weH98D5f34x/vb3u/mPBeUwtNDY3U19VRo3ZIrCyltalELGADhYfG8Kb5GGe3xXOv&#10;WOy05YgkHgdpr9otdjGHooIMicliGRL468QgVOBvLJpPuVqFfkG+K5L4V4o1qODfcGuh2IjaQ30h&#10;pVemaOerAfSW0pXamEmVQEXVwbpzNkNAMk+zETXRqvDESK3XqeqqAEWMpfKyCMHpsXR61XZI2zhE&#10;jao/VZuGNGzn6rFkDRZqMUrJhQncvZSpTfFSU3g1+7iYxdUTKdwoGCVEmysZnwfDI/XYtiBCaHaO&#10;3757yQ9v2/j+TRs/vhY6Fx/hWt4sTmwayfWDWZzbnsahZXEcWBLF6W1pXDkwi0Y55+d37TRXXydj&#10;hAR2F0dyN69l+YKZotjyY7Bx1HYiVADpJVnn518IQD7pAIiCx/uuLQUPddsncl8Xud3MwgIdfQM+&#10;76yspbM2bdDd0Y2vKu7zY9lLLu8+ypih/QkK+YiwgR8zKMaAyyd2snfDbCLCvxS1/hgf3084vmE7&#10;b04+oXl9DW+PvaN2cwkbhmWyY9x01gwey+6x86nfX0zb8RoyAgcx3Med7XNGsTDbm7nTTVklcMia&#10;oMu0LDUO8AVzs/0lO00kvyBKWjS7D0QwYYIlMREG7NmUyZllC3mae5T/fPoN//jx7/zt57/zV2n8&#10;9nf+u7aFf6u5x9+ffQ3f/Jn//PZP3D5XQJCtIUn9nEiPD8DavDs9dD5jcHII3Qw+Q9/RiLSZEwgY&#10;2I9eYiCDnK3ZMyKWxWF+pFkZMMnHkD/fO0TJnvHMU4uzvviMBBtzIiVLPR7px9NRIfyUHsqboYGs&#10;kB+mc7dP0fm0kwTDfezaMIqeH/6BaDtzRgiUkh3MiXa2w8tZLEEMREHE0dYWO/lfuMjRxcYWB7ls&#10;b2mJgYEeVuaGAgsLPOzls3G0xc3BFitjI4x0JeD36oGpXl887OyIDg5k0qghbF46neM7V3AzfxsH&#10;V+cwJXkAY6L8ifCwIdLPjdj+/vRzcyJIvkMBjtYEuTmIpVmgLwAxMNTFzFIV49ORTLYb0xeNpunx&#10;CaYuHISFi65kvL2xcLbE2tVWAppA0EgHAzMjSWCc5fvQn+jI/gwMDSTU35PocD+mTx7GlIlRcoyQ&#10;/3MoM7I8pNmwfb2fZLL9KbmeSIsE/TftSwQESwUWK7TuqdePjvDq8RlePzkrZnGRN8+uyvGK2MU5&#10;MY58nt/L5UXbdp7dW8+T3yKErgAA//RJREFUxrliLfKjL47keoERV4+YcSnfjotHA7iQH8TNs4nM&#10;meFHZ7FRcxdT3AMdcPSxxlpb1S2gcLfBRv1N9uZY2pqgY9ibockDCQlxl9+HDqljB5KZFY+JqQ7u&#10;nrb0NeiGi2T9oVFujBofyfAxkQICa3z7iRl4inXEeIihROHqbUVIpCc2YhxeQQ5YOhpo1hEa44mJ&#10;2MSMxSOJGeIp8BJD9JH/u5iFudifb4CtmEEwoQOdOHZ2JYNHueMTYiW2H8Qo+SxdBEI27pY4eFoz&#10;JWcMMUl+pIwPImtOvFiLi5h6BgNixQgFWAkjIgkZ6Ev3Pl0EHrqExfnL67uSkCxm4m8hSdk0/vzb&#10;/2wo9a8AedbewrSkAE4c2CEGUsatojsd3VgXCsRAMji2MoQjK4J4XLqNG/tSuZE7lPt3BB6XV1F9&#10;dQV3Lq7jwb2af5mFJfbxOzT+/zV1fgdAxEKUfagxj6Ym6gQelZWVYh/Squ7Kc5dSf2M9tw6n86rx&#10;sMTNQTyuEKtuOszjujytxHvN9SVcPzJWTGWuVs5EVVRXxRDV4sGKS1mUqcWBErMrBBZqgFx1UVUK&#10;SBRA1J5P9WIq9cWLtX3R1cyrOrVhoEBDQaZjRpYqsDidS4fiteKMqtpvW8VmuT1HKxff6VlznsBj&#10;lLbC/GlzrmQ467l8OFEzDFWE6+4FtUGUgsd4beC8TN7MbSGRGlC5UZCCWhY/NNKCSG8dtsyN4fvn&#10;dfzy9Ut+fvuYn96087j+JoXH1tFWdkw+jG1c2pvBGYHGsTXDOCwGcmJDMud3T+DmkQXyoVygveE6&#10;k0fF4G5rwflj+5mYmqLt7aGjp691X/XsrSM2ofYs7wCI6rp6D4/3M7TUUUdHF2cXV8zMLfnksy/E&#10;RBRcutDpDx/Qt3dfyvKv8OJMI68utPLofDU7lswjLsqI/iFqbYgxB3fPZfaUCLzcPyR7dBQvrkr2&#10;sFv+0Rtreby7nRcHn7A6bBL7Ry/nwfF6fih8x+PDrfxS+CNn5x9iRmws+5aNYWm2H9uWBzMmRZ8h&#10;sZ+zd6urAMuEYPe+zJ7ky7LFQaxeHyJZVQwrVgxi1+Ysbp3exeM7t3lzsYjfqu7xl6YH/O3ha/78&#10;/Gt+rWng38pu82/VpfytopK/yZeexgZObFnNsEHB1AmA9+9eJJlldz7v/kcCI5wJig9m7tY1rD+4&#10;F0dfD/qKGfiIecwK9WNNUhS7xwxmYbQva9JjWZs6gIz+3vjKD3K0uwOJEjzXuVjRMjSU2jg/jnua&#10;s1SyvVgJwmbdPmHOmHAmJvgQJNmlv7UpzqYG+Dna4CXWYGNmgomhAZZiD2qswlngYW0qAc7REX9P&#10;D5ztrLGxMGVgSD+CPNyIDwsmun+AttlS8sAQZqQNZfHkdNbNyRa7zWT9jAx2L5rK9nmTGR8XToSL&#10;DX7ymo4CqJh+ASQO6E/6kFht4aGnrTVRQd6MHxZPZIC39lqGAhBDMRFLK1Nteq+1kxnewQ7YuOpr&#10;XSWmDiYCDwtM7cwwsDBET/4WEwtj/Py8CA8JYnBshHzGkQyJ6U/yIH+mjA9n5+YxHNo3hhMHU7h+&#10;Jo2ywvHU382Q31EWj5uyedSYxYO6DF7dXyxmsY6X7Wodx35ePDzOy0dntPb6sUDjySW5fIE3Ty7w&#10;VqDy+uEJ3j0+wttHe3ncOI+HNak8qUvR2v1K9btL4OzBQI7u8OHC0QRWLxuArYsBhjaqMq0ZFk7m&#10;WDnK3+lsSkCwmwBBki8bfVw8rDG20CVigI9AYwj9Q+1ITPYhOs6TfsG2TJuZzJjx8VjLZzF5xlBW&#10;iJ1lTB1E/4HOAiEjTFWpdEkgTAUQ7oECBbU2w8lYPkcnfPo74BVsL4HfEs8gW6KSnFm4Kp7128di&#10;YtMTRy8rbU2Mg4u5gCWIgDB7nH2MCIq0xs5DV+zDnqkLRoj1uNC59+d81v1jzXx0jHvL+QGs2DCR&#10;2YtS8A+x1lahO8vz+cjr+oY4ETU4BDt5Xu8gZ+IkIewnhqNv3pPI2BD++pfftO1s/9VAvv32G549&#10;bGHSIB/O5Odyt0xtZ1tKZXUN1y6d5sj6cWIgodKCeSDQuJEnye+eZNpLd1B5cak2jbf4/BoetFT9&#10;3oWlZmGpqroCCDVw/v/oylLgeD9momZcabOv5HFNTY1UCTjKy8sEIuU01FXx+H6VvM4aCg+m87R6&#10;D+e3J/Cy4QBPxD4eyfVn9XkChFUCkDQxAjGD4uUCD4FCobKPbDGK8WIfkwQuagbWbG2aruqOuntR&#10;7Ty4hMobM2kW+2i8u5Tmu8s1Sai/NVcbXFcA0eAhcnH3gqpzKN+5y1Npr97Gw7pcqq/Pp0gY0EnV&#10;OLmcP1SbxvWwaaccV3Dl8BChzhTuCr3UNDAFkTsCkJsnRwtAMiXApWr0uXV6lGSCw4jy7sv8NG+m&#10;D3PlacMN/uOXb/npVTtPRcFetJbz3bNGWkpO0F5+jDsFS4Sk47iUO4lT21IpWD9cLmdyaU825aKE&#10;dy9uZ8n0VPwlazx1YCeBHi7aivLeOmqPDzU7RF8A0kMM4xNtDOQ9NFRTMFFgUTsKWlnbyFFf2xOk&#10;S5fudO3STavIqwzk8w8/5cJm+Uccr+L+/kqa95Ty+HQthbn55IwfwsB+hgwOt2bV7JGMSwym6tRZ&#10;fr77kod7m2jeVEftqgqeH33Fg/3NvDv1kpcnn1K/rYTydTd4duQ+L080MzM0juHeJiT7SVZk3xVb&#10;g06MHtqFJTP7smZuKGkJ4UyICWDsYGeiwg0YPsyJ2dlx8tlv5s3tm/y5tpl/f/Ka/2h9DM/ewpsf&#10;+cerb7m+Zi1r0yN5cGkbby4f4tWZfeTNGsvUjFh+/rWS/6KV//zvZqrrTkpmqItbgBUxo5PYduQQ&#10;RwsKCPT3o3fPbiQEeDDa1R7/Pl0Jk8wzOyKAhUlhrB4WxoKYQOKtjBkq2ftQAcgkCaYrJTNd7WHL&#10;Cl9bNg7wJtXFmkC53d9cDw9TyUAlWw8Uewh0sCPCx4MBErRD/XwI8PCQ7N9KDESg4uyizZbq5+1J&#10;6tAEwlRgl0CvxkY8HO0ZHh/FhgXTOLRuHkfWzGFl5iiyk2IYIWDxEwA4GOviZWtGUlgAccG+JEcG&#10;MzomnMkpQxkWFabN7MoeOYzFk8ZIS2WfPMfM9GHYW5mJBRliYqKPsbEaIzPCylKyc0tTrWtFTSE1&#10;czCTZq6Zh6m8ho6RHn3lXBd3MY/QIBJiQxk3KpYp4+KYNSWG7RtSOJKXxuWz6ZQXSWJ1LZ6mspHy&#10;457Is+ZxvGmbxpsHM3jWki0mMZeXYh7PW9XajoN89ews755dknZFLETg8fiswEOg8eQ8r+T48uFJ&#10;OZ6WdkJgc0geky/WsptXD7ZQXTiSE7kuHN/hwbmDEZw/MoiDOyPZui6O/mF29NTvgYEYpTIOPzGP&#10;kAAHXCQBcHFVBmJISLi3VkrFSYJtVIwXaWP6kzNnEOs3jmHDpgmMHNUfV3dzevftgo88Ni7RB69A&#10;C5wkcTCy7EvwQC8tcHuLjfgIfFXtqoj4QOzkMS4+VtrsK2dvgZRNL4aPC2H1ltEsXD2M8HgX+Vx1&#10;0JfvmiqyqGPYTZIbV4aMCmfpxinEDvMXSLnjJ0Bz8jUlbVICGdOT5TVc6abbDXs3a3rpdRboG2Eh&#10;pmMlR98gF0aOiWVwSqg8zk0AYkUPOVebPiygC4/xZ5x8h1ThxHdvBCAv/3cX1sunbUyI9+bs4d2U&#10;lVdSXFxKXX0DN66c4cDKVE6uiRELCaXt9nqu7RvGzYOpEsN2UXVhkQR2tfBuDfebK7UZWAog2iC6&#10;tH9O3VW3qft+h8f7+xVk1LoQ1XWlZl21NLVQX18r4CijoqJMM5DmpnoetVWJPazmVv54HlXs4NKu&#10;RN62HNcMpK18Kw/KtwsQ5P4T47VdCWtvLaZCjWvcXiABfhYl5ydQci5d675SU3hVkURtGq+ARG17&#10;qyqtq2ELVbZKAaRMYr2yD7WxlBoPqRSTqZTLRdo2HcnaSvQnTWI+zfvl+edRdFIAohadXD2SQlvN&#10;Fh40bKfu9iINIGqxYKmAo0oIVCrqcvtMOjcLUrXxj0Ixj4uHB1N4MplDG4aQFKTHpqn92JETw6WD&#10;SwUiN+WPLOHdo2p++eqhwOQ+98vP0lZyhPtl+RQdmyfAmMzZXWM5tWkUV/ZO4frB2dJyOL5xEpvV&#10;bnrujuxYtQhnG3O6iYEogPTUBtIN+VKg8dHHH/1e2qQDHgok79eE9OnTWyuiaGRiiq6egVZY8aOP&#10;PpH2MaNGyJfSyUXe73yeFlTQfqCK+u1FVG69St2eQprz71Kae44zyzezb+5ijq5ayvqZk9i5cDEP&#10;z9bwOO8BT7Y+4ZtjP/DtpR8pXnCZqk2FtOwtp2LTTdr3i42cu0/Ryn3smzOXZelj2DRjNke2bSB3&#10;ZSapAxxFBw/y33+Bp7dryF20iAGejkR6SGafPVLLrJ/fKILHryjPO8iq1GSO79rG2SNHeff8BfzH&#10;f7N4RjqTRpuxPMuTRWMDOXV4CfCAv/ztBq++2cOrb/fK9VZuFO9m3qKxrF61kB2r13H7YAFlJ8/j&#10;LHA16tWNJWkpjAsLYkSQL1EutmIe7hwcEc2liUnsTk1kogTpwxNTeLlfkgx5b9uHhbMiaQBzY/oR&#10;ZW+Gj7UZTgIYOzEAWzEJJwsJNJYWeNjZ4mVvS6ivNwOD+2vjH4b6etiYmkli4IqrjTVu9gISsRB3&#10;O3t5rLkYgh225mYYih35OVgxJNiHwSH+jBkURUrUAKL83UlPjGahBIQ56YkkhngxOjpUjv6MFjPo&#10;JzD0lceNjBso58UwM20ICycMIyk8QAxIsnIxCRMBgmrmpgIQCxNMzQwxFKiY25pLVq1qJxkLUAwl&#10;UzfDXgylXz9vRibHMmnsYKZlDWLxvKHs3TGW4/kZnD6WRkPFHJoqp1F7ZwwNJaMFHlm8bp3By3tT&#10;OsqRtM3h9QO1KHC1AGCttM0CB/n/tB/kRfthAcQprcvq9ZMzAooCuS7t8SkNHG8enxbAiI08P8fb&#10;F1f55m2pBpj9mzzZs9aek3tDOH0gml0bw1k015sVy2PFnu3p3rcr+hYG2DqaE+nvSIiPHTbWRnh6&#10;yf/E1wFTa33cfewJkv91eKQ3/UJsWSPZdvJIfyxte+PubYO+UW8++/JDQiJ8GCVWGjNYAOFmTPQQ&#10;f0Kj3TC30+sI4P0ctSq4Zg76YjsmmFnL69obY2zeh76mXQUCMcQn+4uRGDBiXH98+4t9eFjgJWCy&#10;kvP6SSLi4mtJ7NAgYpL9xCr82Ht4EX5hNvSP8WTSzCSSxwygj0FXuvXugpHA3lMea2LTh7jkEDz8&#10;JVmJ9aV/lLu8hkXHuIm1nsDDQN6DWpOjz4TJafz4/Q+8ff1GA8j7gfSvvnrHm5ePmZwYyPG9W6io&#10;UtV4y6itq+fWtXPkrx3LmfUxHF8dRnPhCs5sjuLOMUkOavMoPZNDzZWllF5aQ1tzxe8GIkD4vwD5&#10;1+4sDRwdW9a+P0cBpKmhiabGZgGI6r6SGFIhEKurFYDU0t5SStmFFZScyOJh6VYu7x7Ot/dP86Ip&#10;n8aitdRcXSIAWUHxyQwBSCa1haoLaza1N+fSqBYBXs/mluolkqRfzcBS96lZWLVqZpXEebX/hyqi&#10;qCrzNglA1PCEGkCvUDH//GQNOmqylIr/t0Qe1P4hT5ol8RaA1Ijl3CpIp1PR2YliFuncrxOiNezQ&#10;TrqaP0ReXK02H49aJNhhIGPlvFRKz02W+5O4kj9YnjSFY1uGMEQAsn1uGIdWJnJs4zihVy7PW+7y&#10;srVMfkCVfPWoludiJi239nP/rvzxt3ZzJW8mZ7elUyCZ3IWd47ksELmSN4O8pSOYMCSYOMkyZ2ek&#10;Yig2oTaQUtvM9u7dBzMzc21s47PPO2ZgvQfI+0WFahC9W7euGJuYSeblgU5fXT7++FMxkC7s2LCa&#10;o7nbMO3bl0lJw3l5rpoH+yqo33qL6k2XqVxzmZb1JTzd2cDz3HqBQSkHcxYwOMwSW7tOTEtP4rvC&#10;V7zZ/ZqHm57y9uA3VCy/ReX6a9zbI1++bcU83FfGj2fr+O/G1/DV3+Gbv8EP/w7f/hf/9fqv/NT2&#10;Lb+8+o2/NH0H1dKe/sZvL39i9ZSZuMj7SrB1Zfe0uaRFRWHX53M8TD4kUF7bw7ITEf6mTM8cxoih&#10;FmRP60nqyC+YnuVN2Z3l/PDNad6+O8Q33+fz7Y/H+Pt/yHvPX8bsTLX47hC3tx/kzpb9PLlyl6bL&#10;twlw89RszNnakiBnJwKd7RgW5MOU8CCmhgcSYmdJny+/YPHIBJYnhjFIAo+nQR8s9XQw0emNlWTo&#10;NgIONVXW0sQQewGIp9iHq5iCi40Vfi5OeDs6YGNurnVjGRvoCyDMCfLyICLAHz83F8L8fAlwdcXN&#10;zgZXezt5Hgk+BgbYyXsykddxkWOYhxshbo4kRwQyY+RgspIimTQ4VCAyjFExoQS62hAR6Mrw2ECB&#10;ahzDYkNwE4OwMzfB3MQIFwdrvN2ctH3UjZWBSDMTA3EUQNjaWmLvYIuFpQnOLjbExoYxbFg048cM&#10;E9MYSUZqArOyBzNvRiyb14wgb2cyR/OGcnhPDKePJHC/dgFfPd4kbRvfqv072tfLd36xmPcsXt2b&#10;z9v7q+S2Tbxp38q7Jzu19R3P2jaL6a/jUctGnt/fw+tHhwUWR3ghl5/c28xTac9atwhs5Pke5/Pm&#10;aYEGkq9f3qS1Ya/YxwAuHk3kzNEhrF/lT9ZkV9InepI82lubFWVuZ4q52JS9swUD/BwE5Eby98r/&#10;zEJXg4e+mQ7egc5aFt/ToAe9DSToWvXB1sWE3obyu7HSwUJMxdPXnvSMePSMumEuQTl+WADxSQGk&#10;jAljeGoYcUMFDB7GRAzywy/cjYAwdzp3/xw7WxMcHNSMLDdc/ayxdJIgPm0IoXFuYi8euPra4Oxj&#10;LcHdgL6GvcRI+qJr3BvXAFsSUkIEDt2YuzwNM8e+fNbrQ2KS+jElJxUnsZ7OPT9lyepprNs2mzB5&#10;Pl3TntpaEGt572rxobOvFeOyhmpdbWoty+ddP8cvyE8DyLu3bwQez3j54sk/AfLV2xdMGx7CkV3r&#10;Ka+uoqSsnNraeopvXOLw2lTOborj+Mr+VJ+dyfktUVSfz+FlwyEJ2JLBX19J+ZW1tDXdFVAIIBRA&#10;BAj/Yxkd03n/l30IPNrU7oMtcmzpuK2lWQDS1CSvW6PZR21dtcBDjYnU80BiaOGR6dRdXiyxcy3X&#10;xXi/fSiGKgCpubKIawdHU3dtKUUFkyTmzhSrWCKWoMbKltJcspy759Www2i5b6LE8anakgy1M2HN&#10;tdk03VkqBjILtRNhS9kqbUX67XMTtWm7anpvx4D6DK2kVaPq9pL7KuS+l21HBSB58rfPEKEYTacr&#10;Yh83T43rAEj9VkrVgMmBQVo/2K3TadrsK7XivOTcONGY4QKQLK4eHsr5vBiu5w/n4l7JVAdbs25G&#10;COuy/AQkMbx7cJef3zzk3cNaXt0vlx9VOc/rb9B88wAtt/Nou3uYygsbBCBjObExRQPJlT2ZnN+V&#10;JRl5MkHy5V4xZyorc6bQ9cvOGjh0+vTFQOzDwMCQrgKQTz79ny6sf7UPddTR6YOhoco4zbQuLLWA&#10;cEBQAMumTsRWvzddP/6YuKD+PDtXwcO8Shq33qZi1UWe7qrn2dZG2ldX8HR9DV8daOPaijwG97cg&#10;ZkgPXFz/wE4xhm/OPefemlZe7/pWgNPIjYUnaN59R0ymmIat1/jpWAl/P1fGf1U95b8anvNfNY/5&#10;e/M7fqv+mr9XfsWv7X/ib0fr+M9dxfzH0Rr+vfF7/v4rNFQ20HSuhK3TFmrBvfcXnYgO7sWKeTas&#10;WmhBZPAfSIz7krVrbMiZ25cRw3XJGO/DjvVxtN9bx7ffFPDnP9/mT78U8vTZGYKDXUiJHsSdXUco&#10;2pRHsQCk5cQVXt+ooe3kLcngB/Hlpx9r02FdrK2xNTPBQoK9rbmptrrb0coCNwnibpZmuIkJeliJ&#10;dTja4ahmUAkw1IwpL4GEpwR/X2dHDSDuttZyjgPeTo4CFYGHgMNN7MJa7MLV3p5+Xj54u6raV1Zy&#10;rg0h3p7a4Lm/hwfmRoZYGBuJddrK43Twd3FgUeZ4Jg2VTNbfheRQP6YOj2b5pFEMCvYSg7Fj8cxR&#10;LJiWzKblmcyYlMTUCcNJFQPxEDD0FdAZGehha22BpbxfIyNdsdIOiNgLWBwdbDAxFWBJ0M2eNJI1&#10;S2cwd3o6WWMTGTc8XJ47kX1bx7J/WzIn8kZwWr73pw9Fc+bwQCoKx/P6/hq+erhB2iYBxQbePFij&#10;2car+8vl8ireyP2vxDxe398otyk4bBBISGsVE2nfzfO2nTy7t4mHDSt4WL9YrH0ZT5ul3VvB46bl&#10;8kNdyYO6JVQXzaDwwniunUrn+J5weR/xzJ/lzJBEfQnmbgyIcyQg3B6PAEcs7MwFINJsDeVzNSZE&#10;zMPF1RRrByP6D/TC2KIPY8YNYczEWAGAJUaWBpjYGmEkkPANdmb+0onyfN6kZw5ixrwRDEoKpF+o&#10;M0mj+hE92Eesw4rgcAdS0kPxC7bjk66dtLLuM+aPoa9Rd/nN9cFaMn9Lec7YoSGEy3M5+8hnb90L&#10;e7UzoZt6fybYOFnJezWVx/RCx7CnVvbkYuEuMrITtW6s7PlJJKaGYurQR5sF1n+gHwPi+6FnrIOj&#10;q5VYhxu2npJwyN9o5mCApaOeAKUrC9eMYcGqcdoMrD988scOgPzwnQDk7e8AeapZyFfv3orVvWTm&#10;yHD2b11BVW0tpRWV1NTUUnLrCofWjubkOjGQFWFUnsrm/KaBtN1ex6vGfIpPZFN7dRllApDWxjsd&#10;YBCAvIfHP0GiLEM7/svt77etVYDRdiLsWP9RWVmhzb5qbGwQG6kXM6mT33QpZ3el8rB8B2VnZlEq&#10;4Pr28QWe1O3hwu6hnNw8gLqrSwVoWVRcnkP1jYUiAGIZklA2Fi8TeKRqACm/JBZxMUPbhkPNoqq/&#10;MY8WMY66IoGJGEhz6Sp5zBKJ9VO01eeq5Ikyj4YitYfIbNQ6EjWEUSP3vWg9onVjlV2eJtxIpdP5&#10;g0M0gLTX76StbrMAZAbn90XJCdkUygmKQNog+hkFkBEUHk/j4oEEbhwZzo38UVw9kMKKbH8yh1iz&#10;a364kHsYN44t5ue3bfz27TO+f9XGN8+aNai03DlEc9FeAchBWu/s52redI6LgZzZOoarezM5uWkM&#10;uxYMJUAAsnlZDnlbltOzm9oDpI+03ho8lImoWVdqfcd761AG8n4lurrcp08fnJ1dtPO/VPd178b4&#10;YYmsnjFJg4iNZM/W+vq0HC+ibW8pLdtLKF98kXsr7nBvWQnNS4p5vL6K9o1VNO0oIqm/N1GxXwpE&#10;viA63JzmI7dp33KPx5tf8C7vK24vPkf1RjGYLVcpXXKM748W859XqvjLweu8SMnhbdIMvt1/mX/U&#10;fcc/Cir4rf57/lL5PX/dV8LfFh3n37ff4W/Fb/m3x//Of3wtpvIX2Ll0NcNjookPNJXPwlOgYc70&#10;yXqsXOItZhHBwhWODE60JHWEF9vXJ3D88DBOHkvhfssO6moku312g6GJUXhbO1C87SC3Vu/S9hx5&#10;dL6YmjUnKJ6wnT9XPGXN9PnodO6Cfs9euNraStCxk+ArTYK6h70Nge6uEsidcBJouAtMgl2dtO4p&#10;Tzu5XwDgKVBQM6RcBRyOAhhveUy4lztect3Z0hIbMzN8xTJsBUieTspKHLUuLn+xnoSwEJKiBuDj&#10;4qgZiJWJCWZGRtqAujLQUXEhbJ6bxdzUIYwTs8gQ+5gsABkY4E7cAG8WTJXbhwYxelg4vp72Yi5i&#10;QU7Wcr8PQW7O2iwuA7WLoaG+tirdWYBhaKyHgYBEdWk5O4r5OFozUp5z9ZLJzBK7m5gykOkSXNcs&#10;TuLE/vEc35/C1TNi6LULtUHwd49W8Y20rx4u40XLXF42z+VVi6pNtJBnjTk8a8jhedMcnsvtz1sW&#10;8KxZwCBQeH1/HW8fbuPNo53ScsU69opl7BCIrJPf3jweNczjxb1VPGpcRP3dLBpKptBUOl3gkUHB&#10;3gBy11txaJs/BQcGcupYMunpdiQk2ZKSFoSVswkGNvraAkk1fmMkRmWo353U2CB8Hc0ICXMmMTkc&#10;VQPN0d2cvgZdyZ6egl+gg1iLFd7+Yn+OxlhJ6xfhIUd9dIy64BNkzdzFo3ES0wiN9hIIGeAlVuHu&#10;aypgcBcrMGLh8gnyGDd53V5iJQH0k9dyU+s2zHphbm+Ad7AjMxalEj88GCMrXWxc5P/grfZIscfF&#10;ywFXH0dMrI3oY9gbfcuezFs5itz86ew4NA3PAEt5zz7awkSPAAeSRkfzebdP+bJrZ7z7qX1ewrDz&#10;0hdzCWLU+DAmTR1EXLKPAEqXoEhvegucvPy8+P67b3j3rsNAOpoARIzk23cvmT16APs2L6W6ru5f&#10;AHKVQxvGcHpTPCdWDaD85BSxkSie1ezhVdMRbWvbqitLKL6wnLZmBRDVJdWmjWf8fyAiTdmGatqW&#10;taoLS+1/LiZyv02tQm+W16yhXOyjQaDRIPBQNqLOba4u5PweSVSaDnH9QLqAZCuvmo9yM38Cx1f3&#10;59jaftxROxOeniqGMYe6WwKQqzkaEKquz9W2FS8+M5rqq2ohYbY2G0vrxiqcp3VhqXV+dbfndRRT&#10;LFmqAaRR7EXbdOriZG26bpXwQJWEv316DA3F8l1uOcTTloOUXMymSH4Xnc7tj5cLE+SLu5vW2s2U&#10;XZ3Jub3R2lRdtbBQlSspPqdqoEzUxkBuHB/N2b1xYiHJqI2jLh8Yzf518aRGmXJ4TRL7Vw5h16Jo&#10;2ivP8NsPL/nzj6/5/vV9gUgDj2rO0XBzD20lB3hSdZLqC5s4vSWN89vTubQ7g+PrR7FnyQgNIGtz&#10;MsjfvhRD3Z4Chx4aFAwlQ1UAUaB4DxA1ZVddfw8PVd7dSIKQkZGxBhUvNwFJn17MnzyBI5tXMzs9&#10;RQLm53T+8CNu7TjBMzGB2jU3aFlVTPu6Cu4tv0vtwlvULymiSYDydE8tu6Yvk6z5U+KGdaZ/v+5c&#10;WLuHJ7tbBDBt/HDkRxrXlXJ15l4KZ8rtOwv52637/KPxJb9crefFlHX8PHc7X607wi9lL/m3szX8&#10;49BNfj1Tz1+vv+DPZx7y15MP+Ldjj/m303K98mt+/e5v/PefgX/A2/uPOLp2FrPSbMhMd8DO/EtW&#10;rRjA4GGSeVl1xsdHl4HhhsRFGrNqUQArF3myc0s0L57d5O3Lh0wfNZazizdSsn4vtTuP8upcJaVZ&#10;ubxaep32ZZf5+VQjFUcvEeDkTpdPP8PW1ERsRNmBtQYJ1Y1kL0Zib2Ei50jgFwNxFTNxFFtxMDPV&#10;IKGue9hY0s/RlkE+7qSE+ouVDiQhJEgzGRsLC8zFLDwEHrGh/RmbOIiM5ASBj7UAxR4vMRk1DmIh&#10;/zcTAwk6YjPerg5YmxkK7PXFaOwJ8fUSk7GU92eMuYkuG5aMJjXBhUEDvAReZlgbSzaqr0d0UCCD&#10;+vkyONifwRFh6PXthYEa+zCV5xKL0jfsi45uL+Ljwpk4ZigTRycxKX2IWEcsk9LCmJkZzpY1w7hy&#10;JosbF8fKj3iOGMEiDRavmmdLm8Hre9MFHFN50TRDAkoObwQWb9oW8lIDiWRpTfO19rJJLjcvlMcu&#10;51XratH/tRowXtzfwLPW9drlJy1LxUKWCmyWi6mvor0uR+wmjapbY2mtnMX1M0PEgNzI3+3PyTxl&#10;HwkcyhtMarqj2IELQeEumNjId0GyeRWIdU36ymepR0q4F8P6ueAiQXxMeqSYgw2+/dWajL507SW2&#10;3utLgWlv5uWkECXZvLWTKfFJ4XgFOuLsZUlMYj/c/UxZsGIMbr42fNbtI8ytDYiIccMrwJjgSDv8&#10;+lsKYNIYKc8/ZGQY2/bmSGC3xt7Dgr4mPfAP82JwShTuAWrA3RU9sz4MGBSEj7wPtSJdDXRbOZnJ&#10;0VAA0gcdEx0GpfgzZ0kiMcPccPOzlPdiI/d1p6d+FwGjDv3DfejdpwcWNqbkn11H0hhPcpYOZ+2W&#10;8axaP47AMAe66XZGz7IvDl52BIUE8PVXb8Q4Xv/TPlRTs7K+//oNc9Oj2L1Osu66esoqq6ipreOO&#10;AOTwpnFc2jGMgjVRlBZM4fKuRN4IPF42CECOSyBWXUfnFgpAbmsrze81t2rrOP4XONQ4iAYXOaop&#10;vtoYiMBDa2rv83s0NTVQUVGhGYga+2hoqKe5uQm1K2FFkap3JclI3T6xnky+fXBGYDGdg5JE3jw4&#10;htv5GVzNTRY7mS4AmUuNAoOYR/2dpdTeXCAQyKTolBiI2IdaE1KuSk+ptSJqrw85t/L6TBruLKDp&#10;7ooOgAhkVEHdxqIFlJ7P0sqYqG1t1XhIqbKX67O4X71VEqJ9qIWFig2dTu8ZyO2zCiC5YiBbRYFy&#10;uLAvXqwjW6uBpahUIgC5e36SaM1kbp0co3VdXTk0nIIdkVw9mMa53JFaN9a2eQM4tGYwexYPpPDo&#10;Yn542SzB8MXvq9Lv8/ZRJQ+qztBecYzHVQXcv3NYLGQqZzaP5saB6RxZn0LuwhH0k4xq3Yw0Dm+e&#10;i40ocWfVjSUAUft/KJB0LBT87J8AUaBQlxVE+vbtq3Vl9ZRzjQU44UG+GOlIdi2BzEoyUis9Hczk&#10;unnPnhxbtIG3p5poWFdEuxhH66pyHqytonbRbarmC1RWlvEmX3TzRCmjov0ICv2EkMAe3NiSz7O9&#10;zTzaeo+XOx/zcHMtZ8dton13If9o/YG/NHzFb49+5LfXf+E/nv7If1W289vJQn46fI3vL9Tyn9ca&#10;+a8j1/m3I0X8x+1X/LXyZ/5R/C3/cfMNf636mt/e/ZW/ff0Pvr9Yz9+u18GTryndv4dgyTJNen4h&#10;GXwfjEw+l8zPFl2DT7C26s7wRHeCfI0JCujByRMTuFu0iR+/buMf3/3A5fW7ubF0M/Xbj9KyroDm&#10;yftoStnFo6yz3I3fxPd51bw+38DckVPQ7doD3R49sDE1kqAsQVcNkAtUFEBUCXZHOTqYG+EpYPG1&#10;sSLSzYGRwb5MGhjMjMEDmC7WM3HQAKICJNsVI7GQx6ruKytTUyxMVPCXzF8eN230MIYODO0o5S7/&#10;GzXQrsYszIwMcLS1wtpCzpf3YG9pjovAzE6O9laWOIklBUjmunRaDPGhEiC8HUkaEEpKdDSmBnoE&#10;e7oR5GpLjL8n/dxd5DX10VP1uEz0tO4qIzEQFYCyJ6Uwb2oKE1IHkD4ymOkZIaxeHEXutkFcPJVO&#10;c9Uigccs+U3M5knjHF7dUwCZJdngdJ7WTOJp7WS5PofXLYsEJvN+h4fAolmso1FsQuDxrFEMpWWx&#10;gGGFNgvr5T1pApIXAgoFEw0o95ZrhvJEzONxw0KeNimzWcurNlVMcSs1t6dyIi+Us0eHcPJgDEcP&#10;DSFzijvuQX2xdOmLia0ehlb6AhATCbD6WNgaMSLejxFiG3ZmOgRKpr5OAqudcw9sXYxw9bImKSWS&#10;bgKRvnp96Bfkgn+AIzZiKqoLq69JTzyD7CTwB2Dp0JuIWC8iB3nhH+rKHz/txLpN2ezKzSBJzNfO&#10;VZ/Pe3yAk6cFrn6qnEjHGIexnTEBkT6Y2BvRXWzHL9RD2xtFrUlRRqIKK/aP8iZogCcWDsYCQBP0&#10;zQ3obdAHXbPeDE0dKCYRKiZhQDedLxg/JZm0jHgc3I2ZkJWMg7MFn3/5sTYteeBgP0ns/MRQzOT3&#10;aU/apHiSx0YxaHg4pnYG+AR48bXYx9diHK+fP+H17xB5qwDy7TsWjItl16ocrYx7eVUF1bW1ApBr&#10;HN2Swfmtgzktdl96PJvCg2N513qC59oYyBTqri+TxHo+9xuLBAS/ryoXA1EA+VeIaCAReGhjH78D&#10;5F6zXNZub9Xso6zsrjaArgbS1WNb1PkCkLuFBdQV7ZB4uY2aK/P56v4pzu1M4ujyQFpur+ZB2Vau&#10;7UuhVAxElTOpuqH2ZppHa/lardZV/a05mjl0zMSaosVvNTShFgiqeln1RfPl+dUeIivkuFBb96cG&#10;4NXYh1qJXnszRxOHKg0ik8RgpvGwciOt8tzXjw1HLUzsdC4vmpunxtDesIv7qub7jTkCkDgh2nTU&#10;BiN3zqnKu+MoPDGaK0dGcPlQEuf2xMg5g8RAIsVAUjmzK5n5Y11YkenNic3JHNs0lFPb03hcfZqf&#10;3z3k1+8lGxeQ/PD2Aa8flMibOKlN6X1wN5+q86s5t2MsV/ZO5sTGVLbkDKO/qykbZ42iYNtcCQaW&#10;fPrZJwIFNTjesWBQrUBXA+gKHu/HPxRAOgbQu2n3qbImxoYGBEtG7CyBbP/GVRzYuIJN86aSGRdG&#10;RmQw68dm8dX5Rl4cqBcDKeXesjKaxUCqxUBqFxdROvcCW0bO49yGXE5sWkmgV28ykiJ4eqKWB1tr&#10;aN9ey5Ptzbzd28br083w7E/8vfg+f2t8x783vOQ/738FL37il0vFPJi5iL+dvMi7A6dpW7+fny9X&#10;8t83mvjbniv8tvUc3y3P55sVR3i38RRfry+gPXMz7cuP8lvNc/765Hv+47vf+Kr9GQ+b73P++Cks&#10;DPXpK/CYMjmJ+urzEhAT8Hb7ku2bo7h6STKm89OpLj3In14845vGR1ycv4mGNYeoHSvHQau5bjuZ&#10;55kFPBeItKQc4uXy2/x8qJVb608S6upPZ/mMjQW4dhLYbQXE1vJ6Vn11cNTTI8zZjuRAL6bEhDEt&#10;PpzUMH/C3GzwspcgrwK/VtRQzhdDsRGzUE2BQ133cHTCzca2YwW6WpgXGCAmYiMAMZRzDDA11BPg&#10;mGAjzVVu93Fx1gxFW5VuZ6/V1LK3NmbmuBj83MQ85HHhvp4M8PHGwtiAgYF+DI0Mw1/e40CBSFQ/&#10;PwwEINrYhwBEdWF179GV5YvUTKq5HNw3gcP7J3L2WCY3LmTKZybG0bZRLEEVM9woQXyDBPM1ApCV&#10;PG9ewtNGZRUCjXtLxCpWyX1reSEQeN6k4LGEJxoEFgsQFtJeO5vHYhQPa2dKm879qqk8ETPRoCHG&#10;8VTOf9y4WMCxSOvCetIwXx6Tw4PaeXL7cm1s5FJBAif2hXP8QAxbN4aQkGRNZJITNr66RAz1xznA&#10;Cju16E4ydWv5rfQVqxgwwI3RqaGYWHbDSaCxefNEcvdNZ+a8FBxcDUkeFUFAP3d66/SghzRTSxMs&#10;xc7MBD4xg4PRM/1SGyyft3Q0Hn4mxA71ZlhqOF90/5ScuWlMnRZHcJid2IGpVn591cbpDIjzEIsx&#10;xDPQQQzESkCgI2DTw8LRBGNbAbe1vlw3wD3QGXNHQ2zVtF9fawIjPMVIBHYe9vK6auq0GFKfLnzW&#10;6zNCYny0bWrjhgWQs2wEjt7GAiorgU5fElMiGJI8gN76nQmL9RUYueERaMWgEcFiNWqLW2cMLPpo&#10;2wmrBYTfvPuKN/8KkDcCkG++YsnEBHavnq1N3y0tL6NaAvrdohsc3ZTByfXRnN2YRPGhSdyW78c7&#10;CeDP6g9w52S2AGQpt8/ME4D8biAChPfg+N8A+X1GlhonaRXr+H1AXd2mgKPWffxz8FzAom5rbBLI&#10;CGzqq67Jd+MUNVcX0lIkBtt4WNsX/fSGgdwv2agtJLyyb6RmJ+WXBR7XVVPjG6upEQOpvKZ2JZxM&#10;8ZkxAoVsyi5lSdCfKSYxW1ttro6NdxaJsSzR4KMWlFffkNsFIGUCm1o5R6u+KwC5K8ahpvm2lKxA&#10;bXN741iKvEYOnS4ciONGQSr3a3fwoCFXGyi5sD8BVfK36MxESi9M6bCOoyO17qvLhxIFGJGc3B5B&#10;wfYB3Dg6nrO7U9g2J5TlGe7aoM/5PWM4vWMEZedW8u3TKn4SiKjV6X/6+hk/vWmVjK2Q9soCmory&#10;qL+6lWL5IZ/fOYHTW8ayYsogwtwt2L0gnSt5SxghmcwHH/5B7KKbBgoFDdV99X4GlrKO9/ahmrpf&#10;3a52LuzRvRsmEgQDXBw4s3crhzcsY+vsLCZEBjIjIZzpcQk8PVnCyyN11C29QePS22IdpVTOu0H1&#10;/Js0rb7N7owVkvlbkRjmyrbFM2gqKObV4SYebCujcfMtnh6q54cbT9m/YCV5a5bx9zsV/NflUv5+&#10;9BJP56+ifPIMTgxNYoePD9+dOM2/lVRxf+027s5eTvuR8/x0t4k/HS8UgOTx65ojtMbOocVvMm+n&#10;HOa3sp/58+u/8du3f+dPrb/wl+qf+evjv8HfoaaokjFJiaxfnsWRQyuxsfySFYtjObRvPGV31nI8&#10;f5IEw+O8rmniNwHZ01N3KUlfxZ1A+b86ZHLdYhy3XKbxZu4VWkce5X56AS8X3+HnvBZen2hgbcYC&#10;XIzNcTYwJMHdk/SAEDYMn8DSiKGM8fUj0dsVN0Nd+nb+gp7S1CwrVbJdWYMyDlu10tzCUlttbm2m&#10;TMRYq8ir1oEEuLl1lCxRiwulOYlZWJuJnQgAFEDM5GglALGzMMPTQcDkaCOXjXBQlW8lwJiJqUT4&#10;uWJvZkSPrl2wkutDwkNxd7AlUgAyINBHbjNgaESw/N+Csbex+OcMLDX+8fkXn7F/z3JePzlBbeUa&#10;7tWrge2tPH8g0Hi4nVePd2t7b7x5kquNUzy9t4lnrR0zpFR73raFZ9JePdgpgNnNy/tbeNO+ibcP&#10;5bb7mwQu6+WHv1wgsERgMJMHNdPkeg5tVVOkZfOofh4P6+fysE6aNv4xX4CyWLteV5JOVdFoSq6O&#10;pPDcMLattmPlfEuWzHVh2gwJqJGmzF03gknzEgiIdsG9v4MAxAInb8n8rQ3oZdiLwEhXRmcOIDbF&#10;B+9QG7ECc/RNumLnYoiLnPdplw+YNms08xdN1uph9dGXptdbG6DOmpbMqrVZBIXYkTY+nIzsaDEN&#10;A8KiPXHzsaGXbme5bizPY4GOUWcmTBvEzIVDxWoC0DPpLgHfDRtXAbuAKzrel/QJg1Fb1HoEye1u&#10;lpjaGxAa50d4QgA65r0wc5AERQOOngaQPvo6WNqbMiwtlE25s+kX5UYXnU+JTgzCL1zsZYgX46bH&#10;MnryQCLjA7X3rLrkdE06Vrv3l3jRP9Jb/mZbbN0sBCSePBdofKum7T5/ypvfAfLmzSt+/PYb1kwZ&#10;LgYyQwNIWUWlBpCKO0UcXj+RMxviOLMpkSu7JJadmc279tO8+N1Aqq8souj0HO4336StRQV8AYda&#10;SKi1381DA8fvM7C0pgbP1W0dlXirKiupEuupra2iqbFBW5WuZmCpWVktApD79ypoKz/EpT3DeVG/&#10;j2d1+zm1JVbeTyLN11fwoGQbV/NGUXpqCiXnZ1BdOI8qaY3FyigWa7OuVLeVmsqrTKJajXkUztFm&#10;YtXdmi+wEXAWLxADWaldV6VNago7FhKWX1bdWWIlF6doixJVV1aJWEj1dWUnGRL3R2q71XZSq86v&#10;Hh1Oa7WahZUrT7iUi4eTNIDcOj1ePiRpp8Zx6UCitMFcylMbQw0SQAzk0v6hFJ/O5uK+NHYvDGP7&#10;vP6c3SmgOZTBhdw0ru6fyuOqM3z3rJ6f3rbz81dP+VXa98/qeFR7nqbbB6m7upPysys5s20C+WtG&#10;MH10f2L97MlbnM6l3HlMGNyPD/7YScDQ0V2lmlpEqI7KNlRTYHkPD3VZAURBRdXCUtV304cOofTi&#10;SfatXMjuRbNID/MhJymcsRJcGg9fpG3vLWqWXaZhyU3urbpLec41yqZfol6A8mhHFTfXHyfYwYqM&#10;oTHcv1TCs4Jq7u+/Q7M8ru1EMZlDBmFv9YEEzk7MmzyEf2tq5M9HzlEzKYtN/u6kWfYhss9ntB86&#10;wD/KKnhdcJr6jevZnxDDWTmnev0evs47L8H7Gn87/YA/bS7llx0tfL3lIV/vauSH08/4frOo8djz&#10;PJtbzlc7HvCXUjGb57+wOHMSwZJ96hl8zpDBnuRMH8SsrP4c3JHDr0rTm57yruQePxeLXcTOo8Qt&#10;mysGaZR7TqfUXf7HTjN4Mv0yJaGbKQxey/1ZF3i7sYy/X3hK8/5bLBBo+BmZEmJoKZZ2nO9yi/HS&#10;McXNTP5HC3NZP3E1Q/1jtW4vUzE+ZRsKIOroYKVqWllr0FAr0dU4iDrHztJCW0DoYG35+2UbAY6Z&#10;3K+vAcTYSA9zgUOwlzNhPg64OuiTPDKEopL9pI+P00qSDPT3ZlJSDIFuduhJFm1raSr/A3OxFXsc&#10;bS00CPmIhXjYWeLl5oSZmVpIaIC+gQ6du36Bq4sF9xryePVkDy/bd/HqobT2ndoU2idtm7X2SMDx&#10;6N5GHsttT1VZkTY16K3OU4/JlaPAQyCiAPL83hra6xfzSDOKpQIDuVwvFlIziwdiHg+qZtBePYPW&#10;imyayidpYHnevELrsmqvX0Bb9UwaSidKGyv3Z1J3N4sLx6I5tieMiyfHsntHIjPn9mdiTiTRKZ54&#10;hJigb98Lr1AHyczl83O1wsRGbCwugJESXKNS3MlZM1xAE62t7Fa1sJw8bCU4GxI5yJfgCBcc3NRC&#10;Sn169u0pgVgXYwsDsZKuBATbsmXXdKwcehEa44ZXPzuBQBcJ0JaES7YfEObMJ13+yDix39ETI8mc&#10;kYi/gMxIMn51X3xyP8ZmRLFpyzh8A234vOcX2HnaYmxnINZhR1xyGNbuJjj72+IT7IyFs4kA0Bqv&#10;QBdtIygfgU3K2Gj0zLsIeBwIivCmh94XAh0fjl7aSPLEMAIHutKtzxcCvl70lmbnYinWNIjEkZFa&#10;F5mhVV8xMgvcA5x58vRRB0DExlU31iuBiNqh8Kfvv2P9zFS2Ls2mpraWsvIqqqtrqLpTLACZzJmN&#10;CZzeOIgT6wbSfHMV7x6c4oVYgDKQqkvzxUDm0NZ8Q8DQpAFElTJRYx7/A4z/bSP3mjugcr+t7fd1&#10;H7/PvGqo185r0abvKoA0aoPr7ffqJHlfTJHYz1f3T/Ky6YjESXlPGyK5kjuCawdTKTo6gepLqqxI&#10;hjbu0XBnuRjIWm1gXO3ZpJZaFJ8ejSprorbm0KbxqrLuRQsoE9OolmNL+Rpqb8zTZl5pe4YUztRa&#10;3a15YjBqa9yp2lqQkrMiFOcnc/esAOR4Cg8q1tDp+rGRnMuLlS/uGh427qWhbDXnDw3hznlVUmM8&#10;N0+lywc1gWv5wzX7uH5kOOdyozi+JZTCY+OkTeaCGMhRNeVtU4LQMpVreeO5vCedC7vSqLqwllct&#10;kmE/b9R2KFT7hPz61WNethTTciefe8UHqLiwnlNbx3N41XBSYz0YNcCTvCVpFGzOJnt4KB9/+AGf&#10;fPbZ/wKIMhDVnaUAouDxHhqqqctdunTmww8+1KbD9vPx4nFNKZcP5nJgzSIGy5d1ivwQUkN8Kd1z&#10;lNZ912jccJXaRdcEIrcon32N8plXqJt3k+o5N7i/uZJrqw/jLsFn9qhhPLtWSdvxu7QcLZJsII9x&#10;yf0ZGCKQiPhCAmcnjh/cws+iyPeLb7JnfiZWvT/DpPsf5bW288vdO7y8eJbqA5tYFe/DxSnjuJaW&#10;Se281Txes4fDQ6ZxImY2Fwcu5vsdb6lKOscN77V8v6Ke+xMu82ZeA1/l1NKaep6nG2v4sfZb0geP&#10;0v5OA4MvGZEYyMm9q/jp6Qt+efINz4rqeXajim+uVVOaspLGgSu4YphKuatkFM5ZXNGXL6H7HF4t&#10;vMnDaed5taiQX/c08s3OGl7vruLrSy0UbMpjgIMfpxOX8WDSEW7OPkLL/jberWnj7bIa3uxoYPuE&#10;NfT8sit9deTHLLBwsLHWiiY6WVmLhVhhJRaixkFMjQy1fTsUVFzsbQUgAhuxDVtLcznHWAOIKnpo&#10;aqqPkwQcQ/0PWLRiOPceHeDEuZlY2vbBXGwmOsibtdmjmD9+GIEeAgi5zUBfT87vi6GuDu729gR6&#10;uRPu70M/bw+te8zW2kzrzurW5XOGDerPm8dntdlQqtrtC4HAk+Z1PGpaw6OWdTx9INC4v11Aso3n&#10;DwUcAoo3j/N480jtCpirgeOJwKW9cYU8ZgUPtW6opXJ5KY+lPW1ezpOWVbQ3LOZ+zVzaaxfI/Uvk&#10;N7ZUbl/dMYjeulGOG+W4ltYayQpLxtMoEHlYN09MZ70kdEu5diqF/L3x7NgaTdxgaz7oIv9n+95M&#10;yBlKaJIXA4f54aXKiAS7YSIGosZEHLyNJPM24djpRZy9vFSCvjN9DLqLbfRkZHoUUQne2r4cage/&#10;fgPcJfha8LlA1djcEA8fVaVal+BIF3lOO5y8zLSyIOOyErBzM8K7n70E6XD0zXoxdFQk9s5GOLmZ&#10;063vZwIPJ2m2ePoasf/gLGbPi2XwiEBtjYYK6F11u8vRWOvO0pHHu/pbsSd/MV5iO/7h7gREeGol&#10;8lX13r7Sehv1lte01P6mfpFuOPgayN8dT9LYUIGPmbynRDEjH22Pl+59ugpMetDHsAcWDkYYCzA7&#10;63wujzXkQXsb34ttaDOwXjzRQPL25Ut+/vE7NsxOZ/3cCdTW1WrlTCqrqygvvcPBDdkcXxPHqfXR&#10;FKyL1BbyvW0tEIAcouRUtlYV9875edxrvCoG0gGQ9waiYKAuK5ioo9Z+B4nWdSWQqK2tFuup1epf&#10;KXC0KvtobKKhrl6zkVY1Y6u5RmLubMpOzuBN2ym+enBBm3VVsC6Uc5tjJV72o+L8LMrEPopOZ4hd&#10;qB0JF9EoEFHb2nYE/TEUnRyllTNR6zlULSy137kaA6m+lUPlzTlaFRJ1Xa39UAsO1YwtZRyqdLsq&#10;ZaLKoxSfGcudsxO0yiS3CtIEThNor1yvNpQazel90ZSLujxu3k9L5UbOHxjEbaHN7XOT5I2N5WbB&#10;GC4eSOLKoaFcluPpXRGc2BbCzeMTuXZoAhdzR4pKjRGQJHNl72huHswUe0jl/PYUCg9No630iOh9&#10;JT+8us/P757y2zfP+fZpowDkOPfuHBSAbJDnmErBxnEkBNmTldSfQyvHcXxdJtNHhvHpxx/y8ccd&#10;1vGvAPlXeLxvanBdgUXd/9GHH2oQ+ezjjzm8cxMvmis5uHEJkaLgI0OciHO35uSqDbQfLqRxy2Vq&#10;F1+lZt41qgQalQKR6rnXqcy5SpUcH+6qZsvEObhLACrLP037uVLKD57n8q49rJuayhT5MWcmO5EQ&#10;qkdCfwsGeErm9VEndHqrcvIf8smHnVidPY6XhRdoPrGfhtO72D9lCLdWzeTs5PHcmDKVK7PmEm9i&#10;Ta7PMHItEnkwu5zGWfVc8NpAa8oJXkwt4uWUIp6kXeDd1HJeZJXzy/mf+MtDOL39BAMD3ckeE8KR&#10;dTN5U9/Et40veC4AeVlcT93u4zTO2MX9EVs5ozuUO6FzOeeWwfHeiVT5zaMybBmPM47ybvktft7d&#10;wIN5l6mfeZqXB+r4rvg5Ly83Ujohl4qETbxbWkbrtBJuh+7l9ewSXs4p5te8l1xaegY7Ayv5m7tj&#10;LUZga2WhrS5XpUzsBShqoFxN01XdXeZytBNLUQPkjmIOHQZiSJ9ePfjgkz9i7WxMWsZAdubN5tCp&#10;qUya5cqAWHu+kARB7TboLabR392ZIFcngr0lCKpiiQIQY0N97G0liDk7awCJDw9mYHAA1hYmmKjp&#10;2+YGWOp8yfRRAbxpPcS3L/J/B8hmbQMndXzxcAvP2qUpiLTK9Qeqe0vafQHJ/a1iIhL4760T85Dv&#10;lFx+3rpOjh2D46pp4yZqppW2l4fagrZjH48n8tgnYjMvVbdY6yYet6yXo4LIBjEbgZEYTGvVTFqq&#10;ZlNbOoOzR6LZstyOtUucWbcqlMXL4xmQ4EZMih9DJ4QTkuCHgY0aSDfCzM4IK2czPIMcBTReJMY6&#10;EhNhzkb5TUUPcueLbp/zadePiR7sK9d9GJwSxsAhAfSP9mDT9vmEDvDhy26fYmZtyKDkcOw8TAQw&#10;LtrAu68Ayi/EUVuNrvYyV/uVqwFtQ4ue2mp1vyAX4pOCSBjuI9AxZdykgUzKGkBAiAO99Dtj7ybB&#10;PjtRgGFDN73uWqHEwHAvbR/z2OQA4gQy+tZ9cOvniGuAE0aWhlg7WdHbUJIR+Y2Gx/syfFw/ps8f&#10;QbS8RmCUE1PnjcLBU+2/oiPfi35YC0Q++exDdAz64B/ihZuPnViZ2K2vg5hBiwDkW20W1osXj3mt&#10;ZmG9esmffvyezfMmsC5nLLX1NZSUlVFVU01ZaQmHNs/gxJp4jq+K4OyWOJ5W5fKm6TgvGw5y98x0&#10;Gq4v5e7F+bTUX+4AiMBBlST5JyjUWg9tncf/7Pmh9gBRsFDl2hU8GhoaOrqr3o991DdorUVuU4Pt&#10;bS01FBYs5NRGef26PL56eIGW4vViROFcEBM5J++r9oraNXCmWMZksYgF1N9eJgBZwb3SVdz9vZTJ&#10;LUlC1DiGWoXeWLSI6quzaJKj2uu8UsChVqGrcQ+11qPptqq0K4YlEKkSgGiVSC521MIqFhZUX5kp&#10;9jFCW7HeVLyUTlePSaA/EE/xhSweN+bRWr2FcwcGc0NRRnTllhjINbGUM7mxnJV2ef9gTmzvz5nd&#10;kVzPH8+l/aO5sl/OPTGNq/tSubp3DIUHMri2Ty0OTNMspOzcap7UX+XbZy2SmT/m56+e8cPrh7SV&#10;nxVq7qH0zFp5jnlcP7SEEPlyrZo2lMPLx3Jo2WhmjQ6l8+cf8eFHH2twUGB4X8b9PUDed1t1luCi&#10;LmvdVwKNjz76SGDzaYeFeLqIct2W976SgZJJBdrr4W3Rl0NLlvPoRCH1m87QuFasQyBSPvsyNfNv&#10;UrPgpgaQ2gWFNK8opWnLbYZ79KNg9WZaL93h7sECdkzLZmpMIHOSQlgwIpyFkp1tmZ7KquwJBHk5&#10;0qvHx/zxD5209+Agwet67gaubZjP5a1zyF84il3ZkZxdNZZra2eSIJm0nZ4ujw5cIN9pNE2LbtK0&#10;opGShAIqQ3bSEHeAR2PO8WrcJSqDtlA7IJfm5OM8X3SHv1z8hidnnrNxyjoS/XzZO20udYev8Wvr&#10;V3xdcZ+FoYkUJEyhdtRqCiNz+O3Bd/z24hcqZx7irPMEigPli+GTTVH4PNpnneDpius0TTvO/ZXX&#10;eHG8kTfXW6nLOUrxwDW8nXeD9knn+Xml2ND8Ch5lX+fprLv8uvs1pevu0LeLDr17dcHeSnUrGQkg&#10;THCztcRVgrxaT2JmoItBXzEJ1eVlZqKVb1fVcnv17I6OfndWbZ1H6/MrfPePEr79823WbZuMoUlX&#10;jAwNMdIzkMcbCXDMtY2k1IJBbxc7fF3tcXOwwcrCGAf1fDZWmIjNKLvp7+utjan07dOdMH8HEsPs&#10;OLZ1HN8+yRN4CDjur+f1g/VyVFNs1wocVkpwX6zty6FueykwePNoq4Bhm1xWA+xrtIHwF1oJ9pWS&#10;HKlzVgoEFos5zBMgLBSgLBeAiGnIY58LMF48yuNx2w4xlvU8FMt52Ch2olrDKu2yZj5Na7WFhi/k&#10;NdTlSwWJHN87gEN7Yti8IZrMbF8SBB7mLnp0N+pCH/NeGNj2xd7XGjMnU/TMdPHr74qzBP2sEWGM&#10;GRyIh5shrtICQ5yJHBKIb5gDrl4W2DjJ5+Rpjq55b62e1YSsFBxdrfnki4+JSwplQLw/fYzEGCz1&#10;MLc31fYZN7HWxd3PDhcfcwrOryQm3p3eup2xEKPwD5bPdYQ/iSnejMmIwslTAc0Qv1AXrdjhqIkx&#10;ePSzxlUA5CzPERYbIK8RjKOnBdMXpOEuRuQaaCcAcUDXtA9WTuaYChjVa/uJwQwZGUjWjGTih/cj&#10;ONpFYDIaN18rrB2NtenJvkEOTJs1DhtHc4GpMd6BLmJPttpUXjUg/f1333UA5PljsRBlIC/4008/&#10;sGNJJmtz0rQptHfvqkKGFQKQUo7umM+ZzcMoWB8pSeJQntbKd6X5OC8EIGVnBfBXFkvGvpCm6vPa&#10;7Cq14rylWUFEzbL6n24rBYbmBgUJMQwBRb0AQnVf1dXVdOxAKOc3NjVqU4C1Vi+tUZJrgVJrUzVt&#10;1Sc5vSWe2msL+PrhOZ7U7OHSziQK1kZwasMAzYRKL8zg9sksiaULBSBLqFEWUrxM4KGWX6SJAAyn&#10;/FKWNkCuamAp21BrPRQEVDeV2tZW24VQjKVZAFJxeQoVl1RTVUgyBSCT5DlGUnQqDVVQt1AA8qh6&#10;k9jJDDoVncrg/P44bp2ewMP6PfKGt3Epf4RAI4XbZzIEJGO4LpdP7x4oAInh4r54DSDKQq4fHivX&#10;R3P94FgByFSxkLFc2jOGO8emUSgWojafv5Qrjz+oBmTyeCcW8uOLNn56+0zbrfBp803qbuzh1tFl&#10;8vhVomuriApw5tLB5RxYksa+hUNZIlloz66f8cGHHbWvVFMAUUcFj/dNAUQtGlRTfj8VQ1EAeW8q&#10;n8j5nT/9mGVZEzi6ah7DAmwJtNXFuPsnrJ2UydOTN6jfeoradWeoW3GR8pzzVMy5TPX86wKTK2Im&#10;hZQKVBpXCYCmrCVv8hyazl/nyuZdzEuIZmZCB0AWJUewblwS59au4EnhbR7euMW53blMGTVS2/BI&#10;QcRGtxfzUwayNiOW1ZPDOL1jKCd3jGRggCWfiLF88dkHjA4MY5NNPLN79efRoSYebmjmdsBW6gYK&#10;bAM20RiVR33kLu76LOG6zRS2/zGKW/3W8vXaF/znFcifeoidM9fzW/vP/NT8Ld+3vOVN81NKFu/h&#10;RtwMyrK2aFOFf/vTf/L3J3/lr7efcy1tJQt7+3PQeRjrjCPY7pnCiQEzqJtxhPsbb/D0YBm12Qcp&#10;jVjF82lnuBuxjvbMU7xZUCKtknvjLvM4+yZ/2fUV19fcwl7PGndTXeJ8HIn3diHa3ZEBbrbE+zox&#10;ONAVBwkSfftIUBIrsBUD0evbG3NLfY6c20Rh5VrO38rk8LmxxCVbYmjUDScbsQpHZ8wEIqZiL+4C&#10;j4gAHzwFIK42FsQF+RDf319gZYqXvSXDI0NxNjfGUmA1ODwQfzd77XtUdHkPf/7hNn/6+qQE9rU8&#10;ahbzbprLk+YcabMECvN41aYGtjOkTeR5y3Rps7T27Pf2/N5sabPk+zudJ03ZcttM7XZ1/WnzTAn+&#10;0wUOU2mry5QAkynWsUqzkEetWwUea7mvVp5r0FgtAFnJg39eX0tb/VJuX0rjxtk0TuyP5eDucE4f&#10;l0Rqbn8JxpboSMDvZd6duFEhBMa4EDXCj7i0EDxCnTGwErDodNU2zRroa0OUryXdOv8RR2cD7tbs&#10;Y96KEWJ2urhK4DUWMOga96KvtD7GvbH3sMbF214e30Oyej3SJsTh7mshwVhVJdYRcwkQeFjh6GEm&#10;wDFk4apR9I+0o1vPz9EzkOcQkMQO8WHi1EisHPtoduHgadaxEZT83iwdjehr0hs9C3ktLxt6GauN&#10;vXS0UiQ27iYEx3hhJ0CzFIuycpb/uZWuBg8doz70kefv3lvt6/M5U2aPJDzOSysxnzIuGjc/G20m&#10;1vDRYYRGumFg3oePvvgAZ087gYclVmIhaoHeD9//biAKINJUN9ZPYiC7l01mfc7oDoCUllNeUSkA&#10;KaMgdxmnNwwVgAyUhHiMGMB+AcgxAck+igumUnt1iQTcBTRUnBb7kICvTEMg8c8mYHhvFRpUBCZq&#10;jYcyD1U4Ua0+77CWjkHzju1sf3+MnNciz9naXC0x+aIk4UMk85/D27bTPBITurInmZNrwzm+tj81&#10;VxYKHHK4c0aVKpmjDaLX3BSQFC+RxwgELk/uWI0uR7X9uOrmqruptiqfJo9T+4HM417ZGg0qHTWz&#10;5BwBzd1zmRpE1PIN1bVVLOAoOTuW60eGymuNl89in1assVPJhWmcyYsVYIziXuUWbTbW9ZNjuHpk&#10;mNArU3Qljav5Ekx2hHN+bwzn98VwamcYBdtCuXowVQCSyq3DGZSckgz24ESBRSYlBXMoOjqD6/sz&#10;BCjpXNo7juJTy3gqH8b3zxr58fUjsZDnvH0iJC7cL49ZSOONXLYuySIlJoCaa7nkrx7L7rmDWDst&#10;Hr3eX9Lpj3/8J0DeQ+R/xjs6rEO1zz79jE9+h8f/DLZ3p9Mf/oCtsR6bp6UzIzGIGG8L9Lp+RGZc&#10;HI8LrtCYe5Ly1YepX3+emqXnKZkhWb9ARK0JqZ5XSHH2aYqnF3Bj5i52JI+n/OAxji9aTk5UGDkJ&#10;wRo8VqZEsXvKGDGKFVQdOU19wUVaz9/gyfU7NJ6/Sv6GTUxNGcmE6BBiXY0YH+/ChOEeWBr30ODy&#10;ZWd5v50/wrlrb2b28iHnc0+W9g4nN2AKNyJW0DYqjyfjT/A86xJv5lTyKPMWVxN2kOuXw6XobXy/&#10;8TWvt3/P88K3/OOr/+JPLT/xfcO3/Cqw+M9/h9ptZ9nrmMjVEQv4pfkb/vTkz/xa+y00fUfdxiPk&#10;GPqw1jKM5cZBbHYYyEaLAZweOIO2xad4uf4GN/vPo8g/h5bU3ZyxnUpTSi73xubzeMoFns8olFYk&#10;10/z/eZHtOS2EGUfgK9BXyIdLBji7UiYgxk+ln2YPKIfKxel0VdXTbfuTPfuX+Lr58yyNVOJHeZJ&#10;SGwfxme54Regj62tocDCTluwGODpibWFGYb6uvTz6Rjb8LK3J9TDjcRgH1LCgxgS7K8VVhzSz4uV&#10;Y4ewalw848QQvRwtxV56SIA+xi/fnuRl+0YBxjxps6VNE/ueLMAYz/2a0bRVDhU7jv1nu1c2kNby&#10;gbRVxMh98TyoTeJhwwg5jqCtZiQP69J5VD+Bxw2Z8hyTaK+byIP6DNrrp/CoMYfHap1H63qetG3i&#10;+f3Ncn2tQEsZxxqetKz//aimDO+mrmQJlwtGsX21E/u3BnBYfm+ZGd4SULugJ7ZhLUE2ekR/Mhcm&#10;kzozjgHJPvhGSZYf6YFPmLtmIb1792BQkAuDgwXaoa5MnZXIjPnDiRvuztodGQKNLtqeIPFJAwkK&#10;99S2mg2JFhgHOUugt+SDzz8kbnA/1m3OxFwSLTM7XQpL9jBjbiKfdu0kt4n1eBjSb4ALPoH2dOv1&#10;OfYS+MdOiiU4wpb0SdEMTPAmONIVN38bbY8Qv1AnnH3NGSlgsnIxFqg4oW+ug4ufA5auZgIPS1z8&#10;xW787XHydcDa1Uqr09W5x5d80e0L+ur3ZGJWMs7eZvTS/1LrWsuYOoqxk5NInRBPXKI/6RmDsHc1&#10;JH5oiDZZQK0/sXW3pLa2kh++UwB5onVhKYi8fvFcA8iBddPZNGcUNbU13C2voKKqhsqKCk7uWcHJ&#10;9ZLcbYii+NgkbfbVi6ZjPK7O5fZxCbxXl0oQXkRd2UkxjgZtDEQtANQ2iWpR5dn/Bx6qG0sNjCvr&#10;UDOutPUeylDEWDRDkfO1wfOGBoFHnQBI4KHWjTTX8KDmLFf3jeJB2SZe3TvOw8pdFGwYSMG6ME5I&#10;qzgvMLioWo62Gl2tA1EW0lyyisrLqsSJWgQ4nlunUjVY1BSqkiezKFMzq65Oo/bmPPler9duVwPt&#10;appvx7jHNNQ+IB0AmczVw4nCgmGS5CfQUiLf54adXD+eQqfqwkXaGMip3CgqbsyXjGgPt89PFgsY&#10;rI3AXzqYxIUDQyRLjuDcniguHogX+winYHuYBP5Urh0YJx/oNGouLuXuiTkUH59N5TnRpxMLhNxT&#10;uKr2Qt87UWAzVci2i6/ay/jh5QPJAF/w05tHNBef4Gb+Uh6WHWfOxOEszhJwnd6glVPeMCWUtVkD&#10;sZfMpVOnPwg0OrqwtG6s3+HwfgaWBg8BiwaP/w9AuvGpPEYF6ZhgTzZkDSUp0BpLva6EOjlQf/AU&#10;9/LOU7lW9HTZfu7OP0jh5H2UzbpIw9I7lGSf58a4fAqz8rk1aw+5w8ZRuGkr+bPnsHTQQBYOiWDF&#10;iFi2jE3h0MwpXFyzluojZyk7cFLaaSoOnqb68FlaTl+n/cptyo+c4MzG9aydPI4QNw+6d+6qvTet&#10;/aETXj31WGkcxl7jeDb2CmP+Jx5s6BPOHpPB7DEfxgGnsbxcdJOv1zVTmn6UppyLtM25SnHUZl7k&#10;1/Pff4OfWr/n2ztP+OneT/z69j/4ofEbSqdvpHzCQopGzeO7y7X8Vv+G724285e6J7y5UsYKt0hy&#10;9LyZbxrAUrt+rHWMID8gnStR86gctYGykDlcsZ9A/dB1nHeWL2bEMlpH7+HxpGPcH3eYp9lnqRuZ&#10;R8OYAl6tbOVF7hOKV58kxScQ484fYi/ZZ86ciVQ3H+c/eUJuXg4Wlt0YOTqW1LEJWNvrkzQymBjJ&#10;ZPXkf6PGRcID/RkyIJxAVzd8XFyxtrLAyFCfADd3vMVCIr1cGBHkycSoALLjw4jzdsZDLGRkZD8u&#10;rp5Bed4yVk9Pp8vnH+PiYMzj1iN8/XQXrx6s4HXbfL59vISvHy3gXftc3tzP5nVrJi+aJWC0TOBR&#10;rZppMlh+jJE03gmm5W6YACRaLD2GhzUJPKgawqO6NIHEJIHCNJ62zOPZvTliNTN52rqAZ61LeXJP&#10;7ELNtGpcoh0fNa/R4PGwcbXWnrRskHPV2EsuB7bGMidDnxU55hTkRXPmaDILF/kwLtMfW08D7PxM&#10;GTQmlKQJkTiHWGPtLzbgb4mZmzFWAhY7L1uMrY3p3acnDhZGYmwmBAU4YmTSnV56n5E6aSDLN6fR&#10;o29nrATmIZF+EmzDSJ84FFMbHa3byM3XWTJ/M/oKYKzs1YB2T3rqfcn4yXFMnzOE2YuGS6D2x8a1&#10;r1iJN5t2TMXdy4iISB9JgD4gYUh/BogZTZk9hMEjA8UwumsFFdVMLlt3Q+avmoh/uCPu/g7aeg8r&#10;RzO531RbOe4WYM+CtdPwDnXB0VcMwtOCzKlDSZs4WOyjGzby/zMUw/D0s8PYogf9B7hiatkTCzt9&#10;+kU6snbLODbtGkdyWjCdPpSErHtngVs3qirL+emHHzSAaBBRFvKyAyBHt85lx/xUqqurtEH08vJK&#10;bXrtsd1LOLkxiVObB1FyfKoYyEGeN50QgOzl2qHxNNxYQtWVZQKQAg0g76HRARLVLSVgkKNaca66&#10;o6prKrW1HgoeGlRUN5fq1lIAkfOUgSh4qCKKqsDiPbXoUADSIs9/JW+MVgX4zT219GEdpzZGcfNA&#10;mhwjuX1CTSleSM3lBVRcnE21GIaaxtt8Z6WAIFvAoiqpp3H3wkRqb8zRSpmofUHU1Fw106rpzhIB&#10;yAaqrisIqXGU2ahdCRU81Kp1VdJEA0h+kkjGMG6eGS2Wnsf9yg0UnU6jU93tFZw/GMfJnaFcP5Eu&#10;WdMuAckczghU1OKRiwcGcz4vQQASzrndkdoiwlM7wzklQCk8nE7hkUncKZhF3eVVlJ5aQMlJ+QOu&#10;b6Ti3EpuH5vDtbwpYiJTuJw3iVvH5vKo5gzfPGvSpvT+6e1THlRe4s7J9TTfPsy4xAiObJ4p/6Cl&#10;7F0yXADSnw3ZA0THrfmDGMT7sQ8Fi08//oTPP/tcg4cChLpdA8jv4Hjf1GPU/cpU1Ha2alHi1JHR&#10;LBw1kEC1wb9OT86t3EzbfgHI+oOUrthD+ZIDlMzKF3gUUTL9IpdTD3M9Xdqkg1ybsp2DIzO5tGw1&#10;R2fksGZIPCuT49k2LoUDUzI5ND2by+s2Unn4FKV5JyjZe4I7e05yZ+9JSvedpnS/mMzeo3L9CNe2&#10;7KLt2i3KTp7l0LqtzBqXgZ+rK6499MRAvFnZOZDl0tb3CtEAskl3AJt1B7Kksy85n7lyKWk5t4eu&#10;Z3PvaGZ3cmFcJxMWOETx8GIZf3nwlh9Km8VCXvCy6B7f337EV4eL+OXMHV4dukD7gXP8Vv2ANzcq&#10;+PvD11TvP0GWvT/hn+qS2MuaUTp25FgHsso9lq3ew7kzQr6Uozdyx38mt/xncNIhnaJ+orohiyjp&#10;v4Sy8GVUxa2mccROnsy7xbOND3m19inv1lRwZHgOi6Zk8PpdG/A3Lpav5NX313n06iQbNk9iREoY&#10;XXt8QLhk0WkTBuLsbqFtABUbEkyiwGNY5ABGxsUS7ieBy8IcY7WexNqa4eGhzEyKYkZCIJvGJTA6&#10;2B0/axNczQwJcbZm59yJrJiQhKetKV9+/gn9Jev97uV5MeD9/PBit2R0mwUOi+SHkiMBYRaNN6fQ&#10;VDie9qqJEiym8vzeFF61Zst5U3h9bzIvm8fzuH4kj+tSxDqSxTjSeNqYydNmVe5kibRlHdBoXSKg&#10;Wi7wWC7gWMqDhqXcr1+stQf1y7XuqvfjHmpQ/cm97RzePYhZGbpsXeHO9lXe7Ns6gIwMCyJiDUmd&#10;HMqAEe7EpAXgEWaLX5QTMaP7Y+Vjjkt/R5wDHCSDt8ZIvs9GahaTgQ5G+jr4uKuilN2xtu7LWAG0&#10;rbMhgRFOOHoKmMX0P+/2Ee5+ttpYgpOnFX1N+mBkpY+rrz2DksPorvMlesZ98BGbUVm/nXtfpi+M&#10;I/fQZFZuGEPO4mGY2nYjdog3W3bNxdC0FyERXmRNH0H8sGD6DXQV+7Anfnh/gqPcGDhE/n9uhjiK&#10;/ccNDccz0Bl9tWe6mUBBLrv42uDoY6OVZTd1MBLgmLB6yxRGTYimt243unT7DAcXU7bvySFnUTLR&#10;CW6kjo/Ct78dO/ZPlb/JjFHj/Ji7dDgjxkTxeZePxeg/586dIn7+6cd/dmGp9vLFM3784XuObZvL&#10;zoVp2nqMDoCUy+VK8ncs5Nz2kWIgcZSfmcvT2v2SWJygrXQ7hfkTabyxjOprK6i9e1yAIFBoURtD&#10;dWwO9X5wvMNGOmZcqT0+VNkSbWxDbleFFv+1q0uNfzSLpbQoGKnHClRaGqtpLD3O+d3JPKvbw7sH&#10;57h7JkfiaSqvqvdwaddQbh6ZQPmFHMrPCRguyHf49jKaileKWSwUUEzl9slUDSAKBGr2lVpAqKby&#10;qnUeas8QVfa9qWQFlXKfAk6t3Kcgotb/abARK6kvnK3tbHglP1ErefLm0XGxmHmUnJ9Ip6bSddw8&#10;OYaCnWFiITE0l0kQKFnOabGN26fGaQBRCwuPb+vPaTnnYl4cZ3MHcnFfLLeOjJcPM5OyM6JNV9ZS&#10;UjCfirPLaSncJreJhZxaKICZyY1D0wQgmVyVVn1FVOz+HX58+4ifBSCv75fTdDufy4fXkD6oP3dP&#10;bRGzWcLhVWlsnhaitenDA+jR9QttIP3z3wHy2SefaoBQAHk/60ob75Db/mkpAg91XcHj/Qp2leXr&#10;9u3F0ozhjA33wqrnF2yeNJW2g5eo3HCI8lV7KV64i8pFJ2hcXsztLFHIMUe4PPoAtzLlfWZu4dTE&#10;2ZxfsJTjApCdo0aSOyFd4JHBQQHI4alTuLZ+C3f3HqN41xHu7jkurUDayY627xR3D5yhaFc+p5dt&#10;pjL/DHUnLtNy5gbtl+/Qcq6IWzuPcW7uJrbHTybHYgBZHzuxolsgO43j2KofzWa9SBZ18yLjY1uO&#10;RU3haPRUsq1C2DVypryPBTTJc3515zaNB/fTdGA/NTv28pfG1/xS8ZKf77bx9moxL67e4qeaZt4V&#10;V/DoRjEHF61i3uiJDHDxxvLDzxnQ05BhfSyJ7KzLpqHjKZq4horEpdTELuWy6yRydQdx3DaNG34C&#10;fJ/pXPOcSlFADiXBC6keupsni+7yZGEp9RMKqJ95ir+//kkr7nW7eh+r9yTQ+vwoeYezWLIgmWXz&#10;R5CVEUe/YDvMLXQwMzEkMiiQUfFxJEdHM0k+48TIcJzFPqwFIGq6rgJJfJAfU+NDWZwSwdHl0/CU&#10;YOQtmXdySABelsYMCfIl3t9LK5XSrfOXZE1Mloz/lAToMfK8HvjYGWDQ9Y94m3xAjOtHpIR0I2uY&#10;ARcPRYh9TBFAZIuqTxZITOJ5sxybVDfVaJ40juVJ0zgeNghsGqYKJBaIWSyXtpT2psU8vieA+P36&#10;4+YVcv9ygcgyAYhke3WL5ChGosY9WtZxr24t1y9MYNEME9YtdGDnGl+O5sazed1ARo5zZez0MGJH&#10;epEwPoAhE/vjO9Ae7wgrBgwLwDHQDhsvC+y9rDB1NJZmhomVEfqq6rBRX/T1erF8wUR8PUyJDHUn&#10;MtZXM43wODe69v6EwSNCWb4hi8hBnhhY9sDQUhcTawUQc8ZNiWVoaii2ErB1DHoRlxSBgzyPb6g9&#10;wyTDj0vy0MqHWDr2Fej0QMf4S7EMe7GbLhp07NzNmL96PO4B5gwbE4GVsz7O3mqtSl+tRIna61yV&#10;X3fyEmAY9kTfXBcD+d+rulfuYiIhMb44+1nh3d9GznUnbdIgAvq7YmVrzDD5f5ta9SQpxV8+o3D+&#10;+FknfPrrsXxjioBPftMOvbTutLiEEP744R8oLLzGn376WQPI82ePtPZSDOTnn37g8IYcVk1JoLKq&#10;XAOIqkulbOTw9gXcyMvgyKpQai9LQiAB+1XLCQnOG7hzIovmwtUCkFXUlp4QANQKLDoGyf8VHqop&#10;41BrPdT4h4LLP/cHUYPuv9uKOl8dm5sbOyAjBqKZiwCkueqUJOtJ3D2dzXdPL1N0Ips7xybxVfMR&#10;bS3IrSMZApA5lJyeyp1Tk2kpXi5gmIsq7V5xZRo3j4+kSkBSez1HG99Q0FAAUfs61d1SiwrnaF1e&#10;pQIUZSnKTqqvzdAqkajZWgogqhrvzeNqMeJ4+e7v5s3DExSLlah9Qzo1VW6mRqh1TV7oyOZ+VFzL&#10;ofHuKs7siZY3NF6MI04MJJ78jb4UKIjs6ujKUgPqN4+OFwJmUXl+iQBkDXfFPmouruVe0R65bbXA&#10;YDHFJ+ZyM386V/dncWXfZG4dnSfWcYrvX7SKgTzjq6fyYVWcYcO8dFZPH8m9W/lUXdrN5dzZ7M6J&#10;ZNO0YJZnBONsoauNY3yu9gH54kuxj8/4+KOPNICoAooKGO8NRNnI/wWKKnOibv/00080iNhbGLNS&#10;AkqE6POshCE07ztD2Zo87q7cw615W6lYeJiKOWcpzjrNncwzXE0/xPWMA1zJ2sT5KQs5PX0eJ9VG&#10;UZMnczBLWqYAZNJEDk7O5MqajRTtOMTNrQe5vf0Id3Yd72g7peWKleSdpHD7Ac6u3ELFoVOUHRRb&#10;2X+SMrm9PO8M1Qcu0nj0OvcKbtFw8DLHs1aywDSMdbrhbDeJFYAMYHWffszt6k6GWMfE3m68Km7m&#10;H1//zN/efsXbqmpKNq+naPlCmg7t5ZuyMn5pesZ3Zff5rr6Rb9vq+MdXr3hRVERdvry/Awf47Ycf&#10;JcDDL29/4O7RwxzInkBkl97MiRhE+7ViCiYt4ZBPKqVx87nZfxq7DeI5ajeaywHZHJNjvmkyB4yG&#10;kWeUzEmbsZTGrGafHC+Hr+KXgm/4of4r7pQdZn3eEFbtjme1/NiNDT8iboA7G1dNZWRCALGhLlgY&#10;99WqAg+PjGBoaBDJEf0Jc3XUYJDUz5eEYD+tTLuJkT5uDpYMDnRnzfjhzB45mAhHa2YnD2Lh6CQG&#10;+7kT4e1GqLenNlVYv09vkhNCiQ1zo/MfOvGhfAf0un1CVD8Htq8Yw8XDsyi9spIHtTvEKNbxoG4u&#10;rdVZPKiZRGtVKi3lw2mpGCYtkXsVQ2irShEIZAkExCzU+o6mVQKP5XJ5KY9aVsvlFbTVL6RVrKNN&#10;wPFAIKLOU01dftC0kqcPtst9a7W9PTYvcyV3QyC7Nwaxeqk/SYmm9IuwwMnfgoAoZ+x9TbHzscDQ&#10;UQAw1B1rL2Nc+znjEeyCR38HTByNMHM0x8LRUpvKqicGoqPbkzGjY4kJccHKqDue3pYEhTiQnhFD&#10;YKizZP1WhEhwHpTcTwvQMYnBBA/wJGNqohaEB0viFhrlpZUwMbExEFCobqtgYpP85bE2EvR7MDYz&#10;nPVbJ5I8OhQLu77SjAROndGR14sbFiiB3Y4xkxMwd9Sjj2lPreSIj3zmH3zRibAYH3m/enzw2QeY&#10;2RoQlyzGKc+TlhmHe5A1ARFu6Ft0x95DX96bN3omXcUq5Lfcu6uYxcfMnDdSABIsrx3CwhXD8A81&#10;1N7b+KxBGFv2IjjcW+sSvnTpHL/+6U9iHk/+ByACEzUL6/CmBcwUkNZUKwMpp6y8TNta9tie5Vze&#10;M57c+R7UXxfYV+7hjRhI06213BIDaSlaJ4F2NXUlxwQgNQIDZR712uC4WlCoTKOxsV6Dh4JIx+LA&#10;3+Ghji0diww1AxGAvD+qNSDN2gC76uaqo+r2Ie7d2cTl/aN4XrOPZnnds5tjuH1oPCfWRFAh5lF1&#10;eT53TmZReiZbrEEun1UD5os14ygsUAPoHVN4OzaVEtO4okqcKANRZU3UroRLNdiomVpqNpZa/6Gm&#10;7qrBc7Xq/PapsdyS51Ezu160HuZF2yFtzFyVe+/UULWJBrGQsiszOLg+gJunMmgqXcNZAci1/BFy&#10;jOX8vjiObvbXuq7O7B4gJiLHXTFcPzKOonwByLllNFxTBjKPusvruXd7D3VXNgpAlmpWUnJiDoWH&#10;p3MlbwpXDwjhrmzlXXu5BKvHfPfivvwBBayYMpSrh9bReucErSUFlJ7ewLE1KWybFcGS8X4MkS/+&#10;hx9+yBcCg/fdVWqmlToaGBj887b3g+nvAaKsQx1VbawOgHzKZ3JdQUTVS5ozIoHpEZFUbNgnBrKP&#10;8jV7uLt0J3fn7RGAnBTrOMb1sYe5mXGUqxMFbJmrOD91EaUbtlGyYQOX5s/nwpy5clzA1SXLKVq3&#10;SQzgJLX556k8cJYKAUKpmEfJbqH2jmMClqPc3HaY86t2cHLRei6t38WldTu5siFXbj8o9+dTtOUI&#10;tzaplk/pjgJeX6vhzJRVTOvqxnL9fizvE8Dy3r7M7OLI+E/MuL5oE78+ecfr5gd8//AJNcfEfDat&#10;o2jtSh5fPs1fHrfzl2cv+fHxfdqaCigqmsf9e0f59l4VbVfOCdi38ts37/j125/46f4T2goOcnxK&#10;CvNiBnJlRy439sn7XbeVqc4B7A1L5ljAKE76jeOC/2QO245iyZdBTP7QiXQxouEfmTHqY3M2msQw&#10;67N+nBu0gf8s/3cOy9+4cMVgclYES+ZrR+7OVaxatIBl86ZrM6Q8zfXpLxl0jKcjI/r7sXP6BPZO&#10;T2d3dipLh8ewMGkAS4dGsHtaKh7WJugKRLydbYnv50VOWhILJ4xkUfpwJseEMCLIi9EDQ+jn4Ui4&#10;GIiXsz3mhrqY63bBzVaHiaMiyNs2h8qivTx/cIKH9/JortlAXdkSqkrmSFY5WzK/WbSpulR1MwQg&#10;GQKQsdTdGUHD3RFyTKa+dAxNVTO4r4FjFfcbV8tlaY0CIWn361fSWrdUnnch92oXi5Gs40nrBiqK&#10;p1B4cTSVxTO4fm4CO9eHsWdzKNtX+7NzXX9yN4azYXUoS5cPloBoz6c9PqevmR460hx87YlICmRA&#10;sjehiR7YClAc/SxxE3PzUov1rA0x0cq5d1iInqEen3z+CUGe9oR72cnvpCu78xYRHOnEwARfCdo6&#10;fNLlA3wFQtvldg+xhR59v8DMqjcj08MYNqofcUODmDIrjR563eR5DbB2NKF/pLuAxR09064MH+3P&#10;gsWD2JU3ncg4Lzz8HZi7bDKWDno4ulsIJLy19ST2Yi96VjoCk1jmLB1BeLQbicOC0RXjmDF7FBbW&#10;evTS+wI9s+7oCph0TXuItegRO9SLJWtHk5DsS0iUo7yGv7ane9eenQmP8SRePoutuRms3zweJ089&#10;IuLd0TH8UgNSb/l7dQ17cer0MX79RQHkfwxEdWP98qefyN+6nEmDA6mvqaBUdWFVqHImVZzL38Sx&#10;9QnsX+qn1aFqr/gdIDfXUXhwnCTJ66i6soL6ksM0NlRoBqHNrPrdPBQ8VIFE1TXWKFaiuqsUPNR9&#10;HdV7O+DxT4iobix5fJNASA2mq4H09vst3Lm8m6KCmTwu28HVfSPlN57P+e1JHFjoRcGaECrFPm4c&#10;mcDtE5lUXJhJnYCi/PJ0agvVKvJp2toObQqvWEWlwEEBo/LaNK17SxskF0i0lCynrjAHtUhQTe9V&#10;ALl9dhy1N+Tcy1mo3QjvnBlHe80WgcdR2ut2antDqVInne7V5tJStUWedC6HJfu5KdbRcHclpwQU&#10;14+M4IyYxqncgZzY2p9jW4LEQAZo03gv7R9GoejTjYOTqDizQDOQOwVzBRwbNIA0F26n+oJYiVhI&#10;ScFCio7lcO3gVGlZomHzeVBxkh+fN0vgeiFvcAf7lk2i5c5JHpSd5nHlOequ7+XyvmlsnRXO7BHO&#10;TJVsyFivxz8h8h4OCiL6+vr/HAd5Pyai7ldAUWtB1Hn/ertqamGigkioqytLE4ZxbupCajftp3p9&#10;HhUrcylbLG3uYQozD1CYcYTbWUe5kbmTS1kraNiTT/nWXZydNotTU6ZyYdZsrsyVzHzpSso3S1Z5&#10;7DTPrpTw9EoZjy6XdrSLd3l4/g73zxSJWRRSe+giFftOU7Qtn8srd3F+6Tauy2vf2LifGxsEJJuP&#10;ULL9BBW5Z3hxuZKjs1YR9YUh43vZs8YyhHXWoYzXc+ba8i382trO4zt3+freA4FCG7d3bKZ441rq&#10;9u+m6lAudw7l8XcBxBUxxa27vZk9vxejRnSlreY01wTatw9v5wf50r4pquCrW8UcyxzL8vhwig/u&#10;57xY0tohY9iaMUky+wQSbc05MTKDSykzyA9IZZleOLv90lniNpjkHg4EftQb1z92ZkxPN06EzeX+&#10;uiIOT9mDn7UjcYNcSBkTwJo1s6lXXQW3SmivvicaXcW+VVuZNnIMEwfGkOYXyJqRw9k0ajDb5DU3&#10;jYxlzfBIto6N59SCicxNicPKoC+JA0OJ6+dNQj8flk0Rg502ninJMYwZNIBpaSMYGhGi7U2i26Mz&#10;ZhJIpmUMpbr0GD9/U8JP39zizbOTPG7bx+N7eyW458pxh9jDVgHCOs0k1MB3W+0s7lVPpaVyGo3l&#10;U2gokyztziSBjUCmZjlNNSsFJItpKJ9PW90Keexa7fGPmjfQWruI5so5YicCloa1clxP7d0csQwv&#10;1i6wZtlMC9bNd2bnqkC2rPJj35ZoCg6OZd68aC3AGjsYom9jiIG1MRZOVoQODtBmXQXE2JE6PRKH&#10;AFNcgizFQBzxDndDFVO0dDCTZo6+qQF6Yml99ftiZW6Ei4UBQf42uHmZ0dekO77yuDmLkhk3aQCd&#10;e3zMl70+7Vgw2N+e4anhDIx3Y4iYiZ2LMeZ2BhLce9LXsC+95TcYGOKKg7shpjZ9xFYG4eqlK//X&#10;UGYvGomNi54Eelf6GvWkt65a/d4LG2eBzkAP+ph0I2dJGiPHBjF8ZH8ys2Jx9zDksMQEd08j5i0e&#10;ybwFo+hl+CljJw9h8erxTJs3iHFZA/D0syZqiAeXbu7SphT/8ZMPcPWxYWiaGksxIn6YH4OGBTBx&#10;eqL8De4CHyNMbfW0wfoTJw7xmwaQDgN5qQbRnwlAfv6RozvXMCHel/qqMu6WiIGUVVJZVcXFo9vY&#10;uziMC9sTxTokSajYzZuWArm8jhv7x9JavEEbRK+5vVcAUUpTs1jE711UyjbKy0u1pmZeKUhoTc28&#10;em8fv8NDA4g0bTBdAKLGQRRI7qmxktZGSUZucHzLMJrEgq4fTKf20iJe1B3gjgCj4epiys7N4YrY&#10;ye2CyZSdnyYGIUZyZbYAZL4YRMeq8buSqJQKHDq6sDq2tVXwUBBRpqF2L9R2LLyUrc3CunsuQ5ui&#10;qzafUlV41cLBykvTeNqUJwDJFwvfQNGpdGoKZ9OprX4vLdVbKZcXPblTlEi9gZsLtEH1W8dHc07s&#10;44Q2bTeEY5sDxTzEQHZFcfN4hrb2o/DwJAHELCrOLqTk5Dwarm+mVT7U5ps7NJhUX1pL+dkVct9C&#10;bubPEIBM4vphtcHJJt7dL+H7Fy2c37+M2ptHeN58iwflZ3hUcUZULV/0bIMYyACyB9sybZgncfIF&#10;/+jDD7Spuu9BoAChwKDGON5D4v11db/qwlIAUVby/2Psr+OrSLe1bZRuuunG3d3d3d09uJNAcAju&#10;FhwSiBCBuLu7u7sQJCFIcKdl9ZK9332d8VRIr17vt79zzh/j91TVrFlzZqbqvsb9qDqm2kNqXEmd&#10;n3/ih+9rM7PfIG4tXE3QnpNkXLMi5YIpMUevEr73CslH7cg45UO8gS1h267KOafJshRhPXgSv937&#10;8dm1F/8Dhwg9doLI02eIuXCJ+Ctyc922pdQjlIfBSdzzi+OBXzwP/BN4FJhERUgKFWFpPI3O4llM&#10;NlVxudr244h0KsLTtNceBCRR5iPv8U3kRVQuN/Ydo638LVvHTWBl/xH0b96GenV+pG/PnnhaWJAf&#10;GEB5XCLP5QGINZP/5x0LUmwsJEs5RYydJAmpgVy/Po4te+rQY2At9u6bzvOncQTan6EqPpIX4bFU&#10;BcbzLDgWW/2dWOzdx+2lu7Cds5fIY7fJdBYH5nqFm2fWYLxtOWY6q9jcbhCzf+iA45L9vLdNotwk&#10;mIILLhRc8+SxTSyfPPJ5bJFE4kV/AkxdsbxxmeU6U7l57Ryn9x0gNSCe8oSHPE56zJuCl7wvecXT&#10;zIc8jC8k2TkQL3F0F3TmcWLuWEz0lmGxfQ3WO1bgcEyfPSvnsXzaBPauWYa54XGsrp3B6PQBju3c&#10;gPG5oxzboceymZMZ3qsTE8f0I0Hur3/9VsrH13E8q/Dm6UMvnjx0o/K+nQaPcoHHg4Kb4hRUN1tj&#10;ytT4DK3BW6AgMCnNOUdx1hkBwWWKsi9JXCYv4yLZqYYCQwFJ5mWK84zk/WbcL5JnQGCSm3ZYIHKS&#10;YHcdTC4M4I6RchnjuHFuMGaXRot4LcbWdA5mVyYIQCbg7qDL0aNLaNujmYhta61KavjEoYyYOEyE&#10;uS9te7VirgBk9b6pTF7WlylL+jNkSk/6ju5Kj8GdRTSV+2hP2y5tNbFXAGnbQZxIu1aMlGtdMdzG&#10;uEk9tMy8W78WWNvvkIz7KoOHdWT1mpl06tGc/kO7MW32CCaLaxg2prdk9d1Zq7eEqbNGiaNpTYs2&#10;TVm4dDqTBFiTZvdn79GVTJ41VMS6uTiNfpy+rMfmHXPo0qstDZvXo36TuuJiprP32EptAapp84fQ&#10;smN92nZuysp1YzAzX42lxVKCgw/h5K7H3IWDad6mIWOnDqL/8E40afUT3Xq3EUchrqN1He2948Qx&#10;dVXrnsvf2qlHa/l7GjFu2hAGj+pBx+6tUeuzt5brN2vXQJuI0cXNXgDyVQPI44oHPBGIKICoKixf&#10;B1O2LBxNdloSycmqDURNcJiFl911HK4sIs37oGiaIfeTb/OswF0cyDUBiJ64khukBJ0hI8aS/NzE&#10;b86jRHMiqWnJAqJE1PiT6ulNqqur/iPUMXlNjUKvGVCojudm53xzLGrwYY4AJIqSRHPC7DdLYn6d&#10;GHEbL0s8qcy24Um+vdYLK8FjJwleqsF8hzgQNS5kP2pyRFUtpeasUuuCqKXJ1VK2ChR5ou+pQXs1&#10;V6KqqYpTLgksZFs1tKuJFOW1OJ8tWttHSuBOwlxWCGQu8rjYQavCyo49JfDZq40lqVWUaSYOxJTE&#10;QAMRonnkxF8kIXAfXuIyYoVefncW4H93IR5mU4WEE/G3UpMorhbi7SfGbY8AZIfELnEY8mE+pyiI&#10;NKMk1obiGCv54c3ICbslNusqKX6G4lBOEO0i1t3ZQN57QpvG5GFWAMEO51Frp794mMOD7DCxVO6U&#10;JnnJte5y98wydi3qyY5F/di5fDRd2zevbkz/BpCaAYMKGqqdQ1VVqVDb2uBC1eAuTkSdWzNeRAGk&#10;bt1qiHwnQOrWohU3Fq7EasEqAncfIXjvMTw2bsd5zRYiDMTeXXUl6bQF7qt24am3h2xLWzx3GuC1&#10;bReBew4QYHCQ4ENHCVMQOXWOWMPLxFy8QsLVm+Q7eFPmHUOpZzQlHlFSRlHmK0ARN3I/SDJwAYyC&#10;xpOoTA0mz2NzeBGXJ6BJpsgtUt4TzYuILM5t30v3Ds0x0Fup1etqXX4ltq5Zw7mt23gcHsOXjDx+&#10;zSkm/MoNwo2vkuhkifH+zZQlhWFxdQczptdn4IhaLFszmdfvkvj4MYXiJE9KggOpTMjibelTPj9/&#10;L5nWQ0x0j7Dyp34cbjEZ2/m7OT9HnMD+NYS6nGbT7CEMEVgva9uXCbWbM6RWPY71X0Cg3iX8t1/H&#10;d8s1XNafw3zeXmwXHiH6mAOvEu+L0F9i7uQJ3LlhLg9DPpUpj3gQdY/7Efd4EF3Gw9j7VCRV8DTj&#10;Ge8K3/L7408EGl0VeOhgqr+KY4tncHTeZK5tWsap9eKGJo9kePcODOnZmXlTx7FwxjiWzRrP/Ckj&#10;mTa6P1tEFE2u7efF0wR++5zCi3IBxwMXHpc5CDRseFh8R9yCicDCSABxRQBxXsJQi8L0s1oUicso&#10;yrxAfsZ58jINeVAkLkXe97DYmgcS5XKtx/ddefrIR4DkQWHODVJjDchM2Edu6kGByFGCvZfhemcy&#10;N8/1wvCoxPH+3Lo8BgfzeThaL8XbSZcEyTCPH19J03b16TqwpwYPNaCu/4h+dBIX0rZXG8bO7cOK&#10;HSLuKzozek4HdA2mMnOpCOeY9vTq35z23VrSrG1zOshvogDSVs0rJtG2XUtGybUWzxvDlu1zmTFv&#10;IJ16txIQDOXKxXWsXTUED8cTjJCMvq4I/pCRfRk9cZA2KK9Z2wYi2IOYING2fQvad2pD81aN6SLi&#10;vefIWnEWQ7WqLDU+Q2/XUhH+vlp11TydiazXmyVOp7e4oGZMnTMUnbUTGDquJ627tqJ9jzbibFqy&#10;Z99cjEwWUlhsxK7946nToBY/N/oJnTVzWbh8GtPnjtfu99WbF7Lj0GoBSBNGTRzMsLF9BRZt6DOw&#10;Bx26tdHGsgwY1p0ho3szc+E4AdVYJs8ZSbvuzbG1v8Ovv3xzIAKQpxXVVVifP70n0MUSPQFIeko8&#10;SQKQ1NQ0MjKz8LS9ToDlVjIDT0nWf4r7iaY8y3elSBxIkOU6ciPVXFOS0ceJzuUkUFyiqq0KBD4Z&#10;2vTsqkvuX+GhqqlqqqwUbFQDugYd2a92H9XtINny2fm5uZoTKcrPJS/Nj0e5ag30kxrI0vwO8TDd&#10;SpvK/XGuHVGu20jyOSgA2Su6upmCuAsCEAPy485oParifXSr2zwEJumhqnFc4BJ5XKvWUgtLZYbt&#10;Jy/hrNawrmbb1UASsEtbgTYz7AhqFt9YHz0e5JijViN8XGRPmHIkAqQkAU2tgiwzClNuEmi3SpzA&#10;CrEnN4n20cfZeDxRbuvxsZ5X7ULMpuAtrkR13w2xX6eNxtQA4ritOgQkyT4nKYgyE3iIrYuUrDja&#10;gtxwE7LFiWQEXiHJ6wxxAo4Y16NEOh2U658gM8Rc7JEV75/e403lPcoyQ8kX96HmySqItsPp2np2&#10;L+2J/oI+bFsyiDliw+uKc/hZA4ACQ/0/q6kUNFQomCg3UtMeojkOcS315VwFjWqAVA9IVO/t3LwV&#10;52Yv5vZCedA3biXE4DDeejtwXaeLj+5uEs/dJPOGFc4rt+C2fjuV/uFkmNviKOe6btQTJ7KPgL0H&#10;CNx7kNCDx4k4fpYYEcvo8xeJvnCZ7Dsu3POMECCEUequoCBAUVDxjeW+uJKHQck8ChNXIiCpjMzQ&#10;IPJIjuU5BlLkGsIzOX5hxz56d25F86b1NXAYGhwizNSSLymZUP6MPzIK+e/8B/zP/UoehEZy5+B2&#10;jI9uwvjYNmK8LenaoR4tJIPbtG0UhfctiE06x+Z1HfG8dZDK1HT+9vnv/Pbrv+RB+zt//PbffM58&#10;juvW85RZBhB06Aojf6jLzJ5t6d+mPhtHj8F0wkqCZ+wj3MCYFW2GcnXocizG63J33j6uT92C4cQN&#10;XJ+9g3sO8fzj3iecb9hictqIV7lV/FLymRepzyiPuc+jqDLKI+/xUMpHseJGEiqokHhd8IZCgevh&#10;mVM5u2wORltXcXbNQg4tmMb+BROZP6QjGxeM4cB2HY4d3MRhg43s2qLD+WO6WBnvx9/9ChVl/jx5&#10;4Mm7qhCBhj0PxR08KDSlosRKwlKcghllsv+wyLzaOch2YfZVgcUlcRriRAQUj0ruSiku5Z6TXM9J&#10;YOFMhWw/KpHkR46r9pOHxfaUlzpyL99SoHGOtLj9pMUrgByTa50mM+k4OcnH8XVaxLUzA7l6ZgTX&#10;zo7i1sUJWBjN5Nalidjb6DJ8bHfqt2xMy06ttCk4VmxeQIfe7egt4jxlaV92nBzLtuNDOHBOhN9y&#10;Kht2DsDGeSMHD4/D02uXZO/d6CIgadGhpWT44j46CTzEgbRv35qh/XtS76farF4xiyU6o+kgLqdH&#10;39bcuLKNXdum0KZNXW3FwVWbxT30acU0Ee4Bw3oyasIAdLcvYqI4gmat6zNv8TR69+sm120tbqUn&#10;XXq31qYSGTmpj7iFOnxfr5a4p2YcOrWZ3YeWMm/peOo2ENfbqyNHT+myYsNsxs0cIe5lMOOmDtbG&#10;p4yZ3p5dB6azeMUwLhvtlc9pSOMWDeVvaM6qTfMFHvMZPLaHfEZ/+gztTvN2jZkye7RAaaRcb76U&#10;Y5gxfxz9h6m1S6YyatJAeg7syOLV0+T7tcHKypzff1UOpIInAg8NIE/K+fThPSFud9kq91FaUhyJ&#10;yakkq6rVrCwCnEyIdxd9CjotSfBZypJNeZLjJAC5ga/JcrJCzpPkf5y8JFtJLGK19g+1HK5aIEpr&#10;CxFnUaqqrBQwvsVfAVIDDxU105io7ruFBaoRPU9cSa7s58m948G9jLvcS7hJouce0vwPCwAMeV7s&#10;ro1JiXHboa0XEuu+m2hXPfJizpEedkjgcVxrNFdreKjhGFrbhsBBOYz8GNXFV7WLHCJdIKBm8VUj&#10;0dXgQbUGiGo7UQBRgwvjhQVqXfTKIjsqi50oyzYj1Hkl2RGHNODUKhT3EeO7F2/rJWRGScaVekss&#10;y3rcTKcS5rxKW95WuRDXm1PwuT2DgDuLiHXdTqLHfuJc9xDjLA7EQZ8wuy0keh2jUABSGGVFfoS5&#10;QMRcqGlKboSJ/BNMBCJXhZbniHM/LufvlescJtz+EPdSPPlY9YCPLyu5nxsrf7gzeVEO5EfZ42ux&#10;h+MbBqM/vxeb5/Rh47xB9OrSQuuBVb++ciHVUKiBSM3IdAUQtV1PzlHH1cDDun8Bx8/fugGrNpU2&#10;TZuxbdwUbuusxmb5ekL2HsFffw/em7bhsW6LuIxDpF27ifvGbbiIK3ngGURlcDwF9j4EHjmNi0DE&#10;Y7M+vvq7CNl3mIhDJ4k8doaYMxeIOn2eqDPnybotrswlgGLnIC1KBAz3vCIp81MQidfcSHloqgYR&#10;5UQqwlLJsvElz8GfypAkLu/cR6Of61D7u++4tv8IvPnKP7KLeebqzd/TsvmfnBL+Jfv/KrjP/3n2&#10;giO6y5g1rhMBLlc4uHsF+w/qctt+OYY3+7D3SAcRm4aMHdqQFI+7lHj78zQ1n69Vv/Kx4hc+3v/E&#10;+0Sx+DEl/E9mBav7j2JE4wboiHCs7dWP66MWc7HjDHyGbOGtWSzJJ3zwGr2XF2d8KNlhw8srkby+&#10;Kbb+ZCCP7TO4uOYwzgdN+SW2kte+hTxxy6YqtIzXyU95GlfOk9hHVMZJJEiGKPEk8TEfit7jcvYy&#10;+6eNY//CsWyc0p/NImJH18zissFKQr2u8vR+KF/eJPHH51R+/5TELx9SZD+ez6+j+PunWP7njzRc&#10;7HWwNJ3Oyyci/KVWAhFzDR5PymzEjdgJYOwlnMU9uPP4gYS4iUpxEk8f+fKs3J9nj/x4+tBXjnsL&#10;QNx4WGLHvYLbAh4LgY4VDwqklFDH7hVYau0pyp3cL5D7P/0y6QlHJY4QHrgBf+eFuFjN5vq5ERo0&#10;rI3nYGO+BBPj2ZiarWbazH7Ua1ZP3EdnEdXBLFg7iSHTerNm7zTsfPZg5TQbv8DVPHt6BL+gRTh6&#10;zqGgaC8e7gtJT95N5YNrnDgxheETuqGWuG3XpYMIfTs6Ckg6qLVbxImMGNaH7p1bsmDROC5e2SkO&#10;YAnt2jfgxOktDBzaifHyGy9cNoVeAzrTqmNjtu9dJ/AYzOIl49m+ayaz5w+jV79ONJJEpmXbZnTp&#10;0ZaTF3azbP0E9h7Q4ahcp2XnBixYOY4ZC0YxWBxUh85tadqiEX0GdGPA8N6MnCyfsXIC+45vECj0&#10;ZMnqiXTv25BBI9qIcxnF/GUTtNl164oT6d6vIxdv7hZHMYzWHZtr06rMWSIQG9Kdbv27CAjb0aJ9&#10;Uxo2ayRA64XuzlU0aVOPiQKpYeP70aBVXe7cteD3337RAFJZ/kAgIi5EHMjHDx8I83JguwAkPbEa&#10;IKonVkZGJsGeliKuV0SwJUsXB1IuIl4pAClNMNEAkhlyjkSfoxSm2pOTFq5NhaIAorrxqrYQ1a6h&#10;4PAf1VffJluscSY1cKkZB6IiP1/12FKDCfPlnAISI53ITzCrXodEEvZESdzTgo5pALmXZEKkox5p&#10;gcdEU3cT5rCBwviL4iaUsziijeNQbR1qFt3M8MMaPFTX3Lzo06jBgsqNqJHmhQnnSBWXomCj5sdS&#10;DibeR7Wb7CXKYxP3029qAHla6qy1sUS5b5T3iKaJa6mVm3ANX5sVRHnvoiDFhPzEGwTYLsfDfLrA&#10;YzF+csMH3JEb/8YUfM1nEHhnGUmeBzSAxDjtJMZlJ9FO27VpTJK8T1AYbS4AsSQvXLI5cSGFUeJC&#10;Is1k/7YGkUSfs0LL48R7nNScSLjDfkpT3Hj3tISv76t4UV5IXrynkNRBIGInP8oJTI7MYo9OP9bP&#10;6Inu3IHMGN1DAFA9JkTBQ4WCwV/bO1SoNg8FkxpY1NW6AP8bKBpAav9AWzlPZ+AQbq9Yj+n8Ffhv&#10;P0DA9n146W4XF6KH99adRB49QcCOPbgIUIrsPXjoG8XDgBiKnL20BnRfcSHuG/VxXatHsILIsdNE&#10;ClyiThkSeeosESfEUgpECmzdSDO1IcvSmRIXgYmnuBKfKAFJvFatpcChqrMUSNLuepMtEKkIiOPq&#10;LgPNeRisXwvvBB6P3/Hrvcc8dZHfLsCXz1GR/ENA8n9yysgUqHSXzO7InmlcOr8KK8sLlD8O5Ihh&#10;S+atqM24yT8ysN/3XDuymfdZGdzz9iDA8CIvMu7xrzf/zW+PfuV9zgs+ZD+l1CMCt1MXSbCwRF+c&#10;x/rWPbnUeRo2vZcTNXEX6QtO8OhsIGUGHpSsMeHeBksqdnjybL9k/QfDyNjrhdvyy7hNPoFzrx34&#10;jRMxXXqF6M0mPHbL4n1aFU8URCSeifN4lvCYV6lV5PomsH3WJHxMDpETLo4h15sX98L4UpXMHx8y&#10;4G/ZvH3ix4dnPrx97MGrx668eSJuo9KHL6+DuS/OwMhoHUuXdWKZTgM8HNbzstKJ15WulBdXO5DK&#10;srsCByeeP/blxZNwKYN5LOCofOCrQeOZ2hZwPBYX8/CeC+Vlyn04UppvLiF/qwDjfpGVwMRS9gUg&#10;+Wr7jhyz4UGRrXyGo4QDBRmSPCWeJ0Csv6s8S8YXxH1cHout+QJu3ZjLoePj0ds1FJ31wxgwvgNz&#10;Vo1k9fbptO3TiG2nVrDv4hIOn59PSuZJgsPWUv7IiKtGU7lqMomiexe4fG0au3cPpjj/EufOTpIE&#10;YTHdB3aiU4/OmgPpoDkRVZWl2kNaMnXCcObNGk17yeTrNf2JvkO7sHPvfE6dWU6nzo1E8FuK0Pek&#10;z5AuNG/fmOYdmjBwcDssTPSYMKkXDZr8SJfu4mw6tqJT1/Z06dmG7v3bsGzVZNZsnCoOpqWAYQDT&#10;54/RppGfNnsiM+dPoX7jeuKK2tK1d2eGqPmwOjZgw3ZxlSdWMnpCF4FWO9r3bMWMRSMEGEO1qea7&#10;9+3Iui2LBR5NBTB9GDi8lzZWpH3P9uJkRjN/5Wwaimtr1KIxvQVQapZftaDVhNnDaNejNd83rM2t&#10;20b8pgFEEhQFEAnlQt6/f09UgBs7F4wmJTZKq8JKEYBkZmQJ8B0IsT2Ig+EMXG/Mo1TE+km+q5Tm&#10;BN5eJYnxJWJFAwtS7chIDiE/R40ir25Irx7T8Zcqq/8lFECUQ1HnaODIVa5DyjwBiHIfAhA1m29s&#10;iIMI+mW5970kUdcjwXWnJOH7qSpxF129SMhdtXDfIW1AYYjtanEQZ7SuvHnRZwQYh1HL2Kaq6dlD&#10;DpItEFHzW6m2j7zYE2QIAFQvrFw1jUmIgbat4JMSKK5FVWP5bNembX9cYENloTgQuaeVuVCDDwvj&#10;L4sTOkatSDfJsi0XkRl7gbzkm+TGX8P79jw8xW34312El5TKgTheG4+3+TQR/HUkex0g1mWXVnWl&#10;HIgCiWoHSfE5IwCxoCDSUhyIKQXiQnIFJKotpCDqNlnBRiT7GpLgdfZbeYZE77NkhVvwuDCeD2qO&#10;rNeV3MuKkC/pJl/Qjgink9hdWMapTaNYM6WLBpDlMwbQsP5P1BEwaC7jL9VSarvGZSiIKCeiemep&#10;thJ1jgYQeZ8ayV7tQH6kU+uWzO7ZC9MV67i1YAWu67fho7cLDwGCy5rNeGzYio9ARAHFZ9s+Um/e&#10;ptw7lFL3QFJu3RaAnCD6vCE5ZtZEn76Mh94e/LYbaCCJPHqaGHEhkSfOihuRv/nSdWIvXCfLwoFC&#10;Rz/ynfwp8pBr+URzzzeOh4GJGkTUGh5ZNn5k3vaQzwnh8u5qgCR5uvDfD8v526Nn/O3dL1SFhPHI&#10;4jovvV34kpDKvypeEGHtSDfJ4AZIVqe/bRJZ+S5s29eZxSt/kge5IcNG/YDh8eU8y4zheWwc6bZ3&#10;SDQzoSI0njBrLwrDM3iZV0GefyyPo5P5e8VT/vHgIYUuXmzqOpgzLUfj338DoX03491+GY7N51K6&#10;/DrpQw9QMv0yId0NiOx1jHJ9Hx4fi+LN+URc+x3Avesu8tfZ8vl2Pp/v5pOw04rHHlk8Ta7kWdIT&#10;qlIqeJ76iKr0ctJ9A8TB2vPby2h+fRXNhychvBMIvn4UyG/iNDycjzFndktCfLby6pEVj/KvUZF3&#10;jVcPrYgIOsrwoT8yaFAtTh4fR3TQDk7tHcGq+e2ICzog4HGi8p4VlSW3eVJizZN7djwTd1FV7sPz&#10;CnF8DwQa9z00x/Go1IkHJfaUibO4X3RHXMddgYPa/gYOzXmICykS1yHwuJcvACm0lWM2lJe68Opp&#10;BG+qYinOdeCu6RLMrk7B9OpkbCwWcvDIKKYtaMPImS1YuL4Lh85KFn9iNBt2jGDIhLYMmtSO/hNa&#10;M3ZeN9r2rsvMJf0ZMbU1HfpJ9t+tHj2Ht2D83G70G9OOXiOaMnBsE1ZtGS3i2Zf2vdrQuVdn2kv2&#10;r7r0tu/YnnYCk9ZtWtKxYxsGD+xBu7ZNGDtxoNbG0bpjI3bv08HV45gApAnN2zbVpnjvN7gLQ0f2&#10;xM9b7muXIwwd0ZHtuxezftMsuvVqT6PmjRg1cRBT5gyjS982rNo0T4R/MAuXT6Hf0K70GtyB4aN7&#10;06NPR5o2b0yrNq3EGanG73ZaA3inni35uWEtFi0fyfGzq0X82zFXZyKXTAyYuXiUgKEBzds00QYz&#10;Dh3dl8UrZjJ2ynDUOvCd+3YWUPag5+CezF8+nR79O9N3SE+Gjh9IX/nOXWW/iQDwstEFfvv1K5WP&#10;BSCP7v8JEDU/VnyoD7sWjiIxOozk1AxtRl61qFRkiAvWZ+Zjtq8fd0+MEiciWX+hB/dTrTSAqKqs&#10;GDfVO8+BrLQwrc1Ca9v4BhAFiRoXoiChhXImEsqBlH5b6rYaINXjPxQ4qqczydPiXqkAJNSJGM9T&#10;vBUnHGazkVhnfZK99/GyxE0ckiSu5pLQ+xiIA9lJmP1acmPOkR8jAh9nqI35SPDfobkQ1TCeHa7m&#10;u9onLuSAnHecrOhjVM/Ae0rOPao1omdHHddciWr7iHQTIIkjeSbJ0xO5l0vTjAlxUqsjWmrVWsqp&#10;1HK4Mp5wN10K003ITTYiI/oc7qZT8FNtH3cX4GM5hyDbJThcGY2PuBI1+jzZ66CAQ7Jyh2qARKuG&#10;dMedpPmd0xyHAohq+8gXcGSH3iQj6Lq4j5tiBW/IH2so+1flj5cIvKKtRpgaeIOSFE+e388UgDzj&#10;VXkJeYle5ETZE+l0BsfLK7m8YyIbZvRAd85AdqwYTbvWjatn6BVXUTM2pMaN1IRWVSXQ+HP8h+yr&#10;bc2NKIAIVOr8WIee7dsxsUtnLi5Ywm2dtdxZuhbPzQKLLTvxFmg4r96kla4Ck8B9h4g4fY4Mc2vu&#10;uXoSefYcAQfEsRw8TO4de15GJXPfM5AMI3PCDh8nSM4P3X+c6BOGRAlEYuS9MecuC4TEpYkbKXTy&#10;o8AlkGKvcIlI7vnE8CgoicqoDK0NJOOWEzl33Lm0x0Cbz+nY1lXc2rOZNMe7amA3v1e+5IWrHS/d&#10;7Pklr4hf337lX1//IRDOFhHthIPXNg6f6yuWvxbT5rYQQajDrNldyYgzI9FPMmNPO+ItTcRJufDP&#10;ogeY7D/Jtjk6pAks7scn8O5RBR/vl5Pt4Mrf5UaPu2nO+a4TcO+ylKi+W/BrvRyflkvIH3+EBzMv&#10;UDL1Ms/XOPBopT2vDoZSsS+YHNku0fPl7Zk8/uvOa363uk/pQT9S1pmSfsKFd+I43mRUkeYbju31&#10;S1SJpS9LSORZXgJPS0LEOnvx4oEPr8t9+fA0mNiwGwwZUZupc2tx6ng/gYYF5XmXeCwQqSy+yeKF&#10;7di2bRC5aef4+lpE/KE59zMN8bRczYmdfYkL0KUkVa1nYCBW/ABFiQfk4TjGg9xrPC615bE4jfJS&#10;1dDuJA7CSUAhsBBIKGDcF1A80KqplMuoLh9qcLHmYYmthKOEq7gWXwGPG672BviJ4zY8Oh3dFW0w&#10;PDKam5dnclzAtnRzDybId918YAxO/nu5fHMeBWU2XLixngWrB7Fp32gWbhzAqh1jGDK1E6Nm9mD9&#10;nonMXT+EBRtHsGzLJHT0R7H7whQuWK1m7sYhrNozjvGL+zFu7nA6SfbeuXcn2okDadNWwKO69baT&#10;smNbJowfyhAR2849WrFszTQBSX8aNvuJHbvnob99kTarb1cR6SFDuzNULSQ1vhNDhrenQeNa3LU/&#10;zka9mTRuXk/e05BuarXDUd3FNYxh8/YVst+GLr06aD2iFq4agbnlLvbuW0nLdk3o0KWdAKEFLdo2&#10;Y/3WRVwzO8SKDTM4fFqcssM++o9qpy1d27JLQ9qJy2nSujnN2jSnjUCwW59O9B4k32fsQIFGdw0g&#10;LTqJC5K/cdbiSdpMvv2G9ZL3tWLA6P70GNSDn5v/zNkLp/j9t980B1IDj2qAvCElKpjt84YRHxYg&#10;AMkUB1LdiB4R5Irlqfnc3NUXk719SJKkWXXjfZRhi//tNZQk3NJ6nxak2JGfHa1BoTq+weMv7uM/&#10;AFJcfUyFciFqDRHlPhSA1DxYeWqm3m8upEwcSHyoG6GORwQgPqK3+qK3W0lw28GrEk9S/I7hZbyA&#10;eHEfyeJKwp11yYo6Le7AkLyYM6gVCBP8dmhVUQocyjGoaUqyI46QGLBbW5VQNYaXJJ3XqrgSBBo5&#10;0Se0Ki81U2+E+2oe5Ki1clzlGXQh2nsrKUEG4sKukhS0R9uu5WE+i0z50JIscQvJN0gMOYCryRgC&#10;bRfio+a+sppHiP0ycQEjCLRapMEjyVMBRPW+Ug3o6o+qdiCpCiDRt8VtiDgKPApjVGmuVV1livvI&#10;FJAk+17UwKFgosCSEXRN4obYsTs8zA7lZXkhX988ky+cJj+GIxEu53GRB+r20blsW9CP1VN7cmTz&#10;JIb070St72prbkINDFTOosZ5KHgo96EB5JvzUFO614BF7auJGX8UeDSQc/oIQEZLhnZo6kyMFy7H&#10;eO5irQHdac0mPDZvw1Pg4b5xK1bymveO3eIgLhBy9AThx0/hv/+AxH589xoQfcZQwGBKyg0Tkq/f&#10;Il5AEXlSnMfxs1qbiKrWCpcy+sxlgcgVkq6bkm/nRrF7ECWeYRR7hlLiHUmZbwyVEenkOQUSdvom&#10;aTdtRNgP0rF1E3p0bUq7pt9huHmVOIgcPj9/Rb6fF18zkngbGcUTH7HTdg6c3rqafQfG4+i7jL6j&#10;ajF2hojADLUS3Pds3DyUq+fGc3DrIPnf3SDT1YYcR3vKw6L4UljGU3mQKgVAHx5X8vnFK/avlGuN&#10;GEvK1Ws88vXFZs5ajBuMpnKNEZVrb5E+TIR44imSeu0mpc9BSmZcI33EceLHHKdU14nHewJ4dSSe&#10;34weajP2Zq6zIW2FORnrLYlcY0yVex6/lrwnxsuD/TtERJOCyAiQ3yQ2nfcVr3h6L4uSDG8KUu9Q&#10;UeTI7u2jGTWpFuu3N2T33jYUZF7gaZkZLx7eJtBDn1OnhnPy1EQ2SlZ/5MAgMuIP8zDnHKWp8hDF&#10;iGP2XCGWXk8Sl3Uk+i6XB2ytZFpbKUraT1nOZa2tpEJcyaNSO4GGNWX55jwSiJTk3CInVe7d1Evk&#10;pF0hP/2qHLtJYdYN0hJOkZZ4mtz0KxTlmInjsMbFZhMXT47lzMHhbF/TlfOHxmN5fQHXLglMdo5g&#10;qe4QNu2fwBY5fvL6KpYIABauHcpYAfy1O3o4StZ7zngNGwQkq7aP5diV5Vy12soy/bFMXDKQ0XN6&#10;sfHgFG6563PCbClbT09htgBn66kljJg9gBHTh2hjQ7r37U6nrh1p176NuJDqFR+HDe1Nz55t2LRF&#10;zQqwU5xKE5q2aUzbDo3FiaxhyqxRWu+nTXo6eHmeoXW7HwQA9Vm1bgZLVo1j8PAu9B3Qmd79uwpI&#10;GjBwRG9tTqumbRvRtV9Hugm8esvretvnsWr9WGbMHcz4aYM0V6IWjGrYrDGTZoxhyuxhcnwgS9ZM&#10;pdcgAU/v5uw8tISVutNp1Loe3ft1YsT4wdRr2oBWHZVj6czg0YO0HmrTF04TiHShQ6+OdOrTmbbd&#10;24n7GKJFqy5txaV05bv6asT6Ef72+688rayobkAXiKhuvO/fvBbNi2bbvMHiUr00gKSmpJKemUmI&#10;vxMeppKF39XD8vAgbU30ZyW+VOY643t7HaXJZsR7HCQnTu6LwqT/AEdNVB/7z+M18PgzBCBq4KDm&#10;OgqrZ+OtqcK6V1JMQqi76O8hXt/3It5tlziQrcS7budFkQdpgSe1iRXDrNZK8n6ECDc9UgJVm7Ja&#10;ovaU1sitpiRRUT0C/aDmHGpGpKtGcrVoVEHsWeLEyau5rVS7hqq+Sg5QY0F2UvXQQxv7kRN7Xpud&#10;pDTtupxzSp6jU9pYk1pxfnvIF3DkJhmTEXORcI9NON0YTrC96nk1Qxv3EWizBPtLo4l03ES6/yn5&#10;4dTUJFs0IkY5bpc/areUak6ss9yLv0NpvI1WZVUQYyVWz1qgYklOuCmZIUakBVzRHIgCSHaoMdlh&#10;xvKaGbkRdyhJdJNMMprXj4v58uopD/Pj5WG/gectPezOL+PI6mEsHtOBk3rTWDB5ALVqfa8BRE2q&#10;qNpD1PgQrbFcoFADkHp1FCyq46+uRAFEVWs1kfP6dmjPCMnKdEeMwlRnDVdnz8d1wxYcVm/EbuV6&#10;XAQmzms3Yz5vKa66+kQbnifkyBG8duzCd/ceAvYZ4C/hJ9ve27YTJDAJNpDf6JD8UwU00eI6Ys9e&#10;FPdhKBA5o0FEtY1EnDxPwnWV/XtT6hFEkYBEg4hPJI/DU8l19Mdl+3GSb1hhc+IkP9X+jtp1fuT7&#10;2t+za8VC3M4eY9mUCSwcN4r/efuKF+kpfM5MIs7ZlDHDGrP9QH/mLGuH3t5ZGJyaTfs+tcTy/8S4&#10;0Y05fWAOXjYnJYu5S5KzWFJXR8r8gniSmMrr3EI+Fj/kny/eo7t8BbVr1WJK+/bo9uiFnfz9F2cu&#10;xaDBQJJG7CBnnGRhY05QMPwIT1eYkT/2PDEdd+PfYBWe9Zfj2XYDEQMPEDrwEFX7Q8hbaU32YnEE&#10;e315dMCf7PW2BM6/xAv/AlJC/Tl8YBbZCZ6SfMTxJKuCFyWfqSr7SNX9KkrTk4nwu8n8eW2ZtvBH&#10;1mxtxLYdLbl4fjR+Hps5e3wwm9Y1Y9/uTmzaIBnu+obMm/cd82f9RHzQdsrSjpIXvUvut+1khupK&#10;VrZB7smNpPivISNYzRm0UTI3NRODPIQ5V8WFVFdVlYvDeFBgSUbCOdLjz5KeeJ70JEMypcyWsjhL&#10;rT54l7I8U7KSzpEaf4yQAH2O7uvLsd39OLpzEBeOTML43AxOH53Eui1qHY8h9BzemtmrhtJvbFs6&#10;DW7B+AUDGTGzF3PXjmDW8sHMXTWcAeNaoyu/yYK1wxk4Qc6Z35tBk3vQVQS869D2DJvem5HzejJt&#10;7QCmrBrAkFnd6DCkFe36tWb4tMGMVW0C4jS69+lCe4FHe9W1t0NbWrYSF9CiKb37dGTOosEiwGpS&#10;w3YMGdNPm45kwPAejJwwkB592nPw0HKuXNvMinVjxIn0oWuP1kyeNoS+/duzQXe+wGEk3cQFdJVr&#10;qcWpOvVuq81tNVzeP14gNmRUD5atncL+oxu08R3terSjZftWNGzaiCYtm9KgWT0atfyZTTsWaQtH&#10;rdabzoQZvdikP4vZC0dp06dMmj2auk1+FgD1p2OPjrTv1pZBY/rTd3hfDSDtenSQz+0sDkbctriQ&#10;lp1b07JTG2r9/AN7Du7jj99/qwbINweiAKLWSS/OSmLXouFyX7mSkpahrQWSnpFOWKArCQHXRcuM&#10;sD09Skuaq0r9eVbggZ/ZWsnCTYl1P0SU12kelmWIm/g3KGq65P5/B0jNvpRqDqxvU5gomCiAKEdS&#10;qgAS7kGo05FqgLjv1NyHAsjLYneyQs9rDiTo9nLSA45KAraLtKCD5MacJj2sesxH9dQkB7U2kUK5&#10;d9WKhPmxkuioad2jjqDW/VAN4plhB0kPNqheF0RcSaz3JsoyjCjLMtPWivK9u0jrxVWQdJEs1SCv&#10;zdh7iFrZcYYCj6tkxV4kTZxIgP1SAcgIgu0W420xS6vOCrbTweHKWG24fHrAWaJd9xF4d7NAQ41E&#10;V1VYeyR2a1VYZQk2AhE7bTR6iWyXxtuKGCiIqC69ptXVVv6Xv4HkugDkFiXx9pQmOst7HLiX5Ell&#10;YQJvn5bx+eUT+WN9cL22FTvDZVo11tIxHTm8diLbl40TCKip27910VUAUW5E4FADEM1xfDumoKEB&#10;5ZsDUdtqtcJmjRoxoHNHxnTvxMLefTBavIJLM+fivFEP9036OKzagL1AxGbZGizm6+Cut43Q48c0&#10;cPgIQLy379RKv9178dm5W9tWQAnat59gicA9ewk5cJiok+e0XlkKItHKlUgoBxN+6jzJxuYUOHmI&#10;C5Gs20u1h0TwKCSRfJcAnLceJvGqhdzEZ6hbRxxXg3rUrl2bbl3a00Myrlrf16Jn5zbkRwbKDeDJ&#10;qYN6TJzalVFTmjF9UTsmz+vC2WurmaXTgTEz2tChZ22O719KcrAdCYE2xHqaEWF7nbwAL8pjYvj1&#10;YSVfHz/nYVg0vxbe48RWfa3tpY1kjLeOniQnMJLXlc+5n1agLQXsO2Yn3j/PJ3fQIe7PNxIncoGk&#10;vgcIab2Z6M7bCW67Gd9W6/Bot4HYsafJmX2T/AW3KVplw2MDfx4fDyNzqz2V5rGk+Xhx4uh8HO6e&#10;ISM6nN+qfuftw995VvSe58Uf+fz0n/z+/g8O7F/L+Bm1WKVXnzPnB+PruQ5rk9kYHhvApVNdsbo1&#10;Cpe7cu/azyIiYAm3r0zE0KAnWWEb5b5bI4nOcpK8FpLoLY5atuPc5xNqO16SpeF4mw7E22wwUR5L&#10;eZRrzPMHqhrLnnu5kgRJZpeXcp3CdGOKsk0ozjGnONuC6JCr2Fkd4PL5VezSn8D+3bPYt2sWG1YP&#10;YMfGgQKR0Zw9OF6+31SmiBMcNrUbA8d3YfycgQyd0pshk3oJKLoxbckYWnRrpI0unzh/KO36NmXS&#10;wqFs3j+XlfqTGD2zt4CjNR0Ht6b9oHZ0HdaBZt0bM3BqD+ZuGsWsDcOYrzuecfKegRP60qm/iKqI&#10;uhoXohrUO3Rur40LUVVZbdu3FYA0YaYAZsz4brTu0lQAINn9yN70G9xDm/dqg/5Cbc6s3v0706df&#10;O4aP6UrTlvW0GXGPn9Fj8LCujBjTk1MXtmjVXU1aNmDZurkMHNWb1l3b0Kpra5p0aK7Nrtuhewtx&#10;jQMYN304Hft0ou/QvvKeLtRtWJ+5i6ewZfdipi8YybINqg1oIgbHVjBn8Qh6D+5Gyw5NuX77NPN0&#10;ptOsrThwuffVtPVd+sn3HTeYXuKmFESUGxk4pnotkS6qF1r3jnz3c230d+hrAFErEdZUX1UD5BX3&#10;89MFIMMI9bIlLTODZAGImlAxMtiLlDAryc4FIGfGkuh+gBf3BCCF3gRZbqQ4/qY8b+dxN9fl/r00&#10;bfJDNbq8BhRaqGnZ/wTFv8HxH+NDBB5qQSrNhQh4NIhoAMlDLcWbHO0jzuIkrwQgqstusucebV30&#10;yhx70dWr4kAWEmCmQ1bIcSLFiaYFHRIgXBJ4HNLaNKonRzxMdsRxKY8KOE5qy9aq4zkxx4n30yc/&#10;/pwkTqc056Hep6YoUcefFNkS6rqeAIdl5EvyVJFvTYpqjI85JvqxV+uxVSsn/oI2eDBd4JEWcQIP&#10;yxm4mYwn1GG5Nu7D3XQyPlbzcLw2ToT/qDx0x+Vh20qIjZ7AYzsR9moMiFgrl72k+xoKPFSfZXvu&#10;pzh+Cyf5se/KH6vciJXmOpJ9L8i1LmrVWWmB1yiMteF+qrsAxE6oKllsrJMGkXfP5J8sIPG3Po3F&#10;0dmYHJjNWnlYti0cwonN07Qqne+//0EDyJ/uQhxIw/rVC03VuA0FFlXWuJKa43Xk3BaSBQ2WB2tK&#10;r25M6dyZKwt1ODdtNo7iONw2btF6YXkISO4sWcmtWQtw0dMn+OgRPLbvwHXLVjz1t2vhJeGmt1UD&#10;ivdOcSYCE79dewQsOwkQiFS7kWMCjlMSJ4k4foKwo8clxKGcMyTxxk1SLe6Qp0DiHcr9wDju+Ubi&#10;tFUyi/PGWMp7vhdYfPeDuK56dbQFgZq1ayQPUwuat2rAwH7dtTrtNt1/ZtjklvJgidD0asSCVYOY&#10;Or8bQ8aqeuJ+jJvYEzPDbZzXn8PZbfM4tnEaRntX4HP9HIV+ftwPiaQyLpFsV1deJccT5+KsAaRr&#10;m1b8/vkj/P3/8MfXv/OP3/7Jv379F5/K3xGmdxWP9itJ6r2HwkkCxCEHSZSIlX33RstJnHySjEXX&#10;yZh3gyIdS4nblKy9S8EaC2JnnSd4wmEC5x0jy8Wd88fWc1IiIsyZjJQ4slOy+PD8E7+++SclWeX8&#10;8u4f5KSnM21eI+bo/MC6De25a7EaT/st4hyOkhy4mpSgFfKwbCAnaos8DNu5l7yfJL/VRLnOEliI&#10;o747gkDr4UQ7zyTKZZbchzqa+0gPWU+CzzIinKbjbTmCIIdZ5IqbKJZMLC/NSNzGNYkr5KfcJCXi&#10;LI63dXCxXs6KhX3o36sZgyTrHzywHYMGtGVA3zYMEZGfPLEb82f3ZtXSgehuUo3SrRkwpouAYTBj&#10;Zg2kTc9mzJRkaPSMQbTs1pTuQzqK25hCn1Fd6TmkGyOnDpFjHejQp4U4yOZsOjSH9ftnMH3lUKat&#10;GsJEua6B4Vrmbx7OdHE1s9aPYM2umQya2EtbqKm9JBmq6qd9F7mG3OeaCxGAqJ5ZDRrW5fgJXbx9&#10;DBkxthsNWtQVF9JWm9a9TdcWIt5dtOne1bKx6zYtEFjrobNiIr0GtqfXoI5MmjWC9nLe0DG96Tuo&#10;J+0kkek7qIc4mG40aduYJnJ/NhPxX7R6Nis3LpRrt5R7sgP9RvYTse8q36sNdRvV58DxrVq33lad&#10;GuIacEnAMYQf69bSqsM69BZ30bODwKgFC1bMoE3nVtRv3KC6XaSLcjrtad6+OQ1aNqR+C3m+m9Wn&#10;XrOGNGgu+1Kqe3fZ8qX88bf/DSAvxFlmsG3+EALdLLWqq8SEZFJS04gJDyQ57A5FcSa4XJ5JrGjc&#10;i3uBVJX4SUK9TbLvC5LYeGJpuIDMFP9v650rp1HdLVeF5kAkqoGiAKMAUiDwKNIa0GsAUj32Q0Gk&#10;ujtvdTWWAkghKbF+xPlc5OU9Hw0gGQGHJAk6zIPU25SlmBBwazHBt1eQGniEQNuVxHhup0B15dWA&#10;odzHAQ0Oan4rta2qrxQw1ChyBZY4H12B5CntHAUcdSwr4pi4DQOK040IFEPxKNecqjJX0uWaKcF7&#10;yIpSVWHiViIMBCCx4kDihFgRcgGxOq4mE3E3E9chb1TTt7uaTMbDfCYuxpNJ8j0kD90e/C3WECIO&#10;RC1hG3JXlwjHbRpI0nzPURxjqVVhlYr7eJDqLOEiTsRW4CDHJIrFjSjnkex7iWSfC/JjXBYqWsiP&#10;4UZZsgs5EZLphZjLP04yv4IEPryooCQ9nNvHFmJ+eC47Fw9gg0DEUH8mowd01m4QDQg1sJBQAFHd&#10;d9VxrcFcAKKAonpkqX3tXFX+VIc2YqFHdO/M7H69Gd2+DefmLhIHspDbS1bgtUUgsUEP1/V6WAtA&#10;rk+fi4uuAOTwEdz0t+G8WRenjZtx3LAJ5026GkAUTLy3ClC27cBj6zZxJNvx2bWDoL17CTbYJ85k&#10;L/67FFR2E7h7lxzfQ9iRw0SfPUPMpcvEXrlBupWduJEQKsITcN9zisAjFzA9cpTvvhOA/Fibug1+&#10;pmvv6sniuvVpS8Nm1ZNDDh0nTmpWZ3lo69KkTX26D2yj9chp2bEBterUovegZpw+tphD68ZxZO1I&#10;Ns3sgc6oLpyWh7skOID3WQUCjzQeBoeTZmdNuusd/IwvsnDsYGxuGvL1xUN+ffWOry8/8/XZW36t&#10;es9vH3/jv/4Jxa4xmHVZiH+3NUT32k76qKMEd9IjYPRhKo/5UHXYm7xlpkQNOkzMSIHFoqskzT2D&#10;20Bd7HquwnvSdvzOXiLSyw43+8vs2D2VoeOb0HtIazZtX4q13TVmzh3J/bIC8rJTWLd5ICcvTcTI&#10;ZD6H9o1gn+448hKseZBjSXaUAMN/DWHOyj2PJcZ9DjnhmyiK3S2xi9wwXTICNwhMFuJl0hf3m30k&#10;IZpKjMsCEryWyYO6CG/z0Thd74fDtQE4XB+Gn+1iERR5sGIuUpBqTqDHQfQ3dOfQzqEc2DmReTP6&#10;MXvqIBbMHsrCucOZPW0AUyb2FoD0Zaxk6eMmdGfm7D7oqEkBBR6DxonQDu4s4qiA0puBY/vQfVBn&#10;xs8aKeDoTtse7bRG4o59O2l1+80lYZi3aiJ2/mcwcd7OtmNzmL16KPPXjWfa0hHMXDmScfP7M33F&#10;cCYtUAsy9dHcR6+BPWjboQ1t2rahXXvVmC5waNua1m1a06pVS+o3qMOUKYOICLnJ6PGdadSqIR26&#10;daCPZP5KrNWgxJ8a/SQAasmw0V0ZP7kfXeSe+6nxTzRqLc9Zq0bUb15f7sWWtO7UmgZN5V6Te3HM&#10;5MEsXT2DJq3ras6jUau61KpdS+7D7/mubm2+r/sDtevW4SeBmHLR6j0t2zUWlzFO227WoqG4n5EC&#10;tXrUa96AHxv+JO/9jnpyfmNJ+lq1bqFVxXXs0pGefXrQb2A/Bg0ewIiRIxg/QX6TGVOZt2CuOKwZ&#10;XL504c/1QP4KkDcvX/CwKAe9uYMIcLX4EyBqNHpcVAghToZkBhoScmcDgRZrxQUIQO75kuh7gnBJ&#10;mN9VhItTPUlSlDNlpfcoFCBoXXi/za6r4FFS/G+AqFIbYa5BpPo1NedVNUC+hWwrB6IAUlpaSGqs&#10;vwj7dXHgXkS7bicv7JQ46P2SkF+kPMuaAFMdAs2Xkewnrt9hLfE+qkrqkiRPpwUER8RpHBBwHNSm&#10;b1cAUaPQCxIukBi4S845KgDZTEa4aiM5oi3roTWyRx3XGtNzEw0FIEt4XuosGmxCjO9WUuR9quE9&#10;O+qwQGg3tdIjT4klMRS7doKE4N3ysIzG67ZkYFZz8ZZSORAPc+VKphPrKSJovQlvk+UEWK4l0GoD&#10;Iba62ij0CDt9Un3OkR9+i4IIyTAFFgoeFRkePEp3pSzJQSByVx7gO9ogw/TA6+JmDAVKqv7tJqWJ&#10;cm6WP/ekzA21IC/EgoIoJ8pz43hxPxdPs0MYG6iJFUeyWm7005smsXHBKMnKv9NA0aBhg+r2j5+q&#10;q7P+7+69NWNCarrzquorBZuObVowWuz9vP69GSEP2f7J07kxbykXZ8zFU287LgIQ5/W6WAlQjGYv&#10;wHHTFvwMDuC0eQsO6zdju2YDdms3yPZGDSbOm8S5bBbX8g0mnlu34rNdHx8pvfRUtdgmiY0CmS14&#10;b9HFb/tW/HfvIGDfbkLF2cQYGhInEEm9fZeKsBgCz1zFc99JjPcf5AdxH3Ul+6rbuJ7WrbF915a0&#10;at9Eqzro0qsNF4z06NK/mTys9enYsxWtOjehfbcWfCfw+O7nWkyZ05Pd24agO68HO+b24fyWheIK&#10;I3ldWMYv5a/5payKL8WPKQ0JJ93Fhgy3Ozic2suRlXMpTgjg7+8f8eVNFb9//JXfXn7g10+/8Otb&#10;cQcvPvI//4KSsFR06/bidPMRWHWbg3GzqTyySOCBSSxZG0zJ0DEmdcZFitaay/ZVwicfxLSduLrB&#10;m3CbpMvhaZM4prsIX7OrrJg2gv0H9AiN9KfPiNbMWtGVTXvGCUgMmTm/OzprOrB4TTtWrO2M2bVN&#10;xHvbiINwF6vtR1m6r9hzUzm2Ve6xVaQELCM1YCkpfvOJdZ0iic8EgqzHyj08Gj/zYXjfHIC7UT9c&#10;r/fB+WpvnK70knIQjheH4HxlGHaXBnL30hDML0zC+vpabl5Yx4JZ/cVxtGTUsC6MHdmFiQKJqRP7&#10;MHfmIHEcw5k5dSDTRGynTerD7FmDRNAGivj2YcrsAQybIE5RLaQkkOjav4tApK1AorXWa0otpKTm&#10;wVJ1+E3bt6ChuOyGrVRIsjCwk2TkLcSNiNsZ21Pg0oZm8j9uKZl93ZaSJLVtQIsuzWkkyUPtRt/z&#10;Y+M6/NjgB74T4f7++9qaMP81lKOt2d6pv5ArFzfQuNn3WkLSXtxEw6b15f5qJW63DfWbyPPUoB7N&#10;JeHq2VfgJ9F7gIBvyEABz2jGTxonMZZJUycwefpkNmxexY5dm1iweDYrVi9ls/5mtu/aLonBDnbL&#10;vX785DEMLxly+colbty4hpnZLe7cscTa2hI/Px8yM5PJykoiMiqU6OhI4uNjSUtNITsrg5zsTE14&#10;75fdo/yRGlVeyYuq57x5UcW7N6/49OGdttbH189yb/7yhY+y/1y5D4GGgkdNI/prOb+yrJDNcwbg&#10;62iqLWebmJhEckoKiXEROF7dirfRCkmMj4rmreBxngvPxAkUxN3Cz3ojL8rkXstyoyAzVHMWqttu&#10;NSyq3UcNIKqrsqqrsDS4qGosiVI1Gv0bQGqqrf66rRxIWmIQaaG3eFroSrzXXkpiLpMqibyavv1p&#10;gQPBVmvxuTlf7u9DAhBJinx2U5J0Xb6j4Z+OI0X1whIHUj2Y8DDFSVcFIDvlnFMCHD15fY8A4aiU&#10;6pgaR3IU1X03X0CjGs6fljiKEz9PumqAF6eSJfBIDNpGjM8maiWHq8aUs6SGnyDefwd2V0fiazUH&#10;b4vZeJlPE+FWU5jMwstM9cbSxdN4MZ43FuF/exWBlusEIFuIFnsXab+dZC+hXvA1rbeV6oWlwPE0&#10;x49nuX5UZHpxX4BSmmhPfuRtOae6S2+81xn5469SFO/I49wgoWqgWCoHskNuk+5vLNex50FmlPyh&#10;5hgZzOXkxjHojGvH3qWDOak7RVsv/cc6P9KsWRMBhYChzn8OJlTwUCBR8FCl5kAUQOS8+nJ+93at&#10;GN2zE0sH92OkZGarBw3h1qKVnJs6G0dxHm6b9XHZuAXLpSu5OW8R9psEAjt3Y7tuk4BjIzar12O9&#10;Yg13VKxcI/trsV+34U+YuGyW2CiQWb0Kh7VrcFizGse1qwRKa8TdrBXQbMRnmy5e+vLbCmgCDuwj&#10;9PhRIuXhyndxJer6TVx2HuDa3v3Urv0dP9T9kR9+/oGmLRvRd3B3bVBVq05NGTdjCPNWjqV558aM&#10;njpYMs9uNJHscPeudRie3ovOylmSFbZmw/o+rJ7ZiaOrpvNabuD/EjfxqfwF//j0N97lP+KXokc8&#10;U8t7ejjwOjOOU5vXMElE4vc3D/n6PJc3FenaFPyfJZv75fETfnv2QnMiv7z9yn///i/cLYyI8b+O&#10;n+UxAq+b8DXtMW/jy3nvW8yDcwGETTtD7IwzePTbTKauCb6j9uAzxoDoTdcw1FnPujFjKbjtR7FF&#10;GJ/y3vD7k1+4Y27EwmWDWac7BsOLe1m3YQGDRbQHDGkuQt0Vbxu5f2JSeFP8jOd5T6kqfs6Le0/l&#10;ASviUVaY2HMj0sV6p/qvI959PiF2EyXGieuYIG56JH5mQ/ExGSz39iC8bg0T4RiE6bEemB7vx61j&#10;AzDc252juh04sL4jm5d0ZvKoFgzo25LBgzrSt08bOnVqrI3mVmu8t5aMu2WrnyXq0r5DQzp1aUzP&#10;XgL6tpLkNK9NvSbfS+YtQK8rZf0fROBF5CW7rtPoZ35u8rOUdbTR6A0kA2/cqinN27akTce2Iuhq&#10;dt0OdOrWmV59e8nfPpDho4czctxIxk4cx4Qpk5g4bTLTZ89AZ4UOazasYb3uBrbu0Gf33t3s33+A&#10;I0eOcOb0aS5dvMhNY2PMzUywuWuNi7MDtjYWRIT6EB7uR1CwL6FhQcTGxpCakoxaoS8vN0ebHLC0&#10;tJjHj8u1UCO7X7x4xtu3r3j/7rUm1B8/vtemSf+stt+95bevX7T422+/8Pe//Sbxuxb/+P03Lf75&#10;m8Tvcky2//brV23EuBqzoQDw6aO43S8f+fL5o7avXV/F+7d8ePuGD29e8+71S968qhI3USVAkP+7&#10;fJ+q50/+jOfPKjV4PK8s16BR40BUvBLoPHlYhN78wXjZGZOSli4ASZQylaT4SGwNN+F0frY2622g&#10;JMxqJl7lQtTa6H53NlKcaE5FkT+luVEU5au5qwQeWgO6WhCqBh7VM+tqjuQbRIoLq9dDrwZK9dTt&#10;qtrqr6GOlwpA0pNCRLjNeZzvTLLvYbnPr1Iad03r0PQs314bG+J2dQZpgeImPHeQFqQgoaYjOYBa&#10;ijY36oRWNZURfpD8b+0chQlXxJHsJz/2LAm+2zTAKGiobrzpYQfkeTkhn3mAskxjbVb2h7kWZEWf&#10;0cBTlnGTZHlvaugeStIuC0BUa334SVJCjwi9tglARghA5mlzXvlazMRHXIi/5Vx8zSUztFguX1Yy&#10;82sL8bmlI9nbakLFeUQ57ibacY8GkMwg+XK+F0gPukZZsqMAxF8AEsTT3ECJAMrTvbkXb092kBFx&#10;zicJtzlIjNNJssMtKc8Jln9OFPcz/MkKs5brXSXO7ZL8MMbyw1jieFmPAysGs3Jie3YsGMCF7dOY&#10;MLST1qjcVixtQ8mQqh3GvwcS1pQ1oZyHmspdTX3SqH5d+kh2NaFXZ9aOGsy4ju2Y3b0nNxYux3D6&#10;fCyWr8NFdxv26zdxa+FSbswRB6K7FZdtO7gr4Lizci1Wy1dzW+BiLg7l9uIVGkxs1q7Dbt16gcka&#10;rFeuwGrFMu5Kab18GVbLlnBn+SJsVizBduVSHNetFEgJTPTW4yZZmsd2PQGJxC59Qs+cJPLiJRy3&#10;7+XSjl18/10tfhYLr9Z4ULOcNhanobpedukrmeyADjRSItazOf1Gd+OSyRmOnt7PwT3rOXd0O517&#10;NGf8zA7MmtsSg80TeZiaxD+ey0P6oIqSBLX2cg788394X/aQiSMH0rt7S+6lhLFo3Cj83O3htye8&#10;e5TEx2dZvKvM5UNFMb++quTzowf88uIFv0m29/VDJe8/J/Ho5S2evbPib/98zaeiKp555/BLwjP+&#10;FibnuudzqfMS9OoPpXiPWPCx+6k8G8kHS3nAroeReMyOypsxPL4SyQPjGJ77lvIi/oEkDwbcOLmL&#10;J0XFfH31KxXyPRNF8K4f3YHnbVOqCp7wLOcZjzOeUZH+lMoMEY7817wp+cib0pe8Lr3Pk9xYEQFL&#10;rftjou9e4n13EuW+VTK39QTeXYGflQ4uxrO5tn+YOKH+HN40lMObR3Ns20TO7JvJxcMLOH1kGTvE&#10;ua3SmcXypXNZuWwBa1fpsH7NSvQ2r2ePZNiHDu3j6NGDnD51nIsXznLt6gVMbl7D5JbKtI2xtDTD&#10;zvYubi7OuLu74OXtQWCgP5ERocTFRGtLsKbK/yc3J4tCEZ9790p4cP8eFZJtP5Ns+2WVCOarV5Jt&#10;v+a9COnH95Jxf3jPl08ftWnLlVj/7bdf+eP3XzVh1kT7979J+Tf+8ccf/POPv2vlP/6Q4yrknN9/&#10;+1qdsX/5LP/Lz/yi/p9yvU/vRbjfvRfBFtEWILx/+5q3r1/I57/g9TfRflX1jNdVT3klgv3yeaWU&#10;8h0lXoh4v3j6WIsqJeJPK7W1yFU8l7+jWtj/GhXV7RSSnFSXEtqxiurqJy2q1zVXQPgrFJ6pKdol&#10;/r1krQp5XUp1Tk38FSAvnj/lWXkpeguH4GFzXRxIJgkaQNJIS4rF9vxG7E5PJSvouDaAL0biZakv&#10;z8WFZIRflntlOeV5njwojKdYXMOfU5WokP9bdVS7jZr2kRqQ1LiQ/82B/AkQeW9mcjjpknBXCkAy&#10;Ak5K8n2JR6m3xUWv50meDRH2m3G9Mk0bjZ4eeFjc9iENCGoJ20S/HVqVleqJpaZpV/NhKUgUJVzW&#10;Gstzok6iJk6sBsgxksSBqOos5ULi5b2VBXcJsFtMcfJl8hMviUZc5X62Odkxp8mIOCL716iVGiof&#10;KpEYZECsWH7bS8O0QYRe3wDiq+a/spqPj5lAw2yJZGmLBB5L8TFdQYA4kHB7NZ2Jgfy4BloVVmbA&#10;ZZK8z4mruERhrBWPMtTUw/5S+oq78ONhpi8PUr25n+KpzYFVmurDo7woXj7K5OOrMr68ecTn1w95&#10;WZ7Dg9xIMsWBBNudkQf8BI5X9NkwraM4kNZsmd2HSztnsnruYH6u8wNdOramVeumGhhqGtTr1/83&#10;ONR+kyZNtWNq/IeKxg3rM6h7e6YP6Mb6MUOY3r0zEzp35vSs+VycsYCr85bguHkr9hs2c3P+Yq7P&#10;mlcNEP0dWCxbhfnSFRo4TBbqYLJIB9PFOpjrLJOQcslSActSOb5Aji+UcxdjpsVCbovo3F0pAFmt&#10;o4XjhpUCqnW4b9MTgGzBa+dWPPT1cNbdRNAxySxumnB0w0atquGHupKhNvyZupKxNm3bmFZdWtBM&#10;MuAeQ7vQsmsLGkim26FPa4ZNHaDNOaS3ZTHz1JQSnRsxYmpHZi9oi/lFPf72/Bkfiiv457tf+OeH&#10;X9kg39/B3g5d3RU0bluLpp1+YPKkvqyYP5n7WRFUFoZQmu7Fa4HI+6fZfH1ZSlVZChVZ4bwsSqA8&#10;N5iXj73JyDrCyfM/4hEwjUePAuT/+YFXqY/5UPiWX7Jf8q+Ep0Qeu8v0el0oPHgHt15beHw0iPtH&#10;gknWMSZf14KMjSZkbrtD3kEnqizSeOVcRPJFV9wPGxJ525l3Dz/Izf2YUFsn8sPCqcor5VXRC4HH&#10;E7nPnlIhUZkh2WVmFU8zX/A06xVVuW94Vfyet/deSSkCIhnj06I8LZ6U5FN5L5cnZblUlGRJ5FBZ&#10;VkDlgyKelpfxQgTplYjhq6rHIpgCUsl4P7x+zed37/hFRPZvv3zhj18lwxbR/rtk1KrBVkVNlv0P&#10;EXIt25Zj/1TZt5zzDyXw8p4/fhGx/0Uyb5Wpi3ir66ls+7Nk8p8FDGqwmxJtlW2/fy3QePWSty9F&#10;wF+IeEsG/b/Fy2dPRbRFzGvKp//erwm1XyUiXiXCXSXCXB1qW47VhCbq5dWvfStrhPv5N8F+VvlQ&#10;QKAE/P8ZTx8/kFKFbEsoYa9e0ElEvuLfYq7mpqoZ4Pfs27H/LWoWg9LW9JD9Z1Kqqdmrj6k5ru7L&#10;MbnO/xrVVVdaqLmw5NiLZ0/kf/uArUuG43TbkHQNIMnaolIZKfGSsOrjcGYGCe57yAw8hteN6WT4&#10;HRUxd+FZsQdBNvrYXlxMepw790pLBArVkPhPgPwFFn9CoxocWvuI1oVXtXn8O2oAUlJYIA4kjORQ&#10;U/lMJ7KCT1MgAHmcdZdgm3Xy7FkR67INj2szSfQWaPirziIG5Knp1rX5rKonQkz/1g6SHXlMyv0C&#10;kEukhhxELT6l9rVZeOW8pMCdWrWXWh8kzldfnrE7xAgT1LWK04zIT77IY4FKadoN4cVuUsIOigMJ&#10;PiQ7+0gKPkCsfKDtlaH435mvVWOpkee+ZgIQa4HG7YVi91cTbL0Bf+U87upKbCHSfrfQeb9YKgOS&#10;PE8T736GSOfjRLiclA824VFOEC8fJPPmcZYITwGfBBJf3z7it/eP+f3jc377WMWXd5LJvnrIh6oy&#10;3j4r5f3ze/zyRl7/pOrbn/L5RSnPSxPJCLHl0l4RxBFtmDawKXtWDGPvqvE0rv8j3Tq3ZkCfzjRu&#10;pKYqqSOgUI3qdWjYUACiTV9SXc3VqmVTcSA/8GPtH2nSqAFDenVg4Yg+6E0czOxeXRjZTrWDTOHq&#10;3EVcmDkP+41bsBMHYjx3Iddl32HzFlzFgSh4KGgYL1yCkbxmumgppkuXcG3OHC7PmC7lbK7PlWx2&#10;9kxuSGm2ZJEGEXMFEJ35WIoLURCxWbUUh3XLcd+yAZ+d+nhu24r7Vj28tsv2jq34H5Z/tKu7WOg7&#10;LJg2je9qf8d3deX7SyiIDJs4gLV7dJi/fgYtujajTpMfaNquAT2HdWbQ+N4Mm9SHvsO60Kl3a5q0&#10;q8vYKe0wPLyMZ3KD/v3DF8qyszG/cQ1fdwfmz5tJvWa16TGkKV0GN6Zr/0aMHteZI7skobA5JJbW&#10;m4r8AJ4Wh1JRGE5lbgSvSmLICTbn1uE53BYrHR66FCOjZkRELeV+oTUvcrN4W/iKT49/4VPZB94n&#10;PeNVUAmb+0wkUfcGrp0249Zdn6R5V4mZdoa4GSpOk7/VmvLLQeQcEOu+3YHMw+5knvMg7rQDeY7x&#10;ZHnEkOEbIg90IDkhEfJQ3eNZ3nMqMp8ISJ5TmV4lEHkhocpnGkw0oGS90GDysuAdL4peSVTJvSWi&#10;W/Gct08lq34upTiqd1Ui1BKvn1dpGfYbOV4j0K8Evq8ke/2rIFeLsoQSXhHn5yJOSpBfSLZdE/8h&#10;zppY/z9DZeIq49aEW6Jmuyb+Lfb/juoMv/q66v3V16r+jJr96s+veU0+47Fk8t+E+a8Z+r+jOruv&#10;iRrBVkKsSgUGJcJKtP8jHv97+6ls/1XE1Uy42nocNVOqf9v+K0D+/Z2qv1f1vpSyXSnbKp6o49+u&#10;qeD05D8+49tnq89Q+3/5Puo8Lb59fpUkBS+fVXBw7RQcTE6jViJMTEwRJ5JBamIMnqb78bu5nBjH&#10;LRTGXMbPeBbRdutI8NkvibAdTwpd8bfaQpSPGQ/LyjQwaI3j3wBRE1p1VvG/92uO1YTmQBQ0lAv5&#10;BhC1omGxwCUjJZzEEBMqcu0FIKcojL7CM3EjEbabZVtA4HuQQHMd4r0kkfeU58hvN6lB+0kQd62W&#10;olXuQ1VnVbd/HET1tiqIO6/NkaUGDapR6WrmXbV+iAKJ6mVVmHRBG1R4L9OYTHEpCf76lKRdJyP6&#10;OCUZRuJCTAQi1+T4LmopcCiAxAfukQttx+7qcHws51YPIrSYLT/iNPwEHt5mi7WeVvFuBtqYD1Vt&#10;FWGznVDrrQRZbhUncpCMYFPui7t4UhjF64osEX5xFK8f8fVNuUCjXNv+/OoBn17e533VPd49Kxaw&#10;5PHiYbbYwjSelqTypDhZi+f3Unn9MIt35Xm8ryzgc1UJb8szeXc/SaxbDDdP6rJqRk+ObJxCp1YN&#10;6d6lDROG9mZgn44Ckbo0btxQA0e9emoqk7rUq/sTTRo3oFOH1uJI6vJD7e9pKKUCyOKRvdCfOpgF&#10;fbsxvG1Lto4aw+XZ8zg9ZQZ31mzkzqp1GM1fxDVxIPYbxRls0Rdg6GA0b6G4lPlcnTNXQDFHXMtU&#10;zk+dwrmpkzk/bTIXZ07j4vSpGkBqXMhtnSVYr9DBSuLOSh0ByDJcNq3FY+smPPXFfQg4vHdsw1vB&#10;ZNc2/AQgcdZ3SHL1JjcgDKuLl5k4YRw/1f9JGyk8dEJ/dshvsXL7IgaM7U2dRj9ovXvGzBiqdRFt&#10;0bUJPzf7WcDwEz81rUMvAW+Ql7G2/vk/P7zl9IGdfF+nFouWTsD89kVatW9A844/0E0g0nlgI3l/&#10;bZqJI7Gz2k9KhDkW17bgZLKbx3nB/PayjJwwZ2zObMbfdC/7N/XF3HggdyyG4iAOtiDKjj9SRTyt&#10;08i54E++STCvYh7xS8knkq66E77sHL7992LecBmlW2x5ezGC7I2mpK4z5dW1OD5byX0hZc4ed4GI&#10;PdkHPUk/6EbWpUAyzINJ9wgkyt1RHgZPIjxcKUsr5UmuQCNTACLQUC5ElY/Ta7afy7ZyJ08FJqq6&#10;q4KK9Ec8zBBxKX3Ii3IRTREXlcU+E9F6LlH1TUhVxq0Jtoi1qmpR26qsEfWa7eryr/t/jWpBr36t&#10;Rpz/U8S1be01OV/F/3WNKvXeJ/J9vkVNtq+up17/8xrfhL7m2v/359WEOlYj3qqsfKTE9z/Pqcnc&#10;a0T6f49vn6m+T81ny2cqh/BUvpeKmu+mYFD9fb99LxWqWupbPFN/q4Kf+q3lt1Wvab/70+rfX4tn&#10;5eIgBJ7PHgsEHgvkxWG9EJBLvH4pwJeoLiUheP1S3JvEG0kMJN6/fSnOrrrN5pfP7zm/fSH2t06Q&#10;mSkASUgiLT2D+OgwSYIvE2a1jmgHXUoTbuBrNJsE5y2kBhwkyecwMU67KIq9SUlmgEAjl1I1FkTg&#10;8Ge7x7fy/46/wkNFgQCkMC+XEtVDS62rrgAiUSoOJCc9jpRISx5m25EWcITC2KuS/LmR6X+cFG8D&#10;ckJPE3pnLXEeCiDbSPbfLYl79cSJMV6btN5Vqn1DNZ6rgYCqUV0td6vWSk8P2y+vHSbWe7MGk8SA&#10;HQIacShJl+SZ2kFO3BkBhrHWO6sk9QppEXJdcTfFaVe4l25EXvxZAYjQSQEkQQCS4LdTHMhwrfrK&#10;9dYUAqzm4aGVSwQQuiR7HZU4QqTDbsJsd2rz5WeHmVCe48e7ynS+vi7l13cP+eXdI3EaD8RRlAok&#10;iiSzK9TK6ijWjn94IRB5XsobgcOrhznaglJPS5K18R8V+XE8yguXCKU8P4LyvDD5jFDup/lqgPpd&#10;Pife15wTW2ZwdONERvVrT5+u4kC6tWHi8F4M6NWO1i0a0bxZY3788XvU+iEKJAoYHdu3ol2b5vys&#10;poOvV0cA0p4lo3qyc+Ywlg1RPbFasXbwUHEfczgxcaq4ipXcXbtBHMkCLs2ai+2GzdhJmMxfwo05&#10;87kydy6GM2cIbCbJ+WM5NWkiZ6ZM5OSk8QKTyVwVB6K5jyUKHosFRiskVmptIzZrVmrhvHkDbvp6&#10;eGyrBojfnl347NqO956d+B7aT7S5BVG2LoRbOZLs7ifZRgDnjx5lyJCBWu8qrRvkT7Vo3LohXfq3&#10;Y9HamfQf3Y1mnRtpq9jVbfqT1jOnSUf5TTrVZ8PG+Xi42JAa5c82/WXiWOrQtlt9WrSrR5OWdWnY&#10;8geBTwOBx0+06lGXbgNbcOz4WqZM6Ef7to1ZPn8IR3fpoLtWoNWzPe1bNEBn2nCMz6xmp+5gxvT7&#10;kTNbl/AhqYz/8nzO/7Er57O7iIJjDm9i5f6o+JUvaVUk6ZkQM+ksfoMMyF5nQsj4w6Rssuatp5x7&#10;NYnnF2KpupLA21vpPLmcSOGRYEpOhvPSNpdsq0DWTJrCqkUTOHNsHVdOH+RRbrkA5CWPBSBPVDWW&#10;wEIBoybKUx9TnvaYirQKHqU85GHyfdkvExje5/l9EbFHSihFQLVQEBFhVqL7TUQ1AVcQUUL3TRBr&#10;hP2v29Xxn/v/8bpWL18tzuq4ur5W/gmr/3zPX49Vw6rmOt+upYm2ev83gf4W2v5fjtWcU/05/8/r&#10;/8exms/45mAU9Ko0Af/PeKmEW7V5SKm1hbwQlyahGrVVO4nqKvvmpbi5Vy959+oV719KvH7Nh7ci&#10;4N/i0zvVjvOGT5LQfP74ji+fpNRCtkXgv3xSUX3syyc575M42o9VfH7/gk9vnvHuxWNxiOW8Erfx&#10;ovwez8uLBP75PH+Uz9OyHB7lp4vTTuBBbjxlEqXZsRRnRnNfth/lRWO4cz5O5ufJEIAkxCdp3Xij&#10;w4OI8b5J6N2NxDltpST2Mt7XZ5LivoOskGPEuO7E+fI0fExWinaacL+sWFzGvwFSE/83PGqiBh5q&#10;W6u6EnAoiCgnUl2NJUBRAwyzU8iIs+dBlh3J4jaK4q5RkW1PUcw1AZg+eRHnNIAkee8nLegIGSGH&#10;pdxPujIGfts0x5EWqtYBUVOZKGAc0hrPY7z0NGhoEy766ZMpx6vHgRyiNOWKNlAwUZjwtMSOKA9d&#10;AcYN0uWcdDk/L+EMxQKUEnEhteL998oPsJc4gYfmQC6LAxHn4XpzEl4m03G9PkGbJjjGbS/RLmoW&#10;3kNkh16XP8KbdxVpfHmez4fKbF49ShMnkcor5RKeFAgoCgUcBVqo7X/vFwk4SjSAfHwpkBGIvBWI&#10;vBS38bw0laeFiVTmx/IgM4iiBDfyYxzJjbj7beEpE/mBTOTH9BUi+nJ62zz2rx7F5MHtmDe2DxMG&#10;dWKCZN/TR/emf8+2tGvdVGsfURMmKojUr1eXVq2a0q9nJ5o3akidH76jV8cWLB/fhz1zhrFmVH9G&#10;tWvNgp49OTdtFicnTuP6/MXcXbeBGwsWc3H2XCxXr+X28tXiOuZzedYczk2fxvFJ4zgm8DgucWyC&#10;lBKnp0zgisDDZIk4j2VLsFyuI9BYrgHEZs2q6li9Gtu1a3HW08NNVV1t34LP7p1479oh5Q689+7E&#10;y2AvYUa3iLR2IsjUhkATG8IsnUn1CCHM2Z3tG9fTrFkjrX2kdr3a2kRyPzf9gUZt61O/VX3qNqvD&#10;z43qUL9ZXXESjWjUuj4/Nfle65PftHkduvVtSac+TWna9kcGjuiOrYsp3fq1E+DUoVmnn8XhdGHu&#10;4hH0H9SNH376QWt/6dWnLW3a12PG7MHo6S7UFvcaPawvw/t1Zs/mVXjeMOZtYjH/qPoXf4t+xr9s&#10;ivkv+wp+DxARCX/I++Rn/FrwkcKzfoROPIHT0F0YNZ1P0jIzfvF5wxv/V+TvcKNgtzsFe70oOuTL&#10;g3PRPDfO5u2dUlLO+TK310AuHTfA8e51hg5qgbXJBf54+zsVmrN4JpB4wiNxP49SKgUcT3gs4Hia&#10;W8nHqs9UFT2lLK6Ih0n3eJwjcCiVDPqBAOPhfV6qjFcJrgKIiLwCSI3I1ojqiz8dx7+jxoX8tZqo&#10;JjTX8WfVVXXbg8qslQCrUtvW9r9VQ307T7VTaA3RWlXLt6qwZ6otQ4n10+p4Xr39+oVk29/EW1Wz&#10;KeFWA+W0zFvLvl9Vi/WHN3wVQf7l80d++aJCNZzXxLdjItpfP6tusB+0hvnPH6T8KCIu7/30TsRb&#10;svcPksW/fy3i/eqJQOGxRCVvqypEyB/x+pkI+eMiqioKtVKLColHuQLqDJ4UJ/EwJ0qe43BK0wIp&#10;TvajKNGHnGg3UoPtiPezIM7HjAQfU+K8TYl0uUGgjSH+NmfxtjiO49VdWJ7ewK2jqzX3cHT9DI5v&#10;mMGJDdM5sV5iw1QOrR7HXp2R7JBkR3dGf0k2erBqcndWSCyf2J2l47qwYGR7Foxoy6pJPXG3MSYj&#10;S5yHACQ5JZWosEDC3a8LKPaQ5LaL7OATBJktJSvwGImeO4mw16M4+hIF0VfJjHfmXkk1EIr+L1D8&#10;/wr1HlWFpeBRlJ9HQW61+1AQ0Uao56aREe9EYZI58R57xAkZ8SDdSptKJfTORgHJBYKtVpHgtVt+&#10;q12kBBiQF3VKdPKQ1sNKdbtVVVcKDMqBVK+NfkJb91xBQ7kQteBUspgI1dVXtX1o40XkHAWO52XO&#10;4kx2kyXOIzv2OMmh+8gTZ6LeW5h4XgDiK87Dd5d8+DaJrdheGIq3mYDj5kS8Tadjf2EEEQ76ZAUL&#10;cRKsqMzz51lRqDx4AZQmu3EvxV3E3penRdG8KkvReuh8fF4kLuOb06gq0YCh3MebJ/mSJeRq5YcX&#10;9/j8WjmVR/JaKa8q5WaTG6yqLINnxcmSFUYJCb3Fit0h2eeGuB1DKS+T7i/WKdKal/dj8bW9xNwR&#10;7Zg/qjOrp/Zny5LRzB3dndmjujN1ZA/692hD0wY/oxaNqoFI0yYN6daxlTb9R92fvqdN8/osn9CX&#10;g4vHoD99JJO7dmBKx/YcHDeRU5OncWHWLG6vXoXR4sVcX7gAs5UrubFoMedniOuYNoWjE8ZwZPxo&#10;DSBq+/C4UeJExnF9wVysxF1Yr10l0FmBtYDjrlxHgcN27WoNJHbr1uC0aQMuepvx0N+Ch7gP9x3V&#10;4bNP4CEOxF3cSOj1G4SY2eJnZI3/TSv8b9nIzeworsSDrKAIPK3vMnvGVH6oL39nI3FWrerSoG0D&#10;WnZpJo6kPd0Hd6B999bUqfsDTVo1oFkHNQCsDk1a/0Snvo3pMqApbbqrEby1tEF7G7ctlde/p9+I&#10;9gwa3ZleA9qzXn8JOw9toIFAZ+CInjRr05D5kv1vXreIk8f3a1WEB/Q2cOfIIYrsvfjsEcOngBQ+&#10;Z1fya+F7fvMv51fHR/yS8oV3qS/5mPaRZ6EPWdt9Iktaj6TkfCR/eL7jV/e3fAh4Rdoed+KWmpC2&#10;4S75+z0oPBEkwAnnnlEcSYbuLBs0lvyEOHZvXsuChbPR3TiblJgwXt57Ja5CwJEsIQApzxTHkSuZ&#10;8n2B1qvP/PHlb5LwvOZBbAHlKaU8LxFgPBJIPHoo9+QL7hfnU/nwnkBCNT4/ETEUcX4umfXz57yS&#10;bSXYqj3kjZxbnVmrhu3XElJKZv3uzRst3r99y8d37/j0/r2ItmoU/8jXj5+03k2qp5OKmp5OX0XM&#10;1frcv4hI//KxWrRrjn2RfSX4X1RmroUAQOKXTy/5+v65nP+CXz++5FfJxr+8ecKnlxXyTFXwrkqE&#10;/EkZVeXFAsdCrWNASVYiuUkRpET6EhfoTJy/PbF+dkT73CXG5w4xfndk/w7RHmZEuNwkxNFIhPsq&#10;/tYX8DQ5jsOVPdgY7sD+0m7sLu7k9mlx4kfWYHxgFdf3ruDyriVc2rlQyvmc2zaDs/rTxIlO45Tu&#10;ZIkpHNs4gYPrx7FPkr7dOsPYtXQY+gsGsWF6L1ZP7MqysR1YNLKNRFvmi7DPHNyKaYNaMbFvM0aK&#10;Qx7c+WcGdfyZ/pLc9GvzI31a/0hviT6t69C3zU8MEAfdv119+sq936eNhCRLvVpJwqMmZWxVjy4t&#10;fqZzi5/oKi67h+yP7t0KvYVjOLtzuTZ1SWpaKgkJSSQlpwhA/AlzuSKivZ8ULwPS/Y4QYrGC/LDz&#10;lEReJjfkLBlBx7SVALNj7CkVGBQVVTeK14QCw19dSM3xGudR40I0gEiodg8FDm1bgFJcKMdz00lP&#10;cBYQ3CDKeRv3U814mGEtYaUN5i6IPE+A5TIByC7Sgg+JhquGczVte/V66NlqzitxH9oIcwUREf7s&#10;qCPagEA1nYnaVz22FEDU1CaqDUSNUi+MF2fjtJpH2bcF8pLA+uhRkn6NlHD5LZQLiT2hAadWov9u&#10;IdBuDSIxXrpygwzG49ZkvMxmiAOZiqfxNLFvxlRkuZETYUSSzxkh8BlSfQ0FKjeEiPY8zQ/mxb14&#10;3ogDef8kW7K8Ij6rHlWvyvn6upzPymkITJQDeVmRwyuJN+JIPr16KDd9JV9eV/K+6oHc8AKSCuVG&#10;cnihMpXCWAGUt1hGC/kHGpERIOFnTGbgLYqFyp8qs9ixdjZjejZm7bS+7Fs5lh06o9g4ZzA6k/sw&#10;VTLqHh1a8GPt77VeV3UEJC2aNqRnlzb0kWjfuiEtG//I9IGdOLdxBkd0pjKrR2cmtG/HtmEjODFl&#10;CqemTMZ4yWJu6SwVcCzEaNEiDGfO1I6fmDyBwxNGc2DcSC0OjR+luZBLM6dhvnwplgKQO+tWYy1h&#10;I7CwlbD5Bo+aRnUFFLetergLQFyldFXVWOI+vPbswHP3dtxk2//KFc15+N6QMFYQuUOgqb0WIZZO&#10;JLv7kxkcwbXzZxkycgCtu7UUILSmoTxM7fu1ZP6GKfQf3Yvv68jvIBBpKn93j4FtBRAdaNVFHjDJ&#10;4Ft1/okWnerSUh7QafMGMmB4K/oMak2Ltg2ZNGcM7Xu3Zoo8bBNnD9eWIq31Qy3ad27Kpg0LmTZ1&#10;DKMH9yfM3IzbejsJ3HuWkuu2vLJ2542VD5+C0/mS+4zfE0QkY1TX4b/zoeAXfiv/F3ozNhBrHs5/&#10;5/0XHxNFIFNFRDNEXIOekL3fDfdxJ0hYa0nh6WCSj3ritPoycee9eBt1nyQ7X0I8nPn46QH+Adfl&#10;obfgcWmxBoxHGRWUFz7icXkJz+Ve+/Khkl8kg/9SVsH7goe8yXzA8+wyPlSojhof+a/fftV6vFy/&#10;cpi/fRGQfXjLl7eSbb9+wec3z/n45ikfJMv+UFUuCY+aYue+tgTzKxHol4+KpJSM+0EBT0oyeVyU&#10;Tnl+Mg9y4ijNiKIgJZTc+AB58DzlAXUhwd9BMuy7km07kRPlTqK/jRyTEPGO87Em1tNSBNyUEAcj&#10;gmxvSFwTIb+C3x1DPMxP4nTjINbn9TE9sQGzk5swO7GJW4fXcWHbQk5tnilCPZ1DayfL8zAB3Xkj&#10;WCoOe9bQzkzs14bxfVoxoXdzJvVpzsTezRjTrSGjutaXaMDobo0Y270x43o01cqRnRswvGMDhoow&#10;D5CEY2C7nxnSqQGDO4qYdxCxbvuzCHkdEWu5h1r9RI+WdbToLud2l/1uKlpKtKhDV0k8Ookb7tjs&#10;RzrJdmc53qmZRFMl6vXlWD06SzLXtWVjCUnyVLumOObu7RrRo73crx0a0qtTE/p3a8HAbs0Z2rMF&#10;o+RvGdOnNWP7tmFcv7aMl2Rp3IC2jBvUjklDOjJ5aCdmjOzKHEkq54/tyaIJfVg5ZSBrZw1m+/Jx&#10;nNu3jJun5Lc7v5uIED+Sk1KJjU3QABIW5E2woyGpPkdI9z1Ihv8xvG/MISfwFA8STDSQJHntxcd0&#10;uWjnDR6UVFdf/RUU/29RA5AaiKhjChrVVVfVDkSFciDF+RmkxTuSEX5RYLZb64H1IN2CimxbIuy2&#10;UhBxXltUKl5cUXrIEXFt28lT3WwFGrFe1aPMVa8sBRA1pbuawl1BJc5bT845QGrYIZICdmiN7QXx&#10;Z8SBbNXaTMrSbhDttVFcxiVxjI7iVI6QE3eW3DhxNHItNRtvhoCklpovPinQQG7i3UKsjVif668t&#10;XasA4n5zkriQGUQ7byfQapM27iPIegNRDrtIcD8mon6BomhLHqS5U5bqJuFBRV6QgCRNa/RWjea/&#10;vn2sxeeXD/koruN1ZbULeV2Zp/W4UhnTL2+f8VVA8lEs8DvtwSzh9eNCXj/KkQwxiUeZwRRG2ZEd&#10;ai4wuSVhSk64JS+LoylKCWJ4jxbMHtqOw6vEAawdL/Z1PDuWjmDZtH4CkR40b1yP2j/UFhdSm/o/&#10;12FAj46M7t+FEX3aM6RnK2YN6cTx1RM5vWoqC/v3YHz79qzu358jkydxfPJELs6ZhdmK5QKRJdxY&#10;uJBz06dzasokjojjMBg7XGIEBwUexyaN48Ls6QKaedxeuUxzHnfXCzg2rsNGwm7Teuw2rsdh4wZM&#10;Fi/CeP5c7Nev1eChel65bNXFbftWPHZuw2OXPt57d+C6azt+Fy4INO4KQGzxvm6Fj5EVAQKUAFM7&#10;As0dCLNyJtLGnTTfMPmn+3Ji/z4GDOyrzQvUpGMzWnVXI5obUKf+j9T+sRY/N/6Jjr1a0rZbYxo0&#10;q82aNRPYumUabbsIQLrUY/DIDgyXbLBN+0Y0alaPgWN6MXPpePQMVrJp5zL6DevGwOFqJHInmjb/&#10;Sas+O6y/lQ/ZJbzNKKMyKotS9zAKTJ0oviD3x3lLyi/e4b1HIn8r/sLX3D/4FPueryFv+OxbxW/J&#10;X/mc91lCjlV85Wv5r3xJf8fv0U9J2eOE7bADZBh4Er7HgaATTuS5xeF+0pgnGUV8evKYh6VJeDqf&#10;5daVTdzLS+NZWSUvKit5+e4Bhc/9SS015o8/7vGv1xV8KSzka0Ye5f4RZDv7Emlvj+2143jdOcsR&#10;/fFcOLoAl5tHsbu0H5sLe7lzdjvmxzZhdHAVl3Yt5dTGuRxcOY1dAlP9ucPYuXA0u5eMYf+Kcexd&#10;Oort84fI8cHozhrA+mm9WDGhK4sF1AuHtmVW/xZM6NGIUZ1+YnTXekzu11ySF8mwezcVQW/BFIH9&#10;hF4i6l2bMqpzE0Z3acLITo0YLInAYHGNSrxVlt1TBLpb89oizLVFsH/URLtL0x/o0uwHOSYZdvOf&#10;teisokU9EeP69JSMvJeIca92DektgtynQyP6dmxMPyXKXZpqojygi4oW9O3UXF7/Fu2a0b11YwZ1&#10;a83I3u0Y3qstI6QcKc/OKIkxfTswtl97JgzoyMRBXZgyuBszh3Vn7qjezPsWC8b0QWfiIJZJ4rFs&#10;6iCWS7lyxhAR8qFsnDeSzQtGobd4LFu0GMNW+T23Srlt6ThJCMexc/l4dgsM90jsXTUBgzUTObJh&#10;qriamZzZMovTeqqcwzn9OZzfpmK2Fhd2zuP6/qXyv9ORWIbx0dWYn9yIzaXtOJscwuX2MdxuH8fR&#10;9LQ2dUlychrR0XES0USG+hPkeIFkb8nYA49Jpn8Bb+O5pPscIM5VkiTzZdq4kDSfo5Sme1NaqKqc&#10;/u1AatxHTfnXqIFHTai1zxU8atYCqSmLxIGUFGSRHO1IcrAk7YGHeZJtQ37MVUno7xLttFOc0Emi&#10;HDeLE9pKRshRolx1BSQHyQw9pLWB5Mee1CY9VNVSqr0jM+IImZECEHEUWZHVPbNSVPVViDxjkQJL&#10;AU62AKQi11xbbCo7+gQV+XcoTr5OSoi4lNjqcSWqW7AadFgr0nW9nKjWwzXQLIvFmd7aIlKqDcTP&#10;Yhb2F4fjeHkC3iZLCLurJ7GFCNsdRDsaCESOS5wWwFQvTRt8Z7fEHpK8L1KR6cvXF6XiQCoEIJUa&#10;RJQb+fSiTLK3Qt48zpdQ7SOqQf2BZHkV2jogn14+4d3zh7x+KtldZbFkdoW8KMuRPyiSgjgX+eOs&#10;yAwxEfdjKnFbIBLBzbM76dv6B/YvH8XJjRM5tnYcR9aNZfP8AayeOZDhcpM3rF+HHwUiP9auTWtx&#10;IVOG9mDWiC4sGNWFnUtGclluvkt6s1g/diDj27ZhXveu7J8wjtPTpnJ0wnguz52jOZGr8+dzdto0&#10;gcdY9o8Zwd7RQ6UcrlVfXZg9g+sCD2PVVXfV8j8BosChIKJKB72NOAoo7shxa3ldcx1bdLVqLCcJ&#10;1+1bqiGya5s4kG04y7bP2XMCD2u8r97B66oVXtct8Llhgd+tOwIRW7HWToRZuhBs7kiUnQeFEfEU&#10;xCZjb2HDrNlz/pyu4oefv6d+k59p2b65tpRpQxGWZm3rs27NeA7smceAoa3o0q8pvUTUWnb4ibaS&#10;lfYb0Yaeg1szbeEIVoh4NhMBGi4ZbRsBk7pm904d8bO6w8e8Mp7G5fAgNJ2yoBTuqwhI4r5TKIXX&#10;7cRBmPLgojVVVoE8F8fxyTGPr073+cNL/ufeT/gY94ovme94HfeEDxlv+JT3iS/5H/gaWkHiDjvs&#10;p50g+qwH2b7xkmnvJsjFif/+x7+4aXCUSAdnTutv4sbx/eIe1NQVL/n9v5/w8H0AZn6zOXNtPOdO&#10;bMTp8nE+pCRC2SNeJ6TjeugEh9csYmyfOsyb3AQDvSGSvTZjUMdGDBFxHdKpsWTdDejdqp5EXS36&#10;qmqRFnXp0eJnurf8mR6tq6tDerRoIELegJ6SPauyS/O6dG5WV85pIFl4A8nIRbjbNqFvh6b069BM&#10;hLuZCHhTEeumDFLzTIlAD+3aiv7yWt/2TRjQqQWDu7ZhRK92mkiP699JBLoT04d0Ze6Inswf1ZMF&#10;4ioXjunN4nH9xGX0R2f8AHQmDGD5pIGSaQ9m3YzhbJg9jI2zRail1BWx3rJgNPqLRokwj2GXCLOK&#10;PSsmsnflpG8xkV3LJrBTRyVhEkvGy3M0kn2rp3Bk40wtjm2ezUm9uZzRl2Rqx2Iu7FrCxd2LubRH&#10;ng+DpSLaOtw4IIJ9cCU3D63C5MhazI+vw/yExMm13D65HotTG77Fem5LefvMRm6fFkclYapKOW4u&#10;55kdX4vp0XWYiPibnlgj567D6swGrM+uk1jLnfMbuGu4ScrNAnxdbP8MPeyvbMfh2i6cjfbicms/&#10;jrcOCDBO4mt7mUDHGwQ4Xsff8Sqedy+TmhBFZmY2UVHRREVGkpYcT5jnTdIDTok47yDWY4/WaB3v&#10;sp0igYmn0RziXHZquhjjc5V7RdUA0YDwF3D8v4FEnffXKizVeJ4v4NDaQL6VRQWqZ1Y2KbHO4lCP&#10;kiNu416yiTYi/XGGNUnu+wi0WEaIzXKiXfVIDz5KvLu+6O8OcRsG4kB0NbeRLm5EwaMo4ZzmGtSU&#10;7dGeGwUsaoEpNQHpbtIEIqqNRLWJqHEj99Kvi0Peo1VT3c8ypaJAOeb9ZEUf1UahKxeiYFPL12rW&#10;nytQ+d9diPnpngTYLMLt1kR8BSC3T/TB8vRg/G8vJ8hqMyHWWwm12UGEvdg+uz0EW+3Ay0RE8bIO&#10;NmfnYXViBnelDLDaSWmKhwaML68EHm+qAfLl1SNtnIdqTFfx5mmBhGpYL+Pza3XeU3EuIigvygUk&#10;j3jzpLqq4MXDHG2tkMIEN7LDbpPifUX+oSeIdTlNfqQlOpLVzBDh2zq7n2SCwzixYTwGK0awa8lw&#10;VkwfyJA+7WjWuK7WcK6qtPp1aikPmcoS+2CwbBRX9OdxY9dCDOaNZlrn9kzr2I5tI4ZyesZ0Dowd&#10;w5FxY8V5zOCSgERVXakqq/3iPvaOGqpVXZ2ZPpmrC+YIQOZyU0cBZBlWqu1j7SoNIvabN+CguxF7&#10;3Q3Y6a3HXm8DTlsEGPriPAQcKtS2ch+qDcR1h7iSnVtxUlVap07jc80Cz0uWeFyS8rIFHpdvixux&#10;xtfojuZOgsSNBJnZEyogibbxJssnmvvxufI/yMfO3IbxY8ZXQ6TeDzRp2Viryqr90/fUbfAT3Xu0&#10;YtjwzvQZ1Ja+w9rTf1g7Grf5idbdGtJzSEumLRhMo5bi4urVov/QrtoIeHWtTcuX8yw5k98FHmU+&#10;odzzjxR4JFLiH0+xbxxF3tGU+cXy0DeaEhsvCi9akr7rAtl7bvLRLp3HZskCk1Q+e5XxLq6Kr6W/&#10;8zHlFS+CSqkKluTj/q98iHzMb8EPSDntiv+FO5geO47tjQt8eFnFtWOnObB4OefW6hJy24YP5ZX8&#10;93//E3NrQ/afncpF80lMnCXZeLufOL5nmzx4zvgZXSDLy5374ZG4nj/Nwmk9GdKvDhPGtmbfjsn0&#10;aF+P/h1biqi3ZlgPlWF3ZoK41UmDujFNXNcsEe5Zo3oxd3QfFo7tx2IR7cUi2ksmDJIsezDLJw+V&#10;GILOpEGsnDqMNSLi62eNYNPcMWxZNJ7tyyaxSxzMvtUzOLhuNgfXz8Fg7Qz2rZrB1gXiahaOldem&#10;cnjjLI5vmc/p7Qs5v2sxl/fpcMVgOVf3r+Da/pVcEzd4Q1yR0eHVGB9Zw82ja7h1bC0mEmYnRLBF&#10;fJUgq7A4rcR5I1ZnN/8p1JbnN2FxTkJKq/N6WJ7Tw+KsLrclzE9vxlQy9VvH14uYb+TqoZVYGupj&#10;c2UnVhf0sZYM/s7lnbK/C9uru7EXkba7uhO7KzuwuSpxbSe212X/xi4cjPeIcO/DScJRhNzh+l4p&#10;Zf/mfokDuIgTcDM/gqvZUSnFEVgcw93iOK7iDlS4mKnX5Jhse1mfws/OEH87ceR2FwmwvyxxCX97&#10;2Xc4r5WBTlcIcpZwuixJxlUJIwKdjSWMCHa7RZCbCUGutwhxNyXEzUxev4m3gxFJseHiQFKJiYkl&#10;JSWF7Iw0Qt1uEOe2l/TAIxREXSQt4Ch5Yed4W+qjVWvFOm3F9+Ziot0ucK84TxskWKRNlvi/O4+/&#10;Rg1A1LZWdZUjriMri/zsLApku1ABRB3PTiM93oVw5508Srck0dsAtytTSfXeR4rXQSkNCLNdRay2&#10;mNQBYqRMFUOQGriPGM9NpIYYaL2w1CSJWpfeqKNa76sYr41SHiMnSkyA/w5N//PUWBD/7Vo7SmGS&#10;IUkB27SVB+9lGFNZbC/Xqu4KnBy0QyB0FDU9fC3Ha0OJdFuj2RVvgcntU70FIItxF4D43J4qYBiN&#10;45WxBFgsJ9xOX6ChpnDfRbD1FnzN1uN6YwV3zkjWvX8Cl3cOx3DrIK7uGoXVqTl4mW7nQXaQVn2l&#10;uvUqeKj4/LKcj1X3xX2U8O5piYCkVGBRJtB4JA7ksQDkqeZGPr96KscqtLXS3zwp5cUjcSIFMfJj&#10;2BLheJww692EWu8k2fM0vlbHGd6lMYuGt2X9lK4CD4HI5gkcEyeyU2cYywUUE4d2oaNkgvXq/MDP&#10;tb9jZM82WpXD3sXDOK87A6NdCzi7dirLBvdiYpvWrO3fm+NTJ3Ns8iQOjBnNqalTuTRnNocnjhF4&#10;jPgGkREcnzJewDKTG4vnc0vgcUtnAWYrlmqN6KoNRAFEwaMGIPa66zSAOOptEsextdpxCDQUPHz2&#10;7cJbwnPPDtz3bMVBXxePYyfwEdfhIQBxv3j7WwhIrljgJWDxuWEpILHE3+QuIQKQ8LteJLgEk+oV&#10;KS4tgUdpRZSl5WNqeIWRAwb86Uhqqbm16vxY3S7SvD5NJVNu1KIe7bs1FffRkHY9GjNgTEc69mjO&#10;z41/oE3XJtRrWJvhAwYSfNeOP4rEKUanUuriR66NM8Ue/twLiCXfM6I63MIocg8j3yWQEq8wHnjK&#10;trkrFU4CFMsQCo38KDMJ4ZV3Nr9mvuZrwQfeJT7mbXQZj93T+RhRwaeQcp56pPJMnE2EoytuVrcI&#10;dr2L0bGj3L1wkec5mVSkJvA0I4X35Q/577//zrWrJ+nWvhZ7Nk4m4I4DJTEFvCop48ieVXRq/z1j&#10;+3bC+thhdqycwoI5bdm9Vf6PuybL6zPYtmIsBqunS5a9QFzNEk6pLFtE/MLupVzZt1yEewXXD6zE&#10;6JCItmTWt46uF9HeIBnyem4dWcetw2u5oQR+3wrJviXbPrUZ81Miyic3i4DrYW24lTsiwncv7RDB&#10;3S3bO0SsN3F5jw6X9+pw85hk3mfkvAvbNIF2MjqA881DIroHtFD7TsZy7NZhyaqPVIeJCrV/GFdT&#10;EWKzE7ibn8TD4qQIr4rTknmfkmPHRZxP4Gl5ShNjTwkP69MSZ3G3PCOCfUoE+wTOZsdxMjmqlR53&#10;znLn6l4R9jP4OlzBx/YSPnaXtfC1v4qfhL/DtT8j0OkGISLQoa4i1CLOSryDZT/Q+absmxDoIttS&#10;hrqZyzlmhEkZ7GIq+0rQ1XnG4gyM5LpGeNtel8+5rs115mUjn213Q76DMX6OxvLZN2T/mnyfa3Le&#10;VTl+XUK27eV8ec1XruEjYPC1vynlrepwvCnHb0mYyHEp5ZifbHs5mBMRGkB8fAKxsfHkZGeTl51O&#10;mMct0vyOyzN0grIEY/KjLpHosZf7ibfICz1H2N31+BqLA3G/SFmRAkjBt/j/HyA1DkRr9xB45GVl&#10;aGVhrsAkJ0P200iKdCTQZgvlGbdxMJyMxeE+RNisFXio6rUTRDlvEm1eR3rQEeK8tpPst1diN1Hu&#10;m1ADBbNU1VSIuIdI5T4Oaz2s1NgPtaZ5hmoDCVQN5wId2Y/z2aKNHylLu6ZNtBgv5qI0w4gnJQ6k&#10;hB7SXEdqcHUDfLJAqtbds70Ic1wqOzvwtpiB9bkBmhPxNJ2Mq/FovM1nEmCtg+9tHcLstxJyV48g&#10;azWp4gocLopjOTKNKztEXNcP5Nia3lqc0R2MyaHp2BjqyBe9wJuKLD4+K5W4p4FDAeTzq3KBxSM+&#10;SqhS6z3yuroHiYLI528Q+SLx8cVjcSiq4fIeLwUiD7PCSfC+JkK5n4i78kPZGJAbfJNL+1YztXdj&#10;Nk3rrk22aKg/mUvbZwjUJnFkzUjJ7oayZtYQhkjG3a5ZPZrU/Y6J/duxc9EIDi4bw4mVYzm+Yhxb&#10;Jg5iQptWLOzejf3jxnBq+lT2jRnF0SmTuDBbbPz40RiMGa4BRLV7nJ81TXMft5YtxnTZIoyXzMd8&#10;hY7WDqIAYrNhrVaF9Wc1lkDEYXM1UFSjuQKH777dGji89u7Ex2AP3vv34LFXX2CzEZdDR/C6ao6b&#10;ocQFcw0gqvS8bInnNUu8r93WqrQCBCCqd1a4tQdR9n5iccPIDognyz+WBNdAkp29iba148J+A+bP&#10;nEzbNi00kDRuLo7k5+/5SUDSoEk92nZpSq8hrZm6cDBDJ/SkbqM6NGihZjCuzcHN23mXlc/XtGwe&#10;+gRT7OJNgY0L+dYOFDp5iONQ4Agi1ylAIpg85xAK3EIpcA2R46HiSiIplO+VK98v28KTAusAHnrG&#10;UBWfw9v0Yt4lF/I+pYhKnyQe3InhtU8hzttFrC6YSiYVIoJmybWD+0kUF/F/Pr3ll6eSlDyWZORB&#10;IZ9l+9e3r3nx4JEkDrrYHbzE68QqqtIrmTamP5061WK6uIW8qCS8LG8yeUJDdu8YwK6twzm1fy5n&#10;9y/EWLJuy9NbsTkvGbahiPylnThckyz6hsqe9+FgtB/7GwbYyba9hKPRQRxuHNLC0eiwFmrb6abK&#10;qEWcLc+K+J7C+66hZM8qY75aHSJ2vjaXRdDPc/fqQcncD+JiKoJueU7OVSItwux4XRPeYFdTCSW6&#10;SmRNRKBVyLYSXhHhUHdzOS6C7HFb2w5ylgxbXtdEWkK9J9BNXUeu4S6i7amOV18rTL3HQ+4dZxO8&#10;5TPdVUP93YsirjckU5fP8bLA0fSkZPfX5TxLEX9T/OX66vwAAYHa9pdtPyclyCLQIsqq9BHh9pbw&#10;UgKuRFqE20tKHydTCTN8nczluJlk/6YSclx7TUTe2Qwfl9v4uljg6yzhpLZvE+guyZG3PRH+TkQF&#10;uBAT5KZFbLAH8WHeJET4kBjtL04iRCKUlLgwUmLDSEuIJC0phvTkWNJTYslKSyA7PZns1CSy0yTS&#10;E0lNjCMmOprYuHiyxQWotTxyM1OI8rMiL/KqtgbH/WRj7ifdIsZhC6FWq8kJUrUfO/EyWoC/9QHK&#10;SgQgf6nC+t/ir1CpAYgq1XE1Aj0vK5MccT4FkhTlCjiyM5LJke+RHOmiDaFI8T4gSeQsHA0nEGC+&#10;VACyX4to562E264lycuAlICDEge0qU1i3HXJjz5FZsRhrdeVmr49S+ChpjCJ99XTuvYqZ6I1pger&#10;brxqyhMJgUlp6jWSxI3EeG7URp9XlqgBu+LGwvYKhAQeAXu199S6fbwT3rcni3WRLFigYXNxKL6W&#10;83AxGofjteG43ZxKpLMuwTYbxCrpEWixAW+T1dgZLhBITOGi/ghOru3LgaWS9S/pzJGVPbm0YwxW&#10;ZxaLc1lFkN1+HuWE8LY8j7ePCzXHoVVXCUS+vBG38baSL++e8PX9U355/4yv755J+VziBV9fPxeI&#10;PNcgotzI+2ePeP2wkOclqUJIP9J8jUQoDxIjnxHrcJIUH2PWzejLijHt2DO/L9e2TeXmPnEE+xZg&#10;vHcu57dM5/RmgcGqsayZ2Z/pQzsxpFtjZgxpy9qJ3dk1bwBHlo3k4IIxTO/ajmmdOqI/fLiAYzK7&#10;R43AQFVVzZjC/tHD2Td6WHWj+ZwZGjxu6izi9mrV0C4itGSBgGTJfzSiq1KFgon9purqLCddcSBb&#10;dLUqK+U4VCiAeEqoKixH/Y3YyHscDQ7icdkU5/NmuJw3xdXQ7M9QMFFOxFfr4mtNwC1bgm+LC7nj&#10;QYJzoLiQCOKc/Agws8Hf2Bx/o5uE374tDvI2VlcusGjuLG2tbK1666fvaNS8nrZ+iBobMmpab/qM&#10;6MQP9WrRr193cXl3xXWIO/APJU+AkWftSI6lPblWdhTaOlFg60yBo0DBxYdcR3ElToHVAHENo9At&#10;XANJngaSYC2yHQPItvWnSLafp2byXh6oF2mZvE7O4oFXNCnXPaj0yMLzkCnG+kdwunqTw2s3c3Kd&#10;Hsk+vvz+6hnvHxXzqiidZ3lJvLgnicrTCv7+/ivlMSUU2GcJ6N5zZusuOrf7ToNHbkAKDyJzWD1n&#10;CAvmNWfN8k4Y7JiB+XUD7hpLBm9+Di+rK3jfuYq39WUpL+EvGW6gCKi/vYi+3RXJ3i/gYSVCa22I&#10;z90rBIo4+qsQ4fS+ex1PeX+wCGGIi/k3UTUW4TWTMBcgqGoTCSmdTA2xMzqD7fVTOBqfw9XsIp53&#10;rkm2fQNPCTVD7J/Zs0SACK+fiK6vvYitChFeX7WvCbIIr2O1GKupyf3UuRL+zub4CWR8BSiq1EKg&#10;opXyfZSYe9mb4mFzEzcbY1zuXMfD1kiyciXo8j09rXC0kL9Xsv9g7zsEyH6wj9xjPnaE+joQ6udE&#10;mL8zYSLq4YGuRImgx4T6khAZQEJ0kEQIyXHhpCRGiVBHa5GeFKvNNZWlCXiyJtZ5KkQ01VTtuTnZ&#10;UmaRnpZKZkY6OTmSmauBdqp6SBPpYq3UVgFUIixR9JcoFBdQqBq0JQrkPXlqfIVsF8r5hUVqzY5i&#10;CgQSeXkFZGXlkpiUIu4jUT4vXYNHfk6u9r1iAqzJjbhCmv9+ShOv8zDNVJ6rtXjfnEe0vZ7WQyte&#10;IOJjvY+Swmz5PvK9/gIMFRoc/hKqwbxYvpMCh/a9/3JeTqa4D4FIbma6wC6BzLREDSTpcT7Ee54m&#10;0mYTaVq34r3aWuiqe3Gyp4DCeQvBlsu06d4TffeR4LOHFP8DRLluIk9gkRomGumpqzWOqx5ZajS5&#10;mp4kTUChelwlBewWA7GLjG/zZSX475TzzpAbfZxw11UUpl7lcZGDHJdzFEAiFHD2akvb1rI81QX7&#10;K4OIcF6G0/WREmNFKOaK+5ggLmQSjtcnEu26lTAhb4DlBjyMVmB/YaHAYzJnNg/g8PLuItYd2buw&#10;M3skjq3pJzZ+Bs5G6/Ey30KE03FKkz2oKk7gTXkOH55IpvjyPr++q+RvH6skXvxZ/i7xm5of68Nz&#10;rV/7L++qBCAqZP/dC61q622luJAHeTwtSaQ4UbIP9wsaREKt9om9vIztlW0sGt5CYNCLS1snYnFI&#10;B9MDS7lpsIAbe+dwYdsUruyawbVdszRncnLDWI6sHs2Z9eO5tmMmV/Wnc2b1BFaM6MX4tq1YP3Cw&#10;wGMs24cPY9fIYZyaMUlrPD82eRyX5836Ex6mK5ZqDuTWMvltlkssW4DVmuV/QuPPUC7kW3uIVoWl&#10;r6c1nLvu2IrzNj3cdqr2j604bt2Evd567qxdhZPBAXEcN3E4ZYzjmZs4nb2F8zkTDSZuF25rDeue&#10;f1Zl3SXQVDWqu2lOJMTCBT9jawGNMd5XxfpfN8LjwhV57yW5IR3JCgnHxew2OgsW0qBB9cJUdZvW&#10;1saK1Pq5FrXr1GKPfM8niel8Ss2myNlDg0amyR0yBFhZpnfJlf0ie1cK7VwpcnAj396dPDsv8mog&#10;4iKOxFlF9Xa+qzgTKQvcFFwEJi6B3A+J5U1OARXiDko8I8mw8CPwiPwtR+xJuOXH6bmbcTljjOcN&#10;Kww37sV073EqUlKoSI+jMNyHTF9nimP8eF2Sy5cnL/mS94G3Ya9Jt4ujZ5vmrJg9lQehhbyJrSLU&#10;1JkNCwaxa/NwTK/o42B+CtubJ3EwPS9QEADckd/ojgj43RsClIvYG8nrN05gf/MUriKmbhaXcLl9&#10;UeKSbF/Fx1aJucDC0UIEXP4PDpYEudlK1m+Dn/MdgjxEbL0dtVBZdKiPI8Fe9iL4An1XO4I9HYnw&#10;k2w6xIdYEd/4iADJpiWTliw6NT5CsuiaiCQ9MYYMEeBMJcCSPWenJ0nWKpmqRM22EuR8EZ78rHTy&#10;s9VU7Bnk5mWIYErIdnVkkidinSPnZYhYpiYnkJgQp03fnp2ZpomYqk4pKcglPjpcm968uEgNcMuS&#10;yBFRzqVACXWBEmQ1YaASdQm10l6JCrWtjpWIaJdqgl6oBFNNLijnKSHPFyFVAq8iNy+P3NzqyBEB&#10;T0tP16qUVJmVlU2WACVbQJKbm6udm6MgI/tZ8h2zlOjmZleHHMuRDF4LDUbyPq3MkZAsX96bnyef&#10;J9fLkGsnCDjixHkkJyWTp52To7kQlfknhourjjMm3f8g9xKNeJguSYH1GhLddmpOJNljH5mBp4jw&#10;OCfXTP1fAVIDhxpnoqq31CSJ2r7qpvvteH6e/D3y/yqQ75sh7ihVXFOmuKV8+TsyEoIEDOfxN11K&#10;fvh5ypPkXru5gAT3naT5HCTSQQ9fs0Uk+ewlWQAS47FdA0isp0AuaI82z1VaiFoE6phW9ZSluvGq&#10;0eeq627cadRiU6rtIyVwt9YrS82JpXpulSRfIsRxGfmJF3giDkSNFUkPFYiEixsK2k1ezHFq2RoO&#10;5O75AQRYTMf2Ql+8zafjZTEb91uT8TSfKAAZQ6jDGvxuL8P5ynwcL8zF7NAkzukOxmBxV3bN6YTe&#10;1HboTmvL7kVdRJzHYXtxOZ63t+Bnrfom3xK34KZNqvjqXgofKgv4UlXMpyc5ApVYnudHUlUYxYvC&#10;aKqKonhaEMHT/AieF8Xz8n4a7wQ4X17c1yZX/E2A8uu75wKgCjlewrPiRCHoXWLdzhLlcFxIfIEE&#10;L2N264xg09T24ob6Y2owD/NDi8WBzMHs4HxuSml6YB4WhxdhdURcw6F5cmwWRjuni1OZLefP5cqW&#10;qeyfO4pJ7VqxpGdPcSFyvQED2DZ8KJcWzub8nGma81DAUPAwWb5EC7VvtnKpwGQJpssXYyGORAGk&#10;pheWCq0xfYuCg+qNtRknfd0/Q4GjBiRqXwHEes0qHPcY4HrOCPuTRhpAVDicNtYg4l4DkCuWeErp&#10;Y2RDkIUrwRZOOJ69it+tu0TZeRNk7oDb5Vu4XryKqwDE9cJ1As1sJZPyFpciIh6eIFm2K3pr1tGq&#10;VXMBx3cM7tuXABsHfskpodw3gtw7jmTetiHd7A7pt6z/jBwredBsXcgXB6KiSABSYONBvkAk10Eg&#10;8hdw1GwXuodQ5BEmEKmGSa64kSLVRiIOJe6GM07bLmO24hTO+rcocIjHcP4edoxfxZnluzGYvZHz&#10;q3dze+dx/K8aEXbLiIS75qS536UkzI/nGfk8Dy/nb9G/YL3LmJWT5/E25Smvwp5Q5icPalA0u3Rm&#10;snvlJG4e287dS6dxNZGs29ICfzs7wtxdifTxIMrPi+hAX8J9PQj1EiD7eRIXHkBqbDgZkklnq+oQ&#10;rSpERDcjVRPkbMkilQinp6aKIGRqU1SotSKUOKlQy5mqDDkzM5P09AwROhFNiYJ8yaQLq7NnNatr&#10;qQivyrSrQ830qtaPUKGWQhVBllJl0ppAfxNvbTU8eW/BN1EvLJBMW7bzC1QmXl3my+eobRW5uQXy&#10;+UqsM0hISCYhMUXLyPNz5fvKa6oskesnJSZpizmpqTqUAKuoFvCc6hBRV2VWpghvthJxtS9Cr8Re&#10;Czn/27Z6r3ZMibn6TdQ6I+oa8j71HnUd9duorrTx8XHf4PDtOgog2rnqcxVMamChtrPlWt8AInBQ&#10;LiZL/hdqP0/OU+8rFMeh1upQA/ayBJBpqcmkJIvzkL9NfZ8C+Yzq76HGYWSSFC33dOyNaoAkGXE/&#10;+RZxjltJ81Q1HrqSuOqRE3qBeP8b8hmS+Aggi4tUNdW/HUcNIP4DJsqB/OWYCtUGoqqxFEDSJTlI&#10;TZL7K0N+cwF4TmoEiX6G+JktFpAZU5ljR5LXHuJc9ckOUFPNb8PLaI4Gt2TvPZoLSfI3IMFbn2Rx&#10;EwoUqvoqXUrVs0q1e6SFGmgOozT54rf2jN1a1ZWCiRqtrlYlLEm5SoiDQCvuzLdG9APymnxmpLxf&#10;XUeuV8vuwiAURBwuDsXyVDet55WX+WxcjCbiIQBxNhotQJmDjeFYHC/OxvzwBC5uGcLRlb3YKfDY&#10;Prsz+jNVdJBMvi93Ti/E8eoq3E31yI0041Gml/wT7MT2WJIaYCp20By3W8cx2DCfDfNGsXyK6r0y&#10;gLUzhmrdB49vmsnlXQsxP7YSn1sGxDlfFMqbUZzgxrOiBN5XFmsDD38TR/L5xSOel4r1jXXSRqxn&#10;hd4lK8weq/NbWTOuNf8fwv46vqpz3fqHu+vupUKBllJocXd3h2AR4kYCCQSHAAkhJEQJcXdPiLu7&#10;GwlOCzXquttuOXuf8xvvuO6VSbP7POd5/7g+97Q111wrWeN7jVsdN74LN4t5iHLegeCjW1SEndyG&#10;yDO7EO68HVEsY8/uQsQpPUQ46xGMG3CRMPG0WYrTOxZg++SxWPrWmzCdOBm7xn0IsymT4bl1Pby3&#10;EkQEh3IcLP31NsF3y0YV/noEynYCRKqwDHcqaIjbEIgokJhJA7rpA4Bo2zHSuD6kDDcxQNjunQjR&#10;34EY+31IIUDiz1xE7ClfRJ/0Royzj2oH0VVlBSl4ZHpJt944wiMe0Sdc4WluoyDRVdCA9pw61CUV&#10;oTA0kdlLOLL9wtQgxJLIVBSFJ6M8KoP2uAj9RXUoT8pEgn8wrhEq98qa0EIYNV6MQIN/CJr9Q9FG&#10;aIj7aPELRSu32wIj0U2IDI2e8CR08r69sVnKYXQm5KI7gQCRoBuRKixxIAKMnqRC9KUUoy9ZqrlK&#10;0R1XiBK3GFR4JqHBJxtd4WUINXXDqVW2yD4TiXz3OKSeDEKg1Rmc32WHTBcvNERGozEuHB0pibia&#10;X45b6d34LPVT3Ey8he/K7+PTvGtoj61AW3wx4k6ehyv/DhcP7EGGjy+aMgtwva4btxp7cat5ALdb&#10;ruJWG6PzGq729Ctx6RJxZCasQgkURbFD+u7Lj1+qQyi6DBG/xoZGNDcz++d+H0W7g4LXID17KE5S&#10;dSLXSJVJa0sHr2tlNFNEKcxyTyXgFDlZG1sy8g5ddHcyU+f7qHMM7f16pL6e12nC/kCgRQwphNp2&#10;j0CM56TUQCOC3draqnodVVfXsqTzkHvJ5+VzSCnrVzTJ52loUs+uhP9P95b4v77vkGdS7y3P3CPw&#10;ITSGXC/vo7J+lnKurq5OLWYl7kIWsVLf/+B13fwuuxjyDFKtJdDQxk2IOMsI7i75uwiYFWh0zyKA&#10;7huEdA/32+g+6utq+dka+L3Kd9tD+Heo51CjwCncjVXJagR4W8ExXK31xnVGZbQZqmNtURFtoiZZ&#10;7Cw+h57aOAp/vQKBDiDizHSw0AChAUWil/fWjgtg+gQ4ss/XSBVWc0OVAkg3HUl/Lz9rczkqM1xQ&#10;FGmIW03BuNcZj85CVzUflziQygRr5AdvY6JopqZZabgsXXGPoTLdCp2D3XTVdCalR1U33bocXSO4&#10;dOEVuMjMvFKd1UdQtBQ6Kicia4fIhIkFsVvU9p3eKNVrqzHflvc8omAjbSYKIBEuExBy8gMEHhut&#10;Fo/KDFmH9IDlhMAiJPnNI0hWIuLsLAWQC3YzcNJwPPZvehd7CA2bVSPoQIbDeuVwuNvOIYy2ItHb&#10;mA8ThTvtaajJPIfC2ONI8bZC0nljuoN5eOGJR3W9gAbjL4wnGK8+9hAmD38aSz98BeumvIZNM9/E&#10;9vkjYbF6HH/wC5F4zgrl8e6ERAzuXalTY0i++XhAN5NvbzX663L5oRJRmugDh00TYc9nO7r9A1xy&#10;WofIU7sUQCIEHKd3INbVADEESPTpnepY5KltCD2+CQFOq/kZl+LkjjnYt3QWVo16Gxvfew/r3n0H&#10;BhMnwHX9KnjrERZbN6nqK7c1K+C2erkqXVcvw1nZX7sC53idL8ESuF1PuRDpshtH9xEtEJGuvIxo&#10;c2NEUcik1MHFWEFHGt4jduszdiGIr4+x24fUs1J9dRFRJ7wQccxTuRCpwpKQxvQ0zyAkufkiyysQ&#10;Cafd4WtpAx8CJIXHmqRKKJvZck4z2i/Xo54iXRmbg9LIdBQQKNL1tyQsBdXRGagXwc8qxY2CevSn&#10;lqInIQe98VloDYlFzYUANHoHoZXgaGKptv3D0B4Qoaq0JGRbBcHVEZxA10I3En8ZfXQenXF0GnEF&#10;6IzPJ1Dy0Z1I95FQpKIvqRj9KWUsS9GfVoEbuXW4nllN91GG3pgy5BwPwyUjZxSej0eBezyK3RNR&#10;5p2OhpAcpDv7o9Q3DE3RybxvFgayanEjoQddAe24X/AleiIpkBd5bWQWutLL0RCXieLgSBQGRaIn&#10;pzF7jjAAAP/0SURBVBo3KigY5Z24UdOLm3V9uFFPoWmk0NVT3JmVi8g001U0N9ajtYHBjLW5sYnR&#10;zOy1Fe2tzHwp8u2t7Wjk9Q11BDaPieCLaEkVjAi1iJ6IqABDXt9DkWtrbVOZu1yrIEIg6UAhYwN0&#10;wiYhdfN9FH/tuIBA6vgFBlIFJPtDIdErmfagcPfKucFr5LhqG+DrBBZSNdTAzyfwaG/Xia3qhUSx&#10;lvcTIdR91ib1DPLMcl+5Tu6nq3r6A1Ba/Hn/QchxdY7Pw9CVuu9FYNjE76a6ulpBV55VrhUnpD6z&#10;OCO+f6+CtnwPAoZBUZbsXYXuOnU/hnZelo+VadalDUKqtJroPsRVddEB9ffzfehSOjoEWO2ETDev&#10;7UBDVSI6K7wJidO4WuODgfLzdPJ6qIqxQkWUMUqjjdFa4IK+piT0dtTydTIWRAcCDRpDAaJty3MK&#10;MFQ3Xnn2QfjJ67rpmloa+PlbG3CFxwUgXc1lqEo/o5zG7ZYwJjnBuN4YhNr0/aphXdpjCkJ3ooru&#10;qCbdTs3KW5u1FxVpMjbksOq+K43jsmxtUyFfI0vc0mkUJxmqtgzpmluVZaVg0sLz0jguTuSjrkAC&#10;ZKtyGh/1RavGd2krby85xPsSQHQpD4U4j4VE9NmpiHGbjPyIjUgPWqXmwkq9tAwJPvOQGbwOUe7z&#10;kXhhFc7bivsYR+cxHDYrRij3YbH0TdhveAcXHBchK8QOH3dm4kZrKt/8MO/LDP+EVBVtwfalUx9A&#10;46WnH8HoN57AoomvYueyMXDYMROee6WHwW6ke1kgjZFw3hShJ3fB3W4NHLbMhtnK8TBbLjBZxiya&#10;FqwkBh/31OLTq610Ii243lLKLyOFdi8cF/aug+3KN3Fo8yi4mkxDtMsuBZFYV30CZCdiXQyQ4GaE&#10;hHO7+Z6GiDq1HdGM0GMb4bNvBZwN5sJp5SwYTdMNLFz85lvY/uEHcF61FIcXzVFxaOFsHFwwC06D&#10;cWD+TDjxmNOi2Ti8eC6BQrCsWgaPdasRYWKIeDqLuEFYCCQEGOE8HmlqxPNGCDc2QCjBEWK0i+6D&#10;AOF+kEz5bmWFcMcTiDnuqaquxIUIQKQKS1yITHGS4RkCDxM7uOmbwdPYEj6mNvC3tEe8szv/sbJQ&#10;n1xEh0GIXGa2m0exIFDqE4tQGp6G4iCKcUgy6qOzKMKZaI+7zGz9MuFRgJs5VbiVW47u6FS6gWDU&#10;e1xEzTk/1Lj5o+Z8AI+FoNEnFA3ewQRKCMESggavYDTxWLNfBB1LJNoIEgFId3wRAVJIkNCFxBcq&#10;cPQkFKvjUvanlKvoSy4jvMpxPaMK19KrcTOrHp1RhYiwPodQs7NoDMxD0r4ApDmFosqbMHBLQJ1f&#10;JjrCStEbVUvX0Y3bCTdwM+EarsTTLcRVoCe1DAP59RjIq0NtWDpqIzPRl8tryzswUNaG61VdzDCZ&#10;EdYyG64iGKoaUFdVjdpKafitQ4ss7SrtAy1N6Gxt0TkSAUcrBbeNmXwznUd9E+prpfqqhSLRS2HQ&#10;hVS5dFOsRYDFwbTSnahsmqHbFhER4WNmylKu06ChVq+jC9CtdNevthVMBASEgGS7uoxXtgevlW21&#10;PxjyGi34Wu2YlM38PHX19coVicBrMJDnF5GW17TSJTURIPI+SrgHq4F0Ik1XosDA70Gyf3Ew3Jfr&#10;1LXyWQhRuad65l55RvkcjG4+z6DIS7S2NKt2mJ4emcajH9euXlOAFNcwwLh69SquM64xbly/yv1e&#10;XL92hftXuN2HWzeu4qOb13Hn5jXcvnUDt29cx+1rAzw2gLu3r+LenWu4dV0Evhk9bdXo66jB9SvN&#10;uH29ndd04uNbXfjkdg8+ut6GGwMNqC0PQWelBwZqPNV07m3ZR1AYqEcHYo3ySGNUxNugKfcU+upi&#10;CNZagllGjgsIdNDSuYr/s8pK7TOkLWSAn7tfHA9Lmcq9vUXAVqfan8QFXSGUettrUZFyGk1ZTrjR&#10;EIDC8N3oKzuP9vyT6Cl1RVXCHgWQonAjQm03Gi/vR0P2PrXaYH2uA0tZndAeXQSAOI02AqMm21ZN&#10;6S5A6ZalbdVYQJlPy4HXyMh0J9ztDkVe1AYFk4+vxPI6V9UzS0Aj06LIeJKHos5OQPiZDxDlOpVi&#10;PxkFkRuRHb4OCb7zkR4ojeELVJVWhNssJHuvgIfdJOzfOgp7N75LgIyC+bK3YLjgZVhQrHMjD+Kr&#10;G5W4UhNDF2ONcJfNiDy5GS7myzBl5Kt4kuD44O3noL/iQ7jYrkbIqZ3ICdqPyvjTaM/155cRhp6y&#10;CBI/DG1FwWhn9JRHoJ9uZqAmDh3FUcgKdYHHAUM4bp+PIzv5jH6ySEo6rjeXoL++gDYtjS4kCfEe&#10;e2G3ZiSO6r2L00YT6C42IJEOKMnDBOk+Vkj1skSKlzkyfKwJK0t1LuGsISGyTTmWs+aLYL9yKuwW&#10;04W8MwJzXxuG7R98gJOrl2LfvGmwnTkJe2ZPwd7ZU7F31hTYzZgEe5Z75dicaQTLbOVGPDasxllC&#10;REanR5kb0nkQHnQkAgsVBIgAQwPHg31GCN2I9OwKNtJHoIUNIp2cFUSiT/mohnSBSIp7ELJ8IpHq&#10;5gfnLQZw3rwTHvom8DWxgp+5LYLsDiDsoDPy/CJRm1iMhuQKQqQe3blN6MisQWNSESrC01HNqIvM&#10;QCOjLSYLHYTJzawydESmovyUB+rO+RAOgYRFEKpcvFFxygvV5y6i2v0iKuiOKs/5o9bjEurOB6Ke&#10;bqjJO1QBpeFCMOq8CJOgBPSK44ilA2F0xNCFsBSgCEB6BSAExxWGciHJ5RhIrVDRz7iT04DbOU1o&#10;vJRPAHsi1YH39c5H1blsvk8xeoIbcS2CEIi6grsJd/BZ+ie4mcLMMq4aLVH5CiCdBGbFpSS0JhTi&#10;elETujLL0c7jN6v5w6/uQEdFA5oqatBUXYfm6lrUVVcRHrVob25EO7PVDgqcggfdhACkT8SyrZPH&#10;29HWwsyxqZnupEX14hHBU0IuYi8wkGBm3EHH0dMhVSR0AfJ6wkW7TkqJAYJggEL7YHswVO8jJcCD&#10;IVUy2muGXKsBQqAjbS4SV/laiWv9A6pUbTEUt+bGOtUeINUqkn33sRSx0xY4usYsuY2QaaH7GpDq&#10;md4OXqM7J9dKfb9k3TL1+EB/DzP9XlwbYLCU6wf6eY+BbtXN9fpAD4W5Gzf76fb621VcHxCxbqOQ&#10;0g20MlkZ6MCnH13Fzav8TuvycL2nhqLeibsU+J7WYvS1FuLj683obczGnSv8X2nOxNW2bNy9UoLe&#10;2nh0lodRf6KoFfxfzHBjlu6KjtJQ3LtSjC9uVuKLG2X45GohbrQno6s6GAONUbjXm47713LwxcBl&#10;6lcBPr2ShXt9mcz6jyDr4kY05RxEb7kbymLMUB5hpNpAyiNNUZt6AHWZMrYikA6kSn1+WdpWm1lX&#10;IKFgInDgdyrft3zP/Sxl7Q+BhoRsS3TRATU11tAJtSiYyHesGtp7WqitTmi5fBi9lecRfnIGSsIN&#10;0ZZ7DJ25J1CdZKd6h5UQaoVhO1CfuQ/VaTaozd6j3EZlurmqcpLlbWXqKgFIa5ETeipPK1fRX++J&#10;pvy9qqtvS+E+6ud+1bX3Tkcw8mM3ET42/H7jeb2bmh5FHIksl6umMok6OxEhJ8ci/PQkhDqPQ1HM&#10;FrUaoQAkyW+JmtIk5eIyAmQmUnyXKxdyYNu7ChwWjJ1zXsTaKU8hI/gwvr/DH1tpEJJ9zXHp6GoE&#10;Hl4D89VT8Nazj2Hy6JdwymYdLoce5wf04wcI5wPF8oebjL6KeFItDPXZvqjP8EZdmhfq0r3QmOWD&#10;mswLqM70JvkuorWQ1q0+CZ9fKcJAQxbSglxw3GItju1ehnT/Y/zCQlGbE4PGwmQUx3nhkN4EHNn6&#10;Ds4YfQDvPXOQdJ4ugG4jyd0Yyed1IMn0tUGyhxlS6HYSXOkKnLci+NAGuJgtgvmSibBZOB3GhMOM&#10;l1/Gtg8/xNEVi2E/dxpsCBC7OYQHtwUmEvaEh+P8GTi4ZC7dyRzlQLw2rVODDKUMMtqBKEtjhImz&#10;IBgEEAoSDAGIlBpA/gMiPOdvYIBgK3vEHnNDzGk6kMGeWNnekcikWAftO4wTG7bhrJ4Bzu8yxgVj&#10;cwRY28HXzAq+FraIOOSM0og0VDP7b6JId2Y2oPsyhZEZfktyKeGRhbrQVDSFpaGd230pdAoRKUi3&#10;dkKWuT1y9hxAwYHjqD3nSyhc0jmQcwEod/FRUSkQ4bEqgkTg0ewbThcShhZGIwFS6xmK1qAk9BAW&#10;7dH5jDwFEQ0kfYkluELA9Q06kgE6kH6K+9U0QoRx63ID2sMLUXgqHlmH+Te+WEYHlIsGzzK0+/Oc&#10;VyP6AjpwI/IqbsffxPUEZrRhBagNTENDWAYqLyYg73y4GiF/k/CoowuR5XE7LvP+dW1oraphxlmO&#10;uspKNNbWorm2jmUNWhrEdbQwM6Rra5YgeAkRqUaRaGlsQVtTG9roJDoJlSsExVXJllVQpCXDFveh&#10;AKIrr4qoD4q+bF/r78d1CrsSd1Uy05YYuEZxvYpbknEP8JqBKyx5/RVm3v26bYnrFOubV/uZSTPz&#10;viEhWfgNlY1/zPjoli4rl/Jjxt3bPHab975K8aI43RigmFOwddHB+7XyPVpw81oH70Uoc/8qM/Vb&#10;1zt5rA136PjvMmu/d7ONwt6Ee9dr8cm1anx6vQb3rpUzWy3Cre5cXGvLwEBzEnrrY5ilR6OzKozi&#10;cwkdFNwrdRG42ZaAu73Z+OxqAe7fKMXXtyvx+fUSXGvm3yqaiWXKCYp5Hu9ZhM9vFKMy+RBKYuzw&#10;RU8GKhIccbctFlergtBV5I77vYnoKTqLnkIXdOWeRGMaM+vCU7jfF4/vbubi53tl1KcifHsrH9/c&#10;yMGXV1PxxZVElsn49kY6frydi7sd0bjbGY1vrmcyCKX2GOrQQRRGmqA5+yBSLyyjcO9CdYINyqIt&#10;qFMH1Ej1pgIvwq9UBxABBuErAFCuQiCgSh4XgHBf4KxBQwsBTUszXS4diPS8ktfLtaqbck8rk/g9&#10;aM87hu4yD8S7LkDexS1MugkEwqMueS8qYixQHGGMAgKkJs2WWmqH6ixrAvWEEn0BRBe3q2WZ26KD&#10;aMjTjTzvrjyDq40X6FLsVY8tAUgjS5mV91Z7IIoTt6EizRCfDCTy2nPqnl0ya680uksbSIjzGAQe&#10;H80Yg4CjoyDL2aYFLUdqwFIk+S5ESsAyJPkvQfT52Uj1W04AbKJzWAjT5cOwdtITWD3hKeREOuPb&#10;O8za8n2R6G0A/wNL4WG1DMsmj8JTdB0bF7yL3IiTuNWUjY+7SnCjJQ9X6tP5IAIOZsaZFJ5UT1Qm&#10;ufEP4o56BQ9fUpSZb7Y3GulOmvICeP9LKtqKgtBXFYdPe4tw/3odChMvwslgGXwcdqA45gJhE43q&#10;9DBcsF8Jx3Vv4rTh+zhj+AEiT2xGDF1PxAk91fYhjiP+rAHizxki1kUfEce3qJCeWEd2TMOOme/C&#10;eOZE2C+chcVvvQ69D8bCafFc7JkzBdYKIHQbdCN2sybTlUzHocGqLeni+2Bw4bbN8N26ERcIED9u&#10;S9WUQEEAIu5CIPEfMehEpJQIl30TA3ht04PXLh4jKGKY/Sedk7aPYAQ6nsSZXSZw2aaPM5u3w22b&#10;Adx3msDT0AwehubwNrGEt/kehDgcQ3FIIsoic1AbW4i21Gr0XGa2fFky8RqVlTeEpKEpJJlZey6d&#10;QiYuOxxHsr4l0owskWVmh8uWe5G39whqznqh2ScEdReCUEO3UesZzAhCPUHR6BOO1ovRaL8Uw4hG&#10;V3Ac2gJiCJQoNPrFoCMsSzWSd8TkoTUyF22MrpgC9MQVESClBAgzScKkj1CT6qyBdLoPuqVa73Qk&#10;WXgjVO8UUuz4vu6FqDzN13tVoy+wA91+rei7RLGLHMD1uB40BRWi1CsW1QHJqAtORfWlFFxJl1Hy&#10;VWiMzkVLUiEGKhvRU9uE5rIKNFSXo7muSkVLfQ3LWpb1qtpKuQ7pDST99Dva1EAv1QVWevnweF9X&#10;F65SIG5c6cOtawM6IWfc5PbNa/0UdxH6PiXyIuS3rl/hdi9uX+vDnet8zdUe3Oon/JiR3+xvwy2K&#10;9+1+CvaVJtzsa1Bxq78JH99ox6d3ehjd+PR2Fz6RhdiYnX9KIf9ooBY3e8pxo7MUN7rKcL29EFea&#10;c9DXdBm9TLa6a9PQUZWEjsoElvHcT0J/YxpF4jKz7UK15v0nzNI/6y/BZwMsB1j2U7gHChn5zECz&#10;8VF3Bj7qTMPHnan4qCMZt1rjcL0pCtcawnCtntl8baBap+J6QxBuNoXiTmuEmj32bmcUPumKwafd&#10;/M12x6vys5443OMxOX+94RJdgw/aC0+jKmUfSmNloaQL+PJGLr65XYrv7lTgq6v5aKSYf9EZT+FP&#10;RU/5Ofz4sSxlHI0r3L5e46XaKPpL3XG1wgM363xwuykIn/bE47MryfiyPwX3+wmNgVTuMwntTVAA&#10;ud+fiE+6o3ldHD5qj8BtxsfdsbjTHsUMnM/XmYhrTRGoSHKA377RKA7eQSfPbD3jEAFCyHG7Lucc&#10;OppLFEBUNZU4EAEAQSEQ0Br4NYBIFZ24CwUPqcZiQtDZ2Up4MKFrbUJPF13qYMcAGdl+pbcN6Zfs&#10;CMTT/NweSDy7ACVhRugq1LWL1CfboSbJimGDovAdaMjcz8TbVrfSYOlRBYa6y3vQrdYBEVA4qine&#10;O8uOEyrO6Ks5q6qu6nJ4r5w9qq1EuvLe7gwkMMxRmrRDVWH11pxTAxAFSjJ3lgxQfCjoxHuQiDo7&#10;HuEu41AQtx3xvvOQGSTVV/OVG0n0W4xYzzl0FktUtVZG4DqcspwAi7XvozbLH/dpCWszzyHGfQf8&#10;9y/F8d1zMWGEbpTz6nnvoCjWGZ/0lOFeTwVuthYoeHRXJ6GT/8w9VQno43Z/XSqu8h9d4HKzrQC3&#10;Oopwu7sMH/E1UqoVCjsL+I+bxz9sDv/QOfxDF+L+QA1++awPN9pKcHaPHk6brSFEPGk/QxByfBsO&#10;bR0JD+tJ8LGZifgz25Ef5ICCEGbToQeQx7Iw7CDyWWYH7GXsoyvZg0hnffg6rIPjpjkwmTsB9ktm&#10;wmT6JJhOnQhbug7r2ZNhw9gnboNO45AsIrV8EVzWroDH5nUKGNKtVwAhbR8yRkQicNc2NcmiAEQD&#10;huZCZFtrA1HB7bDdhggzYmlqBG89Pbhs3gx/cSGnPJBO8Y476Y6D67bAafkauGzdTudhCNetO3B+&#10;hzE8DczhToD4Wzsi+pArsgib/IA4/gAyUB1dgNaUCrSn1aA7sx4DzO77M+lEIrPREpVBAc9B4TEX&#10;JBtYIsXADOm7LZFpZoPLFnbIttyHPMejqKMTafELQ/reY0ixPoCsvUeRTUgVHDqNshPnGG4oPX6W&#10;Iu+hGt07g2IJlDg0X4xFJ7P/Loq4Akh4Djqj8tEdU4ie2CL0xhUrkPTGF6vqq3uFrai+kIyIXWcQ&#10;uvEkUiz8cHlfOPIOxaPdhxC82ISrIT3ouNCMnoBu3E4cQENAHgrco1FFeLTyfXroZnrTqtAQlYdO&#10;upo71RTrxg501BIYVSVoqy1HawOdTCOdWVMFuluqVHS1VKCvrQoDUr/dXsXtcvQx0+xqLOBrstFa&#10;nYH22ky012Siuz4b/S35GGhltOSwZLTlor85nRl4CnrqUlTZW09A1yagqyoGnRVR/LFGMCMP4485&#10;BF2MvupwOqJIXGPGfqs5Hrdbkvi7iEZrsR9F4CzaCs/zOj90VfjSwfuijzFQdRF95X7oLfWmmHK/&#10;wo+lN49xn9s36sIoptEMinVtMI/7ojXfHS15FI4cFzTnnkFz3hkK+Fked0VLrisask4xTqM19yza&#10;89143hVNl08zE3dGa85pbjujPoPZbTqz0exTvJcrWnm/jkIPdBZ7MliWnENX6Tl0U9i7Ks5TeM7z&#10;mT3RW3WBYubBjPYCt73QW81nrfXnbzsOn1/LxY9fNOKv33bjl+978dcfruLvPwwQXCnUhET8/tMA&#10;7t8pobDH47dvWxjN+Pl+Db7/tBw/f1GFX76qx4/361T8+k0Lfv6mCT9+U4efvm3Cz1834qcvG3h9&#10;PX75ogY/fV6Jnz6rwM+flqn4iS7l53sV+OluGeFUgh8+LcUPXxBevPeX90pwbyADHSVn0VvMvwO/&#10;s8bLR9WCUzXZrmhv4v8rnaBq69AAIm5Dcx2MBxCREJfCpEOWrZWqrhY6D3Ef7W1NqipR9Szr7EB/&#10;N11iXzuyqVed/BsNVPsiynk6YUGhL3BGhawUm2KLynhzVCaYIzdoM/8OR9CQI89lQSexD50Uemk0&#10;byY4WgudVHtHR8lhtBfrGth7a1yYlB/gcRvIOurSxiFTmNzqDFZupCh2i5pMsa/eE7XZ5gTHMXWv&#10;5uJDuiqsWPcpiD47CbEe0/im1ojzmoXM4FWI8ZylZuaN85qPuAvzGPMR7z0fMefnIi98N77oY1bS&#10;norShCOIcd1CeCyDo94MvPXyswoeH458DrEXZF6VNNzrLVXL0t7uyFfzY93uKCAACJXeStztqcbH&#10;fbX4/GYHvvv0Ov/IH+GXbz/B337+Cr///DV+/eEL7su6ITf5hx/AL5/3469f9POP34Uf7rbi61sN&#10;+Op2M+521yDY2R4nd6/gZ9qDoKObcHT7WBw3nADvvQtVb6t0373IuuiITEZGwH5kXWKwzPB3QIqX&#10;Hd2INcKcd8PNeh12LhiPBe+9AcsF07GfrsJ2znRY023sXTgD+xfNxvHlC+GyWnpcrVXguKi/lUFY&#10;7NpKKOxQ1VECEAFD2G4DHtuFIP3tg/t0PKqrLl3GIDjCTYxU9ZYCCvfDjKWBfTfCzU3gt2MHTm+g&#10;k9lthrAjzsj0CoCfjSP2L1uFo2vW49wOfZymAzm5YYuqxvKSqTyOnkKBXwSyL4Qj2zsKl72ikH8x&#10;AZWRl9GeUob+3Hr059SiI7FIuY+26Gz0EB4lp84jhdBI1jdF/I7diNthhBRjK2Ra7CFA7JDF9y0+&#10;chodlyKRc8AZJ6bMh+fC1fBZtg4BqzYicssuxPIZorfqI277bly22Y9auhap+pL2kbrzwWgPTkYn&#10;odERmY9OgkQDSJcGkaRSfF7ajqJzUfBYbY8UU2/E7/ZEwZFYVJ7J4H3y0eFfhd5LTej0aURfUC+u&#10;x/ag9GwiEh1pyUP5WQigK6mVaCJEmuMp6IXVaMtM5Y8vlD+kBLUUwAATmuudhbjamYvrXXm41pmD&#10;q8zKr3dk4WpbMvoaY1T01kVR5CIpeOEUvjCKXijFnmJcHcJjdMQVlxj+FHQ/9Ff5o7+SQWGXpUd7&#10;yz1xhUIpPXluNQTibiszcgrgJ90JzHyTmQmn4z7j874MfMb4pDcdn/Zl4j7F9MubRfj6dgm+uJ7H&#10;30kahTQB11si0Fd3kaLsgZZiCnsBxbvQjeJPAFDI2yj6bRT9jmIKN6FyrSaI4AghjGL5fumqrv+L&#10;G4X4gvf9mln8d59UUYDrWFKIP6nG9/fq8MMnFNrPKc5ftOAnxl+/7sBvFPRfv2N838OyB79z+3c5&#10;9m0XBb+Dv88W/PhVK374knG/RZXff9mObxnffd2Jb7/qxDeM777twfff9+FHguHXX2/jn//8DP/1&#10;ry/xz399xfgG/5D455f4/de7fE0X7jFB/epWKf75t495nsd/uoqvbxbj2zul+Ol+EzWBYOBzf3un&#10;AN99XIwfP6mgRlTj1y/q8DM/2ze3ihiF+OZGPr65notvb+bje372724xWH5Pl/MD7/XNdd35r69m&#10;4+tr2XRNCfwbxeKrgUR8dS0Z336Ujx8+LlKu5XZzKN2SA8qS7NBadgndTC766UAUJAgGAYZUX6l2&#10;DFUOqcJSx3RtH1d7e9HR3qqqrwQe4kTUNQRMN51uf08PrvV3Ii/mhJr7StyajPm4UetLF+SE6gQ6&#10;jwRLVMSboSHVHjmXNqA21ZpAd1LTkMgch+I4xFm0F8tU7bKw1CE1z5Ucl+69fbWuqnFdqrqkwV1m&#10;7q3JtsKN1gDVdTc3ch1udtFhNvnpAFIic2sNduNN9pbp2qci9NT7yI1YT+tjRWDMJjhW63pghaxF&#10;9Pk5SPBeiBiP2Wp8SJzHIvSWeeBabRgKo+wRc3YT/B2WwHrNRLz8lK6L7ntvPYNzjuvQWuBLcOTx&#10;x1CNL6/X4YtrBAXjs6s1tMl1+OxaE778uIekv8l/zM/w+49fML7Ev377Ab999zn++t19/sN8hb9+&#10;c4+Zw038+OkV/hG78O3tNt6zgfeoofWuIowqcKutghCp5Qe+gCMGC3Bi1xQc05+Kd195VkHtnTdf&#10;wrtvvYp3h7/G7VfwzrAX8O7rL2A0j0u8+/pLGP7ycxj24jMqnn/qcbz05CPYOX08Diydj8NLF+PU&#10;6uVw3bASLhtW4PzmtfDetlGF387NKnx38LuQyRSl95QZxX8QFgIErd1Dg4r0vAozkiotnRuJMCE0&#10;duuciHIeRgSIiTFCeZ3Pju1w2bhZuYwgO0ekupzHBSNLHFy6EkdXrsWRFWsYdIabtsKdou9B8fc2&#10;IQwdjyPfLxo5fnHI949HeVAyasMzUBuYiFIKefmFUFRcCENzWDL6k/NQctoTqWa2SDQwQRRBEE0Q&#10;RLCM2W6EVEIlmy4ky5L/qPZOqHNnphuRiFQC4vyCFQher4ewTTv5WlOkGpkicdduJO7cjeRdpsi3&#10;O4w6Vx80SUO7mz8qXH3REZqpqqy64giN+BJcSaDzUFVYpfisvAs1/mmwH7cR0frnkLUnGAVOUSg5&#10;lkAYZRIepegPqqfrqEObXw16QppQ6paEBHt31Pqn4kpaNcFYTHjkoC2ZTqC0hBl1NNJ8+P96aiOS&#10;zu9AfvheZt8U4fwLdADM5im0/fVh/OHE4moLgdEQioHmSCY88fioi6JB0b/TnYiPKfr3+tLwWX8m&#10;PqfYfMb4/BpF+TrL65eZzBTiO2bJ30p8RIFmNvsthU3i+7ulFOkKfHOvHF9x+8s7hfwNZONWexzB&#10;EIUrUh3UHMXfTDLfJ433y8d39yjwX9Tj+/uNLJv4W6E4U6x/+KaV2XUHs+su/PRNJ37h9s9ft1FU&#10;W/gedbh/mwna1TzcJjSutSXielsSP0sSM0tGexJ/MwQVz9+ngH51p4rvQ4DcrcX3H0nU4Md7Dfy9&#10;8f0YP33egm8/bVTx4/1W/PRVB51CG77/nO9HQPz4pa78mcd/+rKDz9iMb0Xcf+jD3365gd9+vs7t&#10;a/jx234+eze++6wV33zSjK/uNeI+3+/+7SoCrRKfXC9U1WV3elLxcW8qPiFIf7hbhb//dA1//+Ua&#10;fuF7fN5fgO/vlOPrG8UKAn8l+D7pTGR27oPv+Df4kbC435NEaAbianUA+vi37S65gK4iArXQHR0E&#10;bUeBGzXMBzcbw/Exnc2nfK/P+9LxWXcSPuLf4U5zBEHshrwgU4qyPtK9tyDl/BrEuSxH7Nm1qE45&#10;hq4SN5QnOeJKcyL6uqowdBChBhCtKksHEp7jvsBE2kcEHtLo3tbaSHjIGByZsoXOQ9yHDLDsaFfn&#10;r/d3oSDxLKoTHZmwR6npS+60hKAizgp1qXsID1PUp1ijicdzAtahOHIHqtMtUZq8W3XJ7ak8iboc&#10;O7oOXXWWiL/0wmpRkynquvdKg7h06ZVqLZnypDLTEv2N3uipPouciDW41uqLm+2XCCUTAuSQagOR&#10;CRjpQD5EiPNoRLlNUPYlL3obkv2kO+5qRNGRZIevRYTbDKQFrEDk2WlI8lmEFL81tLuuKIlzQKzL&#10;BvjazYXB0vfwylMP41HCY+K7L8PTaTNK447hSnUkRT2fGUM9RZ9ugfGllB93Muu5QstJcHzzEf/h&#10;rjID6uOPrIdZVwuqLsdi+sQPcdRKn6DKplOpYfZVRUiU4HZbMW62FON6UyGuNeUxG8xEV2Uauqqz&#10;mZnl4yNCpLU4Cc4WK7Bvw/t47w3dmuGPP/ownnj0ETz52KN46vHH8DS3n2X5wjNP4rFHdN2Ln3rs&#10;EQx/9TmMG/Eypr03DA47l+H4rjWwmjeFQr0Qntu2EBJ6ChTe2zaokG0Jn+0Ckw3w27ZJdb+VKiwB&#10;RiBdhzbViTiQEEJD121XF6qqShzHbroW450KKhEmuxU8QgzoTOhALhEmHtu3w1PfAN67CRVbe1zY&#10;aYzDy9eqOLB4JU6u2aSqsM7q6ePctt04u9kALut3IM7pNMGRiPq4y8g/H4RYmyO4tNUYfmt2INl8&#10;P3J5vsYjAKVnLiDNei+SdpsTHHyejdsRuG4Lg45qwzbE7zJBGqGUJS7E2h6Vp9zVQMK+iASE8PpL&#10;fP8EXpNhao10Ywtkmloi3cQKubb7Ue/qjdrT3qg+RcH2CkINAVJxygcDcQV0G2Wq2mogSXpeVeLT&#10;0k7UXkzHgal6CN/hjGQzHwIrHMWHY1BzJg3Nnnl0HJXo9CtEi3ce2vwLUe2einxngjAkB73JVXQg&#10;GSj1C0N7Wgqq4mjF86IJhVz+fyTyR38SJTEHUJl4BFWpzqjNkCocdwWRLjqJ3voICi7FtjMdt3ql&#10;t08+7l2nC/ioCl8yO//60wZGE76hSH7zeSO++7yJ4i4ZN0WVmfZPEsycf/66Bz9/T7f841X88v0V&#10;/PxdH37i/o8S313Riel3A/jh2wFm6Ffw9f0ufPl5O6MNX33Ria+/6mWWfhO//foJM/VP8etvn+O3&#10;378YjM/x+98+Y/kJfv/7F/jbP+7j7//4Ev9g/PNfX+Of//4O/2b8i1n9v/79Ff7931/iv//9Jf79&#10;r/sMJmj/+BS//3KLLv8mhfkW4yP881dm+L/dxT9+u41/UPT//vM1/O3HfjqNbvxKYP1CeP3MbF/i&#10;l88b8NOntcz2q1gyWP5IIf/h4zKKOh3D9Szc64nHLbqlG410apXeqnqsLd8FnYV0SFINlnVSRUu2&#10;M9oun0I7j8nUIJ0Fpyn0rnRs/rjZHI7rzWEEeyD/NhdwOYT/Vz4GyLlohEw/fWT76qM4zJrHdiDb&#10;fxcqY/ayNICf4wyc2f0+zllMhqfNdJy3nIzTRu/jlMEYHh+Lc9w/bzMNfgcWIvDYKgQfX4OAw8vg&#10;7TgfbrYzcHz3eBzcNhbWK9+AycKXsXvBKzCa/wp2zX4RmyY/ieVjH0XUOWM05rpioI0JS3cN1BK0&#10;DIGHAEPrZaW5ENVdVwFEeunpemH1dcnsBY3opAsR0MiYmG41el5XhTXAa2Wq+IKk86iM24u7HTFo&#10;yj2K640X+T9Mh5HhgNLY3SiPMaIjcUB+8BZUJ1sRINYoSTJSYi9dbsV5SDfeBrV87V7US4+rIic1&#10;BkTgoQYY5trRVTipgYMyxXt3rTsGGi6gIGoDfzfncKsjEOVppup1tdk2Ck4PhZ8ejdAzY1TjeSMP&#10;xCvXsQqpl0har2nICluD8LNTkBqwEpEESYL3AmQGbUEFaRjntol/hJnQXzwKrz/3CJ557CFMencY&#10;os5boSjqCH+YbrhaG40bzWnMJMrwze12AuM6ncUdWt7bzFSuMevpxv1bTbjXX8mHTENvVSIqktxh&#10;umayEvTnH34I+7bMZwbggKIIN+QGuyA78CTyQ0+TtMwQQs8gw+8osi+dQFH8BX6wYDTlRZC28egq&#10;S4Lfsd2YO/ZlvPHy0xjxxot4/eVn8PILT+LFZ5/E008+iscJjnfefBFLp46G/srp2LtjMfbozYHd&#10;tpmIOGOGo6ZrYbN2AQxmjofpnClwWraQzmM9Luith9+OzarKynPrOrhvXI3zm9biwtYNuKDWBNms&#10;QrrvCji06U4CCJ9gfemuuxthAhCWElJVJdVcoeJIJOhCgo0NESzjRWwsEGVtCZ9dO3F+hwBCD6c3&#10;bMLRFWvhtGQ1Y5XOfVDsTzLObNqO89tN4GdohUu7rRFh7YDEA87IPnGe72UHj9Vb4LpoNS4SIPFG&#10;hIHDMWTuO4wU631ItrBB9A4jBK7fCt9V6+G1fA18V65HwJrNiNyqjwRDM6SZ2yCNECk+ehoNnpfQ&#10;H5tCAfeG77K1iKdTUfAw00Ekw9QKlbyuzYcifs4P5Udc0eDmh0aPQJQcYVblehHXU8pwNbWKQXgU&#10;d6DKJwUHp++Azyp7ROw8hVQLf16bgKbzOWhgNHvls8xC+clolBAaleei0XQxBa1h2agNSkEBnVVF&#10;aASaMpJo5RNQfzmMTiIHP3wu2e8NfHy1Cl01zPhbU3GnN4+ZboFqQP78RpXqTXT3ZjW+/qKLon4V&#10;3397Dd9+exU/UMh//evH+O23e/hdRPtvFOC/0zH/7RP87fd7jI/x998+UvGP3+8wPsJ//f0T/PPv&#10;n+K//vE5/uufXzDu47/+S6ppKPD//Jr7X+PvjH/81zeM7xnf4h//ouj/z4/4J7d///Uz/PrLXfW+&#10;uve4i7/9+pES/t9/vIbffriiqpB+pwP59et2Oo9WfEe4ff9ZLb79pBrf3a3E9x+XKxf0NV3Rl9fy&#10;mWVn46PWeCZlweiXdpRCAj3jBOqTDqI2UWZ+OIDa5EPMck9QkETcXdBTfAHXqi/iNh3ZR00RuEOX&#10;dKP2Eq7VydLSPugpIXxljfA8mdD0KLNiJ1Ql7kNFgjSI71EzeOcGGSM7QJ+ivx1p3luR5LERMS6r&#10;EOO6CvHn1nB/gzoW574WCe7rqC1rEe2yEqEnF8PPaRZcrCbAau0b2DrzCeya+zzF/AWYLXkVZktf&#10;pbi/DIO5L8J44SuwouBbrHgVFstehe2aN2G35i3sWz8C9utGcn8ErFcNh8mSN6A38yWsnfwUNkx5&#10;GhsnPYWNU5/ivZ/DlhlPY9N0Hpv2DDZNfRbbeN3W6S9h45QXsH7S81g38Vmsn/w8lr7/KBaNfgwx&#10;3ta405dDoa9WjejSTVdNXzMYqkvvYCng0BrW1WBDugzplCGDB3VTuAtAZMyQrgFdBjdK7ywBSGHy&#10;BZRF2+FeewxaC51xo4G/iWgTyLogFXEmKAzfoQCS7b8GlQlmqM20VSPRpWtuPWEgAwRF+FsJivq8&#10;Pai5LEvaEi6FB1WjeFP+ftXDSqY4kZBeWL11HnTDPiiI2YzOqlO43n5RNcYLcKRsJZweSvCaTdex&#10;BfWER2WGJYLOjEVhrB6S/BcTGosIk9WIPj8VaYGrCJKpqmdWVvBmpPpsIzxmwHjVKLzzxlMU6Cfw&#10;1suPweuIARqzPVEYcwj1Wa7opwMZqIun9brMf2D+MG9Le0UjvrrZqKq0Puuv4A85G50VcXRAvsgN&#10;OwJPu5VYMO4VugM6hCcfw2tP/wU75o9RAwjP7F6EEzvm4JzJUnjZrIG75Uq402l4WK2Cp/0qBBxk&#10;9n90Oy7SAaX57sMNZp3nDhrjg+FPY9H0UVgyYwSmjBmGN1/kM7/4NHatmocL+3ch+hQzGm8bQuoI&#10;ymOPoS75DDpyvNUiQtNHvoLNAhhCxHrudBxftQRum1YpUFwgTM6uWwm39avU6HO1vXYlzg9OtCjd&#10;d6UUeKh5snZsQ6ihAaLMTBEm8JBBhXQY4jLCpL3DlO5CYGJujHAZrU54xNhaI97eDhcNjOC+dRvh&#10;sRkn127CwaU6eEh5fPVGHF29AcfpAs5u3gGv7aYINrVH3N7DSNt/FDFWDvDdqI+zK9bj1JKVqgzc&#10;SnAZWCPD/gjS7Q4hycIe0QZmCKTb8CQ0XHmd26KV8OB7+K3agIituxCzczeSTCyRYWOPoiPOqDvv&#10;j9ZLkbiWmIl4Y2sErqQw6BkgxdAUGbwujW6m2JGZ/slzqHE+jxo6kOqT51F1xgvVjOLDZ3iPINzJ&#10;rsGdvGZUuCXgzBwL+K7YjzgjN0TtOksH4oeKE4TUmXRUnU5G2fFYFB6JQPW5BJS6hiLn2AXknfFG&#10;kVcAGpLS8OlAt67N7Otb+OXL6/jxPt3tZwP49YdPmJH/QkH/Br9+d50iS8fwpazfT3fw1QCz7Y/w&#10;779/if/vXz/iv//1A8Wegs7M/h/M9P/GzPx3Zut/o3v4he7iOzqQ7z6uwbdSlXJTOnNcxmdS5dKd&#10;gLud8Yw4XRtHbzJFOw1fML7sz1D169/dzMNPzNR/+awaPzN7//FeOX64W6Kqun6g4N/rTqYAHEVl&#10;kgOqGM25J/Fxexg+6ohUiwpdr5e2FWmodkV9uhPygg0pypspwOspvmsReWoZQo8vRMixhQg6uBgB&#10;+xfAd99cnLeeDhfTiTi+YzSObB2JY9t1pdOGN+G49jXsXfUKbJa+CMvFL8B84XMwX/QCTBY8AzPu&#10;W68YRjc/Avu3vAsnvfdweMf7OGEwDs7M8s+YMLM3fJe/zdFwNXmPv833cFp/FE7uegcnePwk4wT3&#10;jzNOGI5mvKfCefcYHOe5A1vehO3Kl2Gz4mXsWf0q7Fa/BvtVr8F62SsKEhbL38C+TXzPnZPgbDwD&#10;p0xm4rTxNH6WGXDh9hmTOXCznEunwbCdBa+9c+G3fyH8nRbCx2E+PPfMxgU7Ht8zk9/BVLiaTsDR&#10;nWMJmddhME9cxWvYOftV6M8dBoP5r8N4CZ9n3btw2DIGR3eNh7PRJJw0mogzppP5XpNwWoLbR3Z9&#10;gLP2S3G7+zKuigO5ItVXhASdhWrHGAxVpSXVWOIwOnRwkCoq3fofOnBc6eJ1LHsJDxmB3sdS2kDk&#10;tVf5/1yS7o/SqL1qKdveak/cagpEccRuNKY7oDbJBmUxxgoml/3X0pkYoDKFvzs6kMp0SzXuo6XQ&#10;EfW59pCxHzKFu5pNt/SomnlX9mXwoFRv1dOhVGZZ6aq+amkAmnyYmOuho+IYkzAfJui2qtpLJl8U&#10;ID0kg01kkqz63P3IDF6LENcPUJ5ihASveUj2X4L0S8sQ4zkVKXQgIS4TkMjjWZc20PYxU984GnM/&#10;eB6jXn8SI159DFuWTUBtljctlg8Kox1Rk+aM3spgdJZcQk9pCHrLwtBTHkYrFY6+WmaAjSm43pCq&#10;4FGb7a+Dx77VWD3jTbz67CN466WnMfK15/D804/hjecfw/rZo2G6chIMFozD9rljsG3ee9i+YAy2&#10;z38Pm2e/gzXT3sDqKcOwga/fNv8dmK+ZAP9jRuiuSIKdAaH04cvYtkCuYxayfiaiPeyR4W2HRJfd&#10;KAsnddNOoTn9NDOx42hJZ6ac4oYPh7+ElZPHwGTFHKwb/w4s5k3FgSXzcGbdcnhsXguX1cvhsmY5&#10;zqxeBpe1y3F61VLVhfcUIXN+A7N3AsZ3C78vVaW1E0H6O5XziDI3RaSlGSIsTOkuLBDO7TDCJMrS&#10;nGGBSAu6DktLxFhbI3aPLRL37SNYzAmurTi2ai2OUuAlBB5ShSXbh+kWxIX4GlggmE4jdo8T4XMA&#10;lwgTD7oNt2UbcWrRKpxavAruqzYhcJsRYgytkcprkm32I2Y3HcumXbhACJwlNE4tWo6T85fi1Pwl&#10;8Fi2GiGbtiFO3wSJhEKqhS0KD59ElRv/3r4hGIhLR71XIPyWbkAkARS9ZQcSdhgiicDJNLVF3RlP&#10;tHpS4N19UeXsTvfgjhoXb1SfvoDiQy50GJ7IPeiPgNWHELbuFBINvQkOX2TaBiNjTyjynWJUFdbl&#10;vUEoPRaN6rPxSLc/j8CdtojfdwQF3hfQnpuErz/qxm8/3sX9O6240Z6LG62ZuHeFGfidRty/Wctj&#10;efxhJNCaJ+J2RybudGbjE7qQu925+LgrlzY9B/1NqeiqiuaPzh8Nl6Vr+XFm0gdREGaLnIsmyPYx&#10;ZBjgMiPTmxk1s+e08+uR7rkBWd4bkXxuNeJPr0CK6xoknF6J2JNLEXZ4Pvz3zoS3zTT42EyF395Z&#10;8HOci4ADCxB6ZAliz0gWvgnpF7by2gU4YzgCHmbv4ZLDZIQemoNAp7m46DibIiiiKcsOjMG+dW9R&#10;BF/G7vnPwGjeM7BeSfFl1m3LLNx6+TBYiPgufpnly7Bkpm674nUlyg5r34LDuuHYJ+X64di/YRQO&#10;bhqDAxsJh82jcXDraBzSG4PDemO5/T63x7Fk6H2AQ9s+wEHG3k3jYLN6JEwWv0IH8Lx6v/2b3iaU&#10;3oWz/li4UWRdjSeqQbyndo+naE9kkjcVngw384mMSThnPgUHNr0DYzqIHTOfh8miYXBcT6Awjm4d&#10;A+edH+DUrg9xcvtYluMJpPE4QyE/bTie9/0A53jP8+aTcc5sEnztZ8Nv3zz47p2jgOlPcPgSJN7c&#10;F3hcIDz8CNGAAwsJ03kEzWw4G0yC7aqRdC5vwGzZSH6uqThpPBeu1otwzn4Jzu6Zh7O2c3DWZhbO&#10;Ws/k8Rk4Yz5NxUkC7IjRVOzdPhkOu5ehujgd16/KNPFDwKFCpnXpQhdhIMCQ1QZ14NDtSxdwqcpS&#10;LkUAwvO6buLN6GpvUd2Cr9KBlGUGoTDCDneYRFxlAiEAkYGDLVniGPegKsGCbtEJuYGb+L9qoMaB&#10;VKSbqbYK6VVVn2evGsfbSo4QDrolzGUcSC2dhEyqKCPPZYZdcRW6+bLsCI0TuNbig+KE7WgvO4wB&#10;wqQyw1xVe8m4EZl08aGaDOkvbInSRGbF56Yg5sJMEoeZpsd0AmU1ISKN59NYLqUDmYaMwJVI9VuH&#10;U+YToDfnNcwe8wKmjn4JE5jhh7nZoKcigg99AeVJh1GWeBTtRb4Mf7Tk+dCReDCzcicVz6Eo7gSK&#10;406iMtkNZXGnkem/Vy3+tGzSMLzx3F/w3pvPYtoYWSf6NUwc9Zpqx3jrRbqRZx/GC088hKcf+wue&#10;fPRhPP/ko3jp2SfwCuPVZ3n+uUcZj+F1AuetFx/Huy8/AoMVkxB+zgbma9/H4V38BzSfg7wgB0Sd&#10;2oWLDmvRlHQGrelnUJ94GHWM+gR+0VkupPpJvD/sOaya8SHGD38Fi94fAbO5U2AzZzoOLVsIz60b&#10;4LllvQKI84rFOMWQNdJtpk+E1Rz+Yy2YBm+ZfJEuRKquQo0MECyN44OOI9qGgLC1QaytLWLtbBFt&#10;baWgEW1lxSA4bHiMZQzPx9nRHVjZ8j13wHntBhxZoWv7OLRsjQoByUm6ED9DM4TSbURaOyDQ0Bzu&#10;6/UIjLU4uWgNTixeg9NL1uLssg3wWrsNfut2IMZIB5B4MzsFD6/VW3Bu+To4L1iK4/MW4+jchTg2&#10;ZyHcFq/EpfVbEaNvjAQCJNnMCgWHjqPCxRN1Fy6iMywWA/HpiNI3RxBfH7dlJ6I26CGGZYq+NKIf&#10;QM1pQoNRddwVFcdcUXToFLJtnRC30xxZNkeRf8gHUdtPI3rneRQcjEeqVSDfz5MQCUGmHUFicxH5&#10;DiEoORmJ3EO+yD7C/6VLAWhJjkBbZij/hw4gwnk3Ik7xuz1Dd+W8DSFHNyDoyCb4719LIVkEX4dl&#10;zMw3IfzUDjrVzUxYZI2YeThiOA2OFMl9G9/H3g2jsWfNW7BnOG4YTlF7E04b38aJne/hjMH7cDee&#10;AE+zyfAwpQhSHM/oj8FpgzFwMRzLYFZOcT+8fiQcKeRWFHHDOc9jx/RnsWXy04znsG3a89Cb/gI2&#10;TX4W6yc+w3gOG3lcb8YLKiM2XfgqrJa+BpvlAoORzP5HwGblKNitfAd7VnB/+Qief5tgeItgeIvH&#10;RtBBjIbDmlHYu3oEM/jhahofu5XDee4NWPIZrJa+Dhtm3DbLhumCgm9DoNit5nWr34YdhXSPvHbN&#10;O9i7bhT2rR+lJiN13PgOHAgY+zUj1eSp+3hsPyFzgMnjftneyGM8t48wObDhHYLoHX5XI3CETuXE&#10;9nE4pT8ZToST1ZI3YEsnIUDw3UMhd1xCgV9KMH2I3QtfJ4jeYrY/DRf3r8fFA2vpIFbDxXwuBf4d&#10;mC16A4bzX4PRwjdhtXo04TUedhvGwW7jONhKEGb2ehMo5lNgyXMma8fBSubC2z4DDjtmYP+uWTig&#10;P5vlbOzdNg12W6dh37bZOGiwCAcNl+KQ0UocNV0DZ+uNjE04tWcrzuzTwxmHrXBx3AK3/VvgeXgH&#10;/E8awe+EEbyPGsCHianvcXN4H7eCnysz98o8yNxW/+E+6CRUOwfh0N3RqsZ3dHe2olNmbiYcBCIC&#10;Dl1byB+DD7vamtFUX6Vm45VGeRnRX5EdgrwwG9xui8C1+ku4ViuOxAideUfU+I/qRCsFkNIoAzoQ&#10;QzTm6iZFbJeG88IDDN36HY1qSnbd7LvdlbpxIbImiByTHrgtRTKzxynVfVeWv73R5o+SxF0EixOu&#10;NHhRu81UI7y8Xqq5HkrzXYQknzmIPjcVYWfGIj96A3Kj9RB1fjJyIzaoLr1JfvOR6LMQUW4zkR64&#10;CvGeK3GANnjDjFeY1b9EkecPYN67aCm4RLcRhI5ifxIyHtfrYrgfiK7iS2gv8ENdljuqM86iOtWN&#10;X8ZhuhkLxLob8Ee+Dk47pmDOmOfw/ptPYfUs/kNvnwUXm7VqmU/Xvbtw1GorHEzXwtZgOcy2LsaK&#10;uR9g2EtP4bGH/4Lnnn4Kr770HN54+Rm8+8YLmDz6NcwdNwzLp4/AmpkjsXfrdASf1MfCcXQoPGa+&#10;5gP+430IvblvU3T2oZNZZm38IdTG8UuMO4BqRmvWGRSEH8EHb76IES89i+EvPI1ZY4Zj28zxMJsz&#10;FfuXLIDL+pXw27kFXgTJ2fWrYDV9Am36JrSU5eBGTyNc9hjBcsZ4XNhEZ2ekjygLM0KCn3kP4WBn&#10;TYBYId7eHgn2+5Cwd+8gJKwRv4fbNnZ0IZYEjbgJU0RYEjQ85rtdGsa34ChFWsGDEDnIUmDivWM3&#10;omwcEGK6Bz5bDHF6GUGwlPAgOI4TIMcX0FUsXAu35ZvguUoP3qv5dza2QQrdR5ShJXzWbCUo1tB1&#10;LMOxeYtwZPYCHJo5j/vMxuhIfNdsRATfP87IDClm1hT8Y6g864kG7wA1zftAYjrF3Q0e85YgiuCK&#10;WLcVkRu3IWm7IVJ2GiPFUNpEbJFLwOVaOyJBnwClO7q8j//AvhGo94lE5n5vpFv7IW9/JJKMfRGx&#10;1RVxuy8g/2A0Uq19kWjBhMP5EorPXUTAXju60QnYOfc97F70AQWGjnTWcGyZ+hq2TnsN26a/wu0X&#10;sXH889gy6UXsmvEq9GcNU+X26cx6p7+I7dNeYvkyjOYMgzkFymLR2zBZ+BYM5r4G4/lvwGT+6zDj&#10;cZP5bzFTfoPxOkznD6PID4Ph3FdgMOdVdZ0pRc56+UhYLXubYkmhY9hw25LCaLn4TcbrMKeIWi5/&#10;C1bLh8NqxduEFMVw/fsUZYohkxuLZSNgwvtbLB5OMPC1cs3qd9V1NhRSCVuBCEXejsDYK9Us6wmO&#10;DWO4LfcaDft1PLdmBLcJAmbyjhRvJ7oIpy2j6VjeJhBGcf89HOC+rOMjIVn/Pr6PzTI+G59bAUsg&#10;xX2ZKNWMkLJc/jYdh7z3e7Dltcb8TIb8PgyYvRstGg6jBcOhP+8ttZib/rzhPDeCf4+RMF/5HvZs&#10;lPaLsTBa8i6Mlr4Py7VMwjbOgM3mWbDTmwdbvQWw0VsMux3LsM9gJZx2r8Ex842MDThhsZG/o204&#10;57gL7gcMcW6/oSp9jpoi4IwNQs7tRdh5B4R67Ee45yH4n7GH32l7hHkeQayfM5KCziJDFgaLuoDs&#10;WG/kJvihIOUSClODUZIZhvKcaFTmJ6CqIAXVRamoKUpnZChHUVuaicaKy2iqzEFj5WUVLTX5aK0t&#10;QHN1Hlrqiij20nguEzBq1VWDU5aobR0YpDeVjC6XBvO25no011ejo6VRuQ0NHlobiPS66u1qJUAq&#10;1YSKMq5kgBCpzWfSFGKFm80huEp4CECKw/XRXXACjen7UBlvgQYp40xRFKmPplzCJMVIDQ6U+a50&#10;U7bLqHlHdJYfZymz8Z5AW/FhOpCTqgpL5suS0eW6haaOqoGC11r8UJJkgOYiR1xt9lGDE6UKSzW+&#10;SzfegOMjEHTqPQQ7j0GC90zVTSs1cAVivWaohvUo96lIubgYid6LEHV2CgGyQgFkv967WD/tFSyZ&#10;8DKmjnoCp+zW4XpDHIERgM7SQNxoSsRNRm9FqAJIZ1EAGnO8UUX3UZ12HhVJ53E50BExrtuxb/sk&#10;TH3nSSyc+DpOWiyH/+HtOGK5AVtXzcOkD0dj+Ouv4ZWXnscrLz/P7VcwbvTbWDZ3ErasmIERw57H&#10;Y3Qizz77JIYRIJPHvIFtiyfAYg3t6fqJ2E94+DvKAlhbsXMJs8utM+Fsuhj6i9+B+frp6CnyRl3C&#10;QVTH7FdRFeOISkZDqjMKQw9j7JvP451Xn8PSyWMw/8ORmDd2BHbPnQqrudPhtHQevHZtxEWjbTiw&#10;aBbOmG7B91/fwrff38VPf72PX3/7hhnQWjjOn4lAY0NE77FCrL0NYhiR3JYyfu8eJDnuRdJ+QmTf&#10;XoJkH5LsDyDW3AZhJhYINDKhkzBBrLUdEu3EVZgSVno4TjgcXLIaB+g8dO6DWba+Cby3GeD0CjqU&#10;BStxeP4KHF24SpVHGMfnr6IDoWNavpEuZCN81m5HlIkNEqz2IWibsXIeLotW03EsxsEZcxU8Ds+a&#10;j5N0I65LVsB7zQaEb9dHDJ9HAJJ36AjKzrqjTgASGIGeyES0B4bDd+kaBPM9ojdsRxihE7ZmkwJK&#10;GAEVunYrYncYER5miNllhssOR+hgAlBw4jyKTvuiyjsGtR5JSLG8gPAtzghafwIpFr7IcvBHhOkR&#10;xO87jgvWlszWJ2DhO89j1fiXsGbiK4xXsfKDV7Dqw1exZsJrWEsnu2HKG9g45XXoTX0d+rNHYMeM&#10;N7FzBv8/pr+GLdNfxbZZ3J7J8zMJldmv8/yr2CmAmUtRnPcmzBa8rcJ84QiCZSSMecx00VswEyiI&#10;wC8eyex+lCotKKKmApIFFOClIxgUXIqwCK+FiDCFWcKCx0WQTQUyKynSMpv1iuGED69bTMAsJXh4&#10;fA/F2lrO00XY0lnItTYUblkozX7d+7BnaUvo2K55n1n5exTq0TBf9R5Ml78L02XvwmIls/5VPL/2&#10;Q8YHsFkj138Au/UT+LtgBr95Cqw2TobZ2vEwXfMhzNdNgvXGqczOZzBLn8Xf5Bw47pgHJ/3FOLCL&#10;4r5lDpwMluCI8SocNWOSYbMJp+12wHXfLrg5GuL8AWNm5ha4dGYPQs854JKLPS657kXoeSdE+hxD&#10;QqALUsLOIy3MA+nhnkiP8oQsmytiXpwWiuLUMBUlaWGoyIxB5eVYVOfGoyY/CbWFaaijsNdR1GuK&#10;0lDLqCvLREO5iHoOGipzKeyFBEA2CrISUVuWh6Zq3Zotbczk2xsYjbUUbZlVoFEtmCVjLtq5LQtq&#10;6UZ+U+Rl3RCZkbdTZkfu0LVHUNBFwKWHlW6+MJk+vh3dPdLlVqZ+l7nBBB7S/vEHOKTqSdo6OtUM&#10;vwQEr21v0S0U1dxQw2dpUgDRqq6k3eMKr+nv4f26BTS6FQmvShUWHUh1QbTqgXazOVBNLS9rk5RE&#10;GKA95zDq0+xRHmOKmlRbuhFrFIZtQ/3lfWpQeH3uXjVqXKqtai7boXaw7UJcSUvhIeU++mpclUOR&#10;SRMFLtJLS6Z6F5BcafBAVRbhlG+H/qYLig9SxdVKwIibeSjs9FhEuk0gPGYgK3QVLzBHlOc0JPjO&#10;Q074BkS4TSY0liPeax5izs1Ast9iJFxYQcfwHjbyB7ecP9xFY59HTuQRXK2PQl9VGHorQ9FReok2&#10;yhPNuV5oyfVFS54/PxQBkuGJilR3VX0VfVYfezaPx+wxz2Dnyok4vWcDTLcsxth33sJDf/ljuveH&#10;/vIXPPLoY4xH8ehjT7B8gscew2uvvoS3CZRHHn4If6ETefKxRzDsxacxY+xbdETvwWD5BOzZNA3H&#10;DObDz2Ejbe+HWDdtGOaMfQEfDnscl4MO0H24oDJ6Hyqi9qIyimWkvYJIbeJRFAQ7Yeq7wzCdzmPl&#10;1Pcx54NRGP36C1g75QMYyvxX82bAef0KHFrJLN1gLb6814t//89PuHVTpr6uwC9//RR1FdlYNuoV&#10;OC2fh3PbN8DfaAdCzE0QYmmKhP32yDx6CKlO+5UbCTA0gNuGzYTDapxYvhreevoIN7VG4t4DSHY8&#10;iHgCJMDABOfWb8WpVZtwbPl6HKZYn1i5Aa5r9XB65UYcmr8cjgSAw8xFODB7iQqnOUvhyP2Dc5fh&#10;1JJ1OLNsg3IhlzYbIoyuIIRi7rGatn3xKjjPW47DMxcogBwkQCSOzl2EMwuX0aFsJEAMHgCk8Mhx&#10;lLq6odLdC22XmCiERaMvKh4hBIfvvBUIl55bfFa/RSsYKxG0gq/fsA3hG7cjmM+bQHjlHTqJZLqR&#10;1H2HUXTKBzXeUWgOTEGZawS8VtoizdYH2ccC4KdHZ0bYhO+zw7yRL2Py649jBd3v6okvs3wR6ya9&#10;iq3T38B2QmLHjLegN+0N6HF/50xmxLOHY9estxg8R2CIO9GbMQwGzJglDAkJY2bQxgvoMhYy+1/y&#10;DjPxd1VptpigWDqKoj6a2T+z7xWjmZkLNCjwzKZtlo3jtWO4P5pOZRSM5jL7ZgZuTKjsXsxkg7CR&#10;DN1k+TsU9fdgsYLXUtgt146DNf8fbTaOh/3WyXDYPh37tk2Dw7aZOLBThHsRDhktp1ivwkmr9Thj&#10;uwWudlvpxrfh7N7tFGxDeBzcDa8jpvB3tkagix0unrJhVm6HUHcnRHgeZnkQIdyO8j6GxEtnkBbq&#10;jkwKeGbkBeTE+iI33h/5iYS3ysgDUJQWSDG/hFJGWXogyjOCUZkVhqrsCGQxgy9OCUJFRiQqsqJR&#10;cTme2XsCKnISUZmbjKq8NAp4OiMNpTxWkpOEikIKfmk2aspyUVdZhLqqYjRUl6KxphyNtRRSZuKt&#10;DRTKxnq0NdWhXRbnoshLFU63TPDIrL1XxFqJepsS9672VtUYLaKtejUxRKBlpt+aikqKdAtB0EkA&#10;dPN6GYzH8zJpZZdMUy9rujDa2tDRTpHme7S2Nqtok7nOpFTB49xvayZsuK/WJydwZKS4jNnQyo52&#10;vtcgHHQg0UFEA4mcU8/J/a7OVn5G+ZzyGWX5Xvl8MneabkoTXcO57Au05DPLnGt0IAIwAqS2KA6X&#10;wyxwvTEAPeVuan32shiK+WUn1CTboCrWnPCwRWOaHQGih5aCQyhPMVbOQwYOttIt1OVJu4WsBaJb&#10;OEqqt2QJWxkYqFYZLHBQ7SXSFtJGlyHtI3117mqEurR9SCN6ZZopobQH9QSKNMo/FOU6AWGnxyHq&#10;/ERV11WeaorI85ORfHERH5gZ59nJajS6DCKMvzAXKf5LkOK7Gsd3f4Cts1/D8gkvQX/RaHQRGD0V&#10;0t+bAKkIQ2exP5pyPFGbcQ4NBEddNt885TxK4qQbrhP8D62HPi37PGaQ6xZNwqI5E1Q1lA4aBAZh&#10;8Ojjj6l47IknGE/iyaeewTPPPo+nn2GwfPwJ3RKsLzzzBD4Y+Tqee/Jxtf8Xvv6ZJx5TbSNjhr+A&#10;1TNH4Iz5UrhYLsakt5/Hy08/BNPNc9CT742a2AMoC9/DsB2MPaiKdkBtwlHkBx+gMxqGkcOewztv&#10;vYAXniXEHnkI40cwa50xEcZ0IobTx8Nh82Lcvd6Mn376GJ9+1oOffr6LH3+6i19/vY/ffvsWpbmJ&#10;KEoKRLK/C07v3oo982bCdeMa+O3eBZeNW+C0ZCnMp03HzvETsXHMOCwbMQqL3x6Bze9/oBxGrMMh&#10;ZJ90Reye/bhoYIZzG7fh1OrNKs6s2YKzzOxdV2/ByWXrcZQO4jDdh0BjP6Gxf9ZiODL2zVgAh1kL&#10;cXzhajqQTQSGHgI2GdJ5mMBn/XY6jLU4tZCCNZsZ57S5ODB9DvZPn40DM+fy2EKcnLcYvus2IXyn&#10;IWLpglLokAoIkDIXV1SeO4fWgCB0hkTgSnQCondQ1Oh8Qgi2gGVr4b1oFc7PWwTP+UsRsnYLAgiS&#10;0E076DLotizoviz3IpEuKGXPIeQeO4/GS3SuMflouJiEIKP9OL1qCwJNLRBhz4zW1gYHNqzAzLef&#10;w3I6juXjX8WScS9j6QcvY+WEYTxGJ0IXso5uduPUt7B28utYN3kY3fJr2ET3sZmxdSZLAmYTY/P0&#10;N3XHCZgtM9+G3px36E7HYdfisdi+cAxd6zjsXj0JFhumY8+WWRT72dirNxf7dy6Ek+EyHDZeiSOm&#10;hLjVRrjYbYObwy54HDKC1zFj+J4wpaibI8iVbtJ9L6IuHECMz0EkXDyGlMCTSA1ypqCfQU60O3IT&#10;vSjkvihKZWaZHoTyy1HMvFOYdTPTpgjXlWSjllFXdpmZdz6aKwsfRGNFHhoo0s1VRWivK0dzbQWz&#10;8hLUV+qWxG1rqGRUMRvXla3cb62vUJl5R2M1hbtGl6FTxDuY9WrRKWIuS+QyKorzeN9KtQJjV2sT&#10;RVgEjkERljEMIvAyGE6WxpWV/mRQnEzZISssqvVKunVrefR091Hw+1heoajLFPaMHp6j6MvaHFp0&#10;UOxF5CVkZUFZXKqRoJF10gUEsvKjJvYym3BdTTWqqyoo7nQWCgwUfJ6Xbd2+LN0rEBDn0aJeq9Zc&#10;5zm1LTMOMxRIFEx0DkXEXj6vNGh3CEgY7Qy5vzgRgYdyJHQrAg1xHlLKSogCELXP70G+mzZ+j9IG&#10;IkAUWAgcNICIC5FjEtKALkvqdrU3KUci1WN1JYnIi9yDq3UXUZO2jzpLZ5BgjbbcI6oBvTZZ3IcN&#10;mtL3Ij9kM13HYZQm7UZjHpPhbFsdNPIdmQxYobvihKrCkjXQO8tOqnYP6Ykl7R6ycqGMG5Gp4KVN&#10;5Er9eQWS4iR93OlkUkEoySj12svWyrU8JNOYRLqNR7z3bFRn7kFhrAEiz01FasByXA7fjFCXKQTJ&#10;Jh6bhThPGZE+Dyl+K+BhPwP6C9/AmgnPKWG+WhtJMgajuzxQdd3tJlDaC/1Rl+GByuRzKIo9jezg&#10;g4g6Ywxn4wVYO/NNTHznBbqNYXj6KToKAcfDjxAUAozHCY7HCYgn8MSTT7F8iuXTg/B4Dk89/ayK&#10;h/7yKN6kC4k/74jq8OMIPKaPbUsmYdjzfB2F/oWnH1fdgKXB/Z2XnsXW+eMwceQrGPXSU8gJO4LW&#10;TBdUROxDUZA1ioNtUBq6B+Xhe1Eeao+K6AMoDD2I6aPfwLCXnsarLz+jGu2ffJwu5/knsXLiWCx9&#10;722snjIa17qq8a9//Ygfvr+Nn375GHc/bsYvhMnf//4dXciX+Pmvn+Bv//gKv/5+H19/eRv5adEU&#10;pxmY8eqLmDPsdUx64XlMfO5ZTHj2BYx/hvHcS5j40iuY8BIz7VeGYdXocXDT240UJ2dEUHTdt+xS&#10;7uMkHccpivGZVZsVPJyXb1BxhOItzkPgsZ/QcJwl8FiAvdw+xnNnV2zGeUJHuvUGbDHCObnHkjU4&#10;tXglDvE6DR6O02YpgEgjuvP8xXQgGxC5ywjRRqZItrRB8fHjKD9zBlUCkIuBaAtgAhEVi8idpjg7&#10;bSECCKVLS9fj0spN8KOrOjt3IVzmLkb4lp3IputIFniY2SHRwh6RhuaIYOSfPItSrwAE8XMeoGs5&#10;vnI14bEbwdYWCNtrh4SjdCFOe7Fh8misnToK62ePwYZZY7B1zlgYLp0CszUzmN3PgvmqmTBcPAUG&#10;i6di94qZsFw/nxn/fDreRXDcvgwHd67AEaPVOGq8FifMNuCMjR7c7PVx3tEYXgfN4HPUAl4Mn2OW&#10;CHLZi0hm9DE+xxHndxIJAWeQHHwWKeEeSI/yQVasPwEQiILkMJRkMDvP1dWp1xRmoJ7i31Ahdej5&#10;aKoqQEtNEVprpXqlVEV7QwVFuRpdFOyuFoozo4fC1SciI1Uc0ktH5kNS08JTkCWYbcuaHLo1PnoH&#10;q0iYdav6d1lxr5cCK2t7y3HdGhy65XAldNPE69YDGVwbRNYZGQzd+uZacF9ee6VfrbIoy8RKJi8L&#10;YKkMXok3XQHFU7YbGurUErEiyrJokyw1K9HOz6KEvEVEXyYN1Im8CLeUMpWHTuR1x7V9KbVrW+gG&#10;ZK0QmfJDOy+vl3XP5Ro5p10rIdtyXq7VwUKcg+6Y9to/QmCjGw2uTWgo2+I6VIM3t7s6dACRKi9x&#10;E/K+Aj1xHrJGvM5t6KquNJho++JUWprrFZBU11y+Tto+1GSKDNkWkIgjkXYSAYg4EAGIuBEFkNIk&#10;lCQcwLVaPxSH7UDr5cOExl505B1jsktBT9X1xJIlbXNCt6ApX9ZEt0Z1hhUq0kwIkP2qukpN1U63&#10;IdOYSEN7T6WLGjgo56qz96h2D3Er0lAuU5sMNHqpKq/i+B241R6A0mQDVGWa0RDYqp5ZD0WenYAk&#10;n1lIubiEJ+xQEKOPiLPTuL+czmM9gk9NRn7UdoS7zkCi9wJEe0jJTPLkIhgvfx3b5ryE9ItWJGIo&#10;+ug8esov4arMx18YgIZsb1SleqAohtmWjxWCnDZh38bJmP/ha3jztWcJBamKehh/eZROY9BlSAg4&#10;HntcSh04pBRwSIgLeZLwkGqsxx59hM5oP24XeqEthjYtwglNkRSlsztgv2UKVkx6DYsnvYEN88Zg&#10;BzPK9XNH4ZUnH4Lj7uXoKfBCZeQBFF2yQp6/KXL9TFB4yQIlwbY8ZonCEDsURxzBzPeHE0a66rFH&#10;//IQnniYwfKFJx7B2BGvojgvAV9/fRXffncb331/Ax/fqcTPP/bi4xsluEeQfP/9XXzz7W38/Mvn&#10;LG/h629u4XeC5N7HfdixdD4cNm1Asoc7ktzdEXrkGAIdD8LXei+OUGSXvjsW7zz5DEbQab3/7EvY&#10;OXk2LpnsQShFV6qujlD0T1OcBSICjpPLNuA4RfsIXYbT/OXYTxfiMGsR7GfMg92MubCdPhfHF6+B&#10;+6qt8FhLgGzWh9e67XDja6V775G5S3Bo9gI4TmWmPWka9k6aDofJM3Bo5ny4LFquHEjETiNEGZog&#10;zZbfz/FjKHU+iWr3c2j09UODty/6omMQsWs3Tk2Zi4sr6ED4fBf4nucXLYMrXcj5BcvVeJI0czuk&#10;EiBxxtZI5na8xR6EGBjjxIoVMJs8HvZzZ8DHaDtiHW0RbElXvM8eSSePINWF/0tnTuK8uT6c9Nbi&#10;kOEWHLfUh6s9obXXDC72xjhlY4QTlgY4ab0brg62uHDUAf7Oh3HxzAkEuZ1CqPsZhHu6IdrPC4lB&#10;AUgOozuMCEJadBgy46ORnRiPTEZGEstUusecLJQX5qOipBiVZaWorihBXVU5GmsqmZXXoKW+jlk9&#10;hbNRQqopKEDMYqX6o5Ni1UkBkaoXNaMvS5ndVwXPydTwMstvlyzoJGuFUJx72qWrJ8Vaxgx0MWuX&#10;Backe5fqmMHlWmWRKqmiEQFXmbom2HxtfU0Daipr1CJXsuyubolXWW+iWweWNjkmVTy6JXTlflLV&#10;I4DokvcVYSQodOu4y6C3PtRW1wyKLcWwSeZuokjLOiny+fjeck5EWkJEW45JKAEfFHRd6ERaXjtU&#10;5DUoaKEd06KhXudstH15ndxfMn2BlgLX4DFxK9p7CghUEATillQoNyHvI59HPoOcIyzEYQy6DgGH&#10;uA5Z2Enreiuv7SEMpa1Eg4QOFDrnoVVdSci+hLSBNNRXo5nOTF4roNBCTaQ4CA8dQKRNhO/VyfdV&#10;EGlW7SFXCKjG8jRUphzDQLU39W0OIaKP+lTCIPsgAWKNulR7lMcSFJedUBCxDTUZBEqqBarSZFCh&#10;pXIRsh66ahMhRKQxvSZrj4KHDCCXaix1rpAaKj2wimW6EkcMNHiji9dUEBw32vxQmLADxQk7CRhH&#10;BaKHos9NoKNYgOSLy1CZbkPXsRVhrtJYvhoZgWsQdGqimt4k7CxdycWlyp3Ees5H9Lkl2LNhOPZv&#10;G4vmXHd0lQWhXyaaKwvkdjAac3xQlXKOH+YYYt2MccFmueqBMWX0C3j1lafxCDP5vzwijuNxxhMK&#10;Elr8GR4CDeU8BB6MJyiq4lgs9FbhNt+vI+EQ2iMd0BLugMYw2jVavZqQPYg/uQ2H9CbBauV7MF7x&#10;Pt5/42lMeudV1Ka4oiHxGAoIihyf3cjxNUa2924UBFig4KIFgcIyxB5lUccxb8IoPML3evGZxzF7&#10;+ngsWTAdc2aMx6QJ7yMxzltND/H3//oGwL/xww836EbiUZF/FlVF7vj+2xv4/W/f4Yfv7uCbL6/i&#10;55/u0ZF8js8/v4Lff/0C2TFBGP/ic7BfvRpFgYH4nD+Qz2obcO1yEa4k56D8YjjcTa2xetxEjHrm&#10;Wbz2GJ/hrRFwWrFeuZDDFP2DC1bgEF3FofkrcJjifGThChxdzH05zn1HZvz2s+fDbtZc2M2cp867&#10;r9aD51o9eK3fDk8Zlb50LZx5/ZG5zM4JD4cpMxU89hEesi2N6S6LlyNgkx7Cthkglg4k09YehccO&#10;o+jkMZS7uaDuwgU0XfTHQHwcfDZtwf7xE+G6YBHOSnfgafNwcuYcuHH74prNBIg+EowskGJmj3Sr&#10;fQjbYYSjCxbDdPwHsJw6AS7rVyDIRB/+u7fDS18P3vrbcdHYEH6mhji3awfOGxvjotMBRJw/j7jQ&#10;IMRHhCMqOFhFTFg4EiKjkBIn4p+O3Jx8FBYUoqiwCMVFRSgpLkJpSQnKy8pRVlqB0uJyFBeWMIq4&#10;X4bKikqeL0VeLl/HYyXcrqqsUlFRVoGq8krUVFSgurwctZWVqK1isKyTkiGLUNVXV6OBGXFTHYVD&#10;poan+LVI1Q63pWwV0EhduGTTLDtVNQmFi9vSDiAjk3XjBAQiBIUCh4wR6OIxEXU5Jg20Mg2GAEqE&#10;v4vbHaipquFzVqGpkWBSa6nr4CClWiOc91SgGISFti+CqAPGIEwUdHSvEwdTU8XPwv/PTj5XM+8t&#10;i2dpgq2Juib8mrBLKdVbclyuldCu0ZU6+Ax9nXavoffQACHHtWPaPbRzElI1pb22m59Jd41UeYkg&#10;y2hvXUj7g7SzdIqzEEioYwJx3XFdF1vddbpxGbqQeyqhH4SEhEw9ojkNXXtIp5qeXcGDbqNOZnxu&#10;qlO9sJSTpOPQ7jfUfch4EBk8KA3pXXQfGkCkR1YfjzWWpaEu6yw6C88gznUmCsN2EhrUu4z9KI82&#10;UaPQKxPNCQ07FEbuUACpTrVERYoJ3YK1Grchg/+ka29HuXTtlZ5ZB+g4dIMJZSyIzNIr7SAyal3G&#10;eEgjuTgQGXxYkWKI661+arR6acJ23ssGLQKQWI+piPearYBRnWGrJk+UnldpgcsJkFUIdJ6AnKjN&#10;CHGZpKZ0j/GYyXIBEi4swWGDUQh13oArMliwNJAOJAQdRZfU2I6CsEOIdzeG974VcNg8CWumD8e7&#10;bz6DF55/Eg898jAefvRRgkKqqQiLJ/8AhsBDSg0eElqVlYIH4+GHH8Gwl55DY7IHrmafQQ8B0pdw&#10;EF1xB9EWzS8gzAY1F01RRRiU+lsh+sgG7Jj7jlp7fcXMMejO8UBFpCPyCYwcH2Nc9jbBZR9xIWbI&#10;F4DQUeUH7kFZ5DEsmTYGj9FxTBn3Nr6930dOfIN//P0+41N88XEeCtLMkZZggIris/jibhEuJ+5D&#10;VaEb/vX7TYLjCu7dbVYO5av7A/j26+t0JLdw/4sB3P+sH/dutWP9vMkY+9RjWPL2G7BbtQy5Pt74&#10;qKwSt3PL0JeSg77UHNSHRMOfQrtp0gyMeupZvPHI45g7fAT0p0yH+dSZsJ05F45zFsFB3MPchTgw&#10;fzEcWDoy4983dwGsp82G9dTZsJk+R50/vWIdvDZsw4V1eji3aqMaWHhs3hLVYC4AsZugcx92dCGy&#10;f5j3dVm8QgEkaqchEowJEDt7FBEgxc7HUel+FnVenmgNuoR+AsR5+XLsmzQZh2bMxNFZc3CE73t2&#10;4VIEbt6GwI3bELJ5O5LMrBBDiJwimAzefx8GH4zF/kXzcHrdCrhtXq0mrDy1ZimOrlyMIyvpjNau&#10;xhk6lICjJ5EUEoasxDRkpV1GRkauilRup6RmISU5C2mMzLQcZKXn6iIzH9nZebicncvIQw6hkpdX&#10;gPxcbmdfRnoq75WZicL8AhVZGZkqCvLyCZgSOo9SlBMuZSwrWFaXl6GKTqSmovxBCEAaaqoJD1mQ&#10;SgMHXQBhocFDA0e7gIPQEIAIPHQAYRZMgRYXI+5EQNFH8VbAYMgqhgKQbsJCXIhUBYlA9sq5dnEV&#10;HXQJdXxOOqN63p/7GjQENgo6ansQGOqYBg/dcQGGcjzS6DxkWzmQmhpCqV45CFkfXd5bnI+0R4iQ&#10;a4IvIHoAj0Gh10R96LaEvE73PH+8ToFsyLa4CIGDwOfBfVlKNZIIcwO/V3Fxqh2GzzM0xDVIaIKt&#10;7aupQ9r/85x2vdonVKUHlryHVFHpemXpqqgEGlqVoVZtJaU8aw+vUz2qCAVxnfW1leq55TVyXO6r&#10;g4VuwKBsC0DUawRM8pmliozQk+oriR4+g1Rj1REgjfleqE12QLLbPJRGGhAg+9CeewhV8XQZKbYo&#10;TzBBW8ERFEbsoOugI0kwVg6kPkfG+lkoeEh7iAwmlKoqGRfSWnwE1dk2qteVQEUGEurGiziqaq4r&#10;9R64UueB4kR9wsRTzZclU5tUZ1mqrrwPhbiMQ4LPQhTE7kRlmiXSAqTH1SyCZDnSL62kA5n0ACDR&#10;52cNAmQ+ErwW4YLjRFQmHcXVmkjIaPPq1LOoiHdGmo8N/B3XwUlvMjbOfB3j3pSpTp7GSy9S/B99&#10;BI88JvD4P6uptO2hABFoKOfxtA4ejz/5lHIfjrs34ZOKS+hJPobu+IOEiBO6CRKJ9ui9aAq1RP0l&#10;U4LEDA2BNqgkGFxNF+LQznmoiTuGqpgDyPU3Q7anIbI8DCncJnQiJnQfljxuiWxfS7VuyKpZY/Ho&#10;ww9hEcu6kmDcuJKLu3cqCYce3OyLR2PRPrgfHQ3zrQ/BeOPziL5kgl++LEVvczC6WqLx3zL99G/3&#10;8cvPn+Hbb2/js8+u4OcfPyFQruOrL/qREuqBya89hy0fjsWGMaOwchRd3fp1qA4Jx6dl1einOPYl&#10;Z+IqHUmtfyQCrfZj++TZeP/Z5zDiyccx5eWXseLtUTCaOJmAmA3bGXMIlDmwmTEbVtNnwYwQMJ4w&#10;FSYMqymzsJdu5NTyNfDetAMea7bgzNLVOD6fyQAhcWDaLOyfNgP2k6YSHlNhOX4C9kycisOzFsBV&#10;BhJu2oZYiniSmSWy7Pch96ATHchx1Hi6MzzQGRqK1rAQ2E2eSvcyBQcJkIPTZ8KN8AncqKfGkETu&#10;NEIAQeK+ai2sJkzCjvfehc3MqTi0fCGOrVqCYysW4OCS2dyfj0PcPyUzHDvYIcHXH/mEQUFeGdLS&#10;cpGclImkxAxGOuLjUlQkJqQhJYUASclGWmo2MgiRzAyChHE5K5ewyEO2lJdzkZdD+BMQ2ZlZvC5N&#10;xeWsLIa8jkAhQIoKihQ4KksEGOWDUfoAILJeuoRyHyzr6T4aaphx1lcraGgh4NBiaE8cDR4Sqp6d&#10;EOmkYEp1llq9sKuHENGB4wqzVymVCyEYBGayPK6IT2dLC91OPcHFLFytsa4Tf7VkLre1qiiplnoA&#10;B0Zft265XbX+OrdlhUX1OtknNGQ9c1lDXZbAFSjV1/Gz8Pn+AIIOBCLsmrhrAJDsW/V4kuo43lMg&#10;1kWB1q7VXU/BpJAKRDRBllAi3SXnpRqKkB28rzrHzyuiLufU2uE8J+1EMq/UUEH+DyDI/Qe3hx4b&#10;ek4LTdxlWwCi67ar62Glcxx/gERzHrrPQgfDkEZwcTHyt5ZSe6YH7yf3H3wPeS/NgUiIA9H1PON3&#10;SnhIQ7ps9/fSWZam0B34oiKOSb7nEpRH6KM5ky4i6wCqkywYMv+gAXrLXOhAtqM8yZyJvDmq0wUc&#10;DgocUqo5rCj8Mipd2jpkbqyeqlOq+64cF3Co0ep0Hw15e9FTcwZXm/1U993u6lNoKTqgZuetIXTU&#10;glJhblOQEbyGF1grgMgU7sl+C5ARskKNOg86PQmXIzYi4uxUNZFijMcsBZIw1xlI8tmIK1Wh6C2P&#10;QHO+H0piT9JeGeOC9WIcIjzWTh2ON597DMNefALD33wBjxIcjzymayQXeDz2GGMQIlo5FCRy7D/a&#10;Pph9P/zIo3j5hWdREXMWAxmncCX1KHqSDqE36TCF9oiKnsSD6IzdR7DQokXtRUOYLWqDLdEQao1i&#10;L0OknN6ArHM7kMlIdduGdPeduHxhNzI8jRjGSGekXTBFTqA91s8Zi7/Qgewx2YCPBopxcyAft28U&#10;8QeXgpZaX5TRHuqtfBr6q5+Gzban4XV8KkpSLNFa5UGHUkJRiMH1Kzn48st+/Pf//A7g/2P8E//+&#10;/37Br3/9FM2lsdCbMwYrR7+N3dMnYOfkcVg28i3MfuM1uBob4m5FKT4qLcGdQr53jqzkl4RS70vw&#10;NraC3vgpmPjCi3j3macx9dVXsX7MGOhTlI0o/iZ0J6aTp8FowmQYjJ+E3ROnwHLKTNjRrZxYthru&#10;azbDZelawmMZDtOlHJqzAPsJnH1TpsF6/EQFD7MPP4TNxEk4NHM2zi5dhmC97YjbbYJUaxvkHXBC&#10;DqPk1ElUe5xDvbcXriUkoOCsK4xHj4HTzJlwmjED7itWK/DIGBLvtRtxZvlK2E2bDsOx72P3hHHY&#10;O48uZelCOC2co5YK3rdgBo6uXYrjW9fhgp0pLp7cjyh/b6TFJyogJMYTGgnpdBqZChrRUQmIjIhD&#10;Ylwq0giVjFS6kpTLyoFkpgs86DqyCI7MXORezlORRweSL1VUdBt5OXI+my4knddnKHCIK9Hchwh1&#10;JSFSVaY5jxLul6htDRoS1eWlBEnFA2hojmNoKOcx6DpEXHTA0LkP6baqg0iLEhYBhiY+WshyuQoq&#10;jIGePrUvbqVNnEsTM11CYaC3V1WN6K4VMZXXEgQPtqXaROrepQFXrtW2ZYndXgqx7hrZv8JSQpbb&#10;FdchDkQTfxFVrRy6LQKrlTKpoEBLutQKROTYf4a8Vl5H8R56nOIsU39o1U9yTAcVEVie5zlps5D2&#10;Cl21j4BVJ8gaAP63GAqL/4z/85wCCJ9NQNE/WC2lQUNKLXTfgUCOws+/ofydpapM/mZDn0lKmapd&#10;3IwGDblGOycORAAiVVa9XVK1pqvCEgdSQwdST42tiNuDxLOzkRuwAa3ZB9CQbo/KeFO6jl0oidFH&#10;X8VZ5EdsQ3miKSqpQxWp5minu5D5sAQeMrGigEJ6UElPK2kXkRHp4kDUlO7S2F52VF1Tf9lerVyo&#10;BhBmmKs2j+6qM8gOW6UA0lp6GA+lXlxJQGxGRZoVqtKtEHdhJtIClyHl0nIkByxF6NlpyOX5qHPT&#10;FUCkW69sh56ZgnLaqesNiegqCVPtHTlBTgg6uAVHt03D2ilv4ZWnH8VLzzyBCWPexAvPPq2qnnRt&#10;Hrp2j/9/8JBSBw5p9+D2oPvQX7MI17IvoD3OieAgNFJOECICksN0JIQJIaKLw+hOIkwS+aXEOqCF&#10;MKkPtEDh+e1IPb4ecYdXIvrIKiSe3oxkl21IdN2FJFcDxJ7egXiWmXQhm+a9j4f5nicdtuKjvjx8&#10;dqsCX3/egE8/qsDffr6Cj/sjUJa2FUn+4xF5fiScbZ5Cgv9K3OkOQUddAO7eLMTPP98kNP6Kzz7p&#10;RFK8KyxNV2PtqoXIzwxBYfwxmK0dhxnDX4LBzElq/fXNH76HpWNeQ8iJ3SiOOobKSDfcqyrAJ+Ul&#10;uJ2Tg97ENDQERyPzuBtcN+/Alg8+xNTXXsaEl55X3X/1PhyPXQTJboLEiODQJ0D0CRITuhGrqTNx&#10;bNEKHFuwAvaTZ8F20gzso3PZy+P2U6dzf5KCh/G4sYwPYD1xAg7NngWPVasQtmMH4oxNkGZjizyn&#10;g8hxOoDiUydQ63UerZcu4k5GOrx37YQxQXZg5gwcX0DnsmwFXc4KHJ6/CBaTJ0N/3PvYRXhYTZ+C&#10;/Qtmw3HhLNjN4zMsm4cjW1fB1XwXgp2d4LLXDOcP7oXniYMIpMNJiolX1VOpdBepdBkJ8WmIJUxj&#10;ohMVSAQc2QSGFllSEhoCjzyCV8BxOeuyitzLOYRHoQKIgEIgItDQSjkvbSIKIMXFhEP5kNCBRHMe&#10;WjRIgzqhMdR1aNVVf3YdXQSGrq6docChq1LpZTYts7OKkEsDq4BAQrctQq+FwKGL927mfeVe0tAr&#10;YqRdp0FAg4PudbJOu7r3kPtq76MGrD3Y7sW1wZDX3By4qt6ntakRMousCOCfs3HJqmVchla9o8Zo&#10;qAF2uugRiPzpdWqeKL5OqtC0nkzqPPelgVsataXX0gPxHQSAtE+IQOu6vYrw/iH+mhDL96hmuqUT&#10;GXpetv+8L6V23YNzLAUe8lzqWYfAQwOI1qYjzy3wUGND6NAEagNy7QM4DIGbCkJPXNMgRLTPoHMg&#10;8rdkEBzSmK6rwupAQ9VlNJUEoTTGiho1H9m+G9GdL2ui26Ai1gTl8btREr2TybwrCmMMUBZvjIbM&#10;PajNsFRAkBUJpQqrJksmQzygxnCotUFkWhOWAgwdWA6oqikZD9JAxyKTKt5o8lHgkcWp+hs9yIu1&#10;qMuV2XjpQHLCNyEnUg9lKRaoYCT4zEFa8HKkXFzxYC30/Gi9QQcyD5FnpyDk9IeIcpuD/tpwXK1P&#10;QPNlX1y+ZIdzVotgsOhdzH7vJbw77Em88uxjGD7seYwd+SYeITzEgTz+uA4gj6ruugTH4/8JEK3q&#10;StvWACJVWI/yOoGQ/2FTdCeeUI6iNdweHVEO6Irdj674/eiUiDtAeBzFtczTuJJ2gi7lGK4QKF2J&#10;TmiJ5BcRaouqAEvkuOkh/shqhDkuQ9ThNUg4tQOJLvqIPK6HqBN0Jp6m2LZwLJ595CGkhB5Hc5k/&#10;2mpC0VQbRvdxCde7LhEqHvio4wRutzniSo0F2op20i7qIzF4K764lUdwfIPPP2mE24lN2LX+WRyy&#10;eh47Vz6MSaOkyutdGK4ZhXFvPYURLz6DNRPegeGMCdg0YSSCT/A7Pydz9IzBpcNzUZd8Hl+1VeDj&#10;khzczJaVA9PorhJQ6ROIaLv9OLB4Oba8Pw5zhg3DrNdfw/JRI7H23dHYMvYD7PiA93zvfewYOx7G&#10;E6bAYdZ8HJyzEPbTZsJq4mQY8Zpt77yLHaPfgwHF3WT8h6rc8d57sJw4XgHEZ916RBkYItHcHOl2&#10;e5BLeOQdckKZ62k0+fuiOzIcnQxjuhZLAu3o3Lk4vWQpDs1bALMpU7COz7OJzmT3hAmwmjEFtvNn&#10;wmEFobFpGU4ZbMA56x3wOWwBf2dHxAd4IcD9NEK9LyAuJBRx4RFIjhMHko0MgiE5KUNBIyY2CXGx&#10;yUjhvsAiJzuf4i9AKFDVVbptLfJUm4cAQ8AhgCiSxnWGHJMQcOicRynKpd2DUUX3UUNwaA3nEgKM&#10;xtqaB6E1kg+FhxYaRCT+cBtaQ63OdUj0MQPuY3YtYjJUyLVtnQPRuQkRG3EdLQ0CJWnolcZZHRw0&#10;ePTToehKeZ1urIF2r/9byHVSau8pce1Kn4qbVwf4/E0qZBEktTCSAsAgIAaFULalS+9QUKjzDLVQ&#10;Evd1Yvu/bDNEYAWq0mVWl5EPEV9ui7jLtk54/xBfDQbatg4g/3dg/HlfrhWgP3iNnONxebYHoBt8&#10;Pg0eAg5dm5Cud5n0PhOAqGVo5W/AawS0ynHwmPYZtFDf1+BxbVvXjVfeW4OHtIWJI+3g/1gx6osD&#10;cTlgO7K9V1ObVqEr7yjqk23QkGKFpqw9KI/VR2+pCxN7C5QmGKIy2YwOxAid5YRBrp0CiHTPFXBI&#10;g7qUupl4ZSJFaVSX6d7pMipPqQZ22Zb1RAbqz3P/ICGyF9daqPXhG9Vki12Vp/FQAd+0IHYXypLM&#10;UJpkoua9Sg1cgozgVUjwXYQYjzkoIEDCXCYi1nMWIl2n4NJx6XnljHud6STicZw0W4FlE1/H+Def&#10;wJRRL2LSyBcxb+xrGD/yJYx843m89vJzeOjhvyiA6OChC2lAf4wA0YAx1JFoIHkAkKee5j0ew8g3&#10;X0GWpyWq/E1Qw6gPMEP9JXM0hVC8I2zREbNPRWfcfjqTo+hPO4mrGadxLcOZIDlB8BxGW7Qj2mMO&#10;qB5bJT6GyHLZithDqxC0dxkCHVfAf+9yBOyjM6EL0VswFsMIwoGmFPz8TQt+/fEKfvu5H7K2cqjn&#10;XMT5zaDV24GShG3ICNuErLCVcLYdhtK0g8BvXbjaFotD1mPgZP4UgtwmwPPIh/A6/C6czF6D/qrX&#10;YLtzLGaOfQkvPfUIPnzrRaz6YCSsVk+C254p8Dv8ASII6s1zX0RtzkXgu6u4kheN67nJdGAZ6EtO&#10;R2dsKprC45DidBzuG7fBfOoMrCUMVjOWjxyJ5SNGYdWId7CGMDGkC5GG9Qsb9RAny9M6yhog9ri4&#10;aStOLlwEMzqPLaNGYeXrw7D8jdex5u3hMJ8gAJmJgM0bEbPbEAnmpkjdY43sA/tQdOyY6n3VGngJ&#10;t9PSEG5vhw1vDcfxRUtxcN5C7Hh/LJa88QaWDB+O7RMmwpz3sV8yn9BYiTO7N8GD0PDaawTv/Sa4&#10;sN+U34sVgt2PIzshhtAIQ2JULDKU20glNNKRRUhkMmQ/LjZFlWkpmYPwEKehq57Sqql0VVXiMnSQ&#10;KC4sVODQ4KFtawCRKCkSx1FFcPxne4dUXQ11HtJg3lQnVVV1LGtUjyuBx9DG8j87Ea3hvEsgQnho&#10;1Vg90ttHHAijn6I48Ccx1wRegCBVUy0NDer9RdClSucPZ6IDiK76S3vNHyH3GRraMa0c+n5D9wUg&#10;HdItmSHHRfAk5HXS9iAjw0VcNQAoeDBzl1LEVgOEBhUlxhRFCQUXluo4t7uUayBYJftXovoHPCRE&#10;4IcKsXZcO6eVQ68bekzi/3AbChzianTnh55Tn1FgNeT5pbpO61Um8Kjn379R/s5SpcbzA/w7acmA&#10;dh/tO5Njsi+ltq+d0wAi7R5SfaXrzkuAEL6tTeUozfBAkscaVEYbIsltMVoyHNGaTWeRvoduwx6l&#10;sYboKXMlQCxRGm+ImnQrarqBDhKq264NIbKXsNiHxlzpZSXO4zC6yp3pRGQOrIOoIVikOks3c+9h&#10;OhJpI3FR82XJIlLXW/2RF7ONYDJDR/kpPFQYZwCJsmRzFCcaqwGF6UEyiHANtwkQz3nIidiM4FO6&#10;wYZBzh+iMMoQ7aThIfPVmDDyZbz02EOYPOI56C97H8Yr38fiCa9i5eS3MX/CWxj5+vN46snHVOP5&#10;o4PtH2p0+ZBGdCn/HBpUBCQ6mOhGna9dMAH5ngbIOr0Oxee3o8xrFyp8DAgTIzQEm9Nh8AuI3Ye2&#10;GHtCxFFVZQk4BggSLbripbH9sGp8FxdTFWCKcj9T5LkbIOXUVoQfXA1vm0UIcVqL9TPpEN5+CSmB&#10;dDtVQWiuCEBO4hG1wP611kvIpnsriFmtukFHuC+B2773MW/MQzi5dxXqS1zgYP4Bwr22ozRlK87s&#10;fRO71zyD7cuewurZj6E8kzArPgJPp1lYP/ctvPbsU3jzuadgtWkS9mwbDifjETi3bxxCXZardSd+&#10;/LgWie5W+Lg2A3er8gnIVPQlpKGfItsQHIH8s+cRZGwJ2ymzYSG9qGbPh8X02cz458Bx4VI4r1gL&#10;n607kXGAwu8bipaQONRfDEfecRdEGJogcNNmXNywEaeWLYPxpPEEwGhYTfoQR+bOQMgOQtbYCAkW&#10;psjYu0e5j6pzbmi86I/emGhcS02F2Yzp2PnheKyjk5k77DUsIUy2TfgQ+5YvxrEta+FmsoPfqzF8&#10;7E3gvU8Xnva74e1oRoiYw+ugJS65HUVqDB1HdBzS6SzycsuQnKjrWSU9qlKTM3VASc5AZoZUN4mz&#10;KHoADQGGFjpwiMsoVq5Dcx5DQwOHVF9JV9+KsnLV5lFZKm0fJQoe5WXFKC8VsPwBEF2DuQ4i0nA+&#10;FCCaE5HQ4PEAIoNORAuV+Q4BiDgRgYhuudPuQRHXRL+P17epZxBwSb29JvQ6uPzRZjJ0W0KDwv8W&#10;Q6/RwKGFAETaWgRYcv7PwiezzWpgUNVbg9v/t9BgoSv/2NaBRnp0Ea4UUnVejlOINRHWxFfbl1KO&#10;SWjHtONa/PmYtq+Dhq6KS1eKI2zle0tXYR7jc0lVk7q3gIPbUk2lOg/wbyDgEBciXZsFILIvz/zg&#10;O/kT+LTnlPeWUvsOh4buOXVVWLoeWAIQGQsi82hVoTDFBVn+m9BMYGR4LEVLJgFw2REN6baoSbFA&#10;feZe9MoI9RRrVNAM1GTYECCGauS5rIlelWGpShkDolVhCUBkehPpXdVTeQYV6eZoLZKJFo+qOa/E&#10;mXSUORMWJ3nOQnXlLYyj7qaYqDEkD+XH7UJJkrFqAynhm8Z7z0IaAZIbtQHRhEfshfnIDtuouvMm&#10;+sxD3IVZCD+7GiunvYXRrzyMySOfgeWGiXCn4Lpby+DC0dg8ZzgMl44jQN7AqDdexBNPPIpHCBCt&#10;/UMAonMf/+8YChEFkL/8BXZ6c5DhsgGJR5bg8qm1yHNZj6Jzm1HmuY0QMUZdkDkawin20XboiHMg&#10;LA4yCAsCQ8DRK20lBEAX9zviDqq2kaZIO9SFWKP6Ep1NgDXKLlogy10f6W47YDD3DewzWol//9yL&#10;f/zch7/92IMv75agqz4Av3xRgh/vJePjttO41XyAf7jlsNZ7EXOnjoCbszn6OwJw/6Mk/HQvFn4n&#10;3seG+Y/wO3kUH77zCFwOzkZ33X583B0F003DsWHWK3iKn+8ZujRH49lYO/clZAWtRsKFpegocsFX&#10;N7IIcv7hUz1xsz4FBcEn8V17HW7mZuMKQdLLjLzOLxQVngFIOeyMg4v5LHQjDnPm49DCxTi+ZDk8&#10;t2xDmtMR1PqFoDU8GS3hqagPSUR9YCxK3HwRttuUAFmPGMNdSJD12nfowX/TWvhuXIMIo12INzdB&#10;orUZspwcUXn2LFoCAtAWFob7FNtAe3vMffllrHx3FDZ9MA7Wi6VNYx3Omu6Ap51Agg7D0QQee3fD&#10;fY8BzhMc57l9QUAiAHGygNcBM3gd3YMo3/OIvhSI1PgkgqEAKfHpCibp0uuK8EghPFSj+KDbkGsE&#10;HgWqa+5/hgYRafMY6jq06iut2krgIm0eqtpKQUTXWF5VXooyuo8KlkPhISHVVwIRicZaHUS0thBx&#10;HkMhooWM8xBwSLWVGqw2CJAeitKfAaIJuibuIjoCDnkOqbrStW9oTkMnXBKyr20PPfbn0O4/NAQY&#10;WjkUINLO0tbUqPa1xY8eCB9DRHaow1ACzH3NgWjg0EIchmTyf+x3KHhI1ZVun8flNYPiL+8zFACa&#10;MGsho/a181o5dFu7TgsBh0BD5zykC7CuOrFTus8SFDKrrraGuXwOed4OnhNoSBdqzYFoAxzls8hn&#10;Vd/34PeivZf6jvgM2velHZNrhx7Ttd0MVl0NwkP1xOqWXlkNyI07jsKw7bhCQa+KM0F1ojlqk21Q&#10;nWCCujRLNGXvR3+tF+pkadtoPdXzqizFSM2FJVVY0vW2JstauQu1fG2BgxqBXptrw31b5TSkYV3a&#10;QtpKD6mVCaWbb2fZafRVuxNAVrje4ouC6K2ozbLla08QIPG76Dx2o0Q5kN1I8JmNlIDFyIveTFDo&#10;uuxqI9LjveZzfyZ8Dn6IgOPLkehtiITzBsyK9RF0aC1O7Z6JnfPehMWa92G4bAxmvz8M7w1/Gc89&#10;+6RyIBo8/nAgWvy/ASJtJQ8/+phyMs67FyL20DKE2s1C8qElyDi2DJedV6LIbRNKPXeg0s+QEDBG&#10;U4Q12uhEOuIO0ImQqAoWB3TOg9FJmHQKWJL4BcU78RztYJQMRCSZIxxQHWSD6AOLcGTta4g4uhZt&#10;RYFqGdS+5njc6E3AN/fyEXfJCFnRZnRvu/mlbkbsxV0oL47BL79+jJ++b8K1rkDc7aMQBq/GqmkP&#10;YeLIhzD+3ccxfexjiPBdhNpSR1ztTofltllw2b8eR+034tLptQj33Aq7Xe/Cne4j0XcL+qsvMLs4&#10;APe9c3G7KQbFcUdRleyKrpxAFF06iXsVefiCmfL1tGzUXgqnIwtCkbsvLppY48RK/l1WrIOPHoF4&#10;8DhK3X3QROfRFp2JxtAkwiMONRdjUeUXjUrvECTZOeDS5o0I2b4RkfpbEblLD+E7WRIqMYRK1gFH&#10;VJw7h3pfPzQHBuFOTg7qIyMx/dWXsIVu5dCm1YTGduUspFpKQkDhIcCwM4SbjT7OMdz3GMJznzG8&#10;HEzpPgiOA+bwOWQJn8NWuORyAGFe5xAfFoLMlDQkx6cgKS4ZyXEpSE8lSLPzkZ2Vo8Z0SDuHAEQD&#10;huZChroRrcuuQEKDiFRVyba0i8hx2dc1mktV1ZDqK0KkQqqvKnQN6CLeGjw0kMjYD934Dx1E/uxG&#10;tGqs/6jCGqy+krJHGmIJkCvMWiUEINcGASJ16SLaIvjiAARg4npEfP5o8/gDCBoslJANiT9f9+d9&#10;LTRoaNuqDWSgXwFEsux+teaFTvi0e6tqK4q+BhCt/DM0tHNyXM1Sy1JGcYsTkUGFbQSITBmimxmX&#10;r6WoDhVeDQTae2sCrYU6z9Cu00ptWwud6/hjX9fWIu0gItoEC59HwYChOgbwWf4ACMHRIvDQtXto&#10;o+PVdyLXD34nEhoYHpT8/BrotM+kPZ9M+f6gEb1LFzKZotaVt7ujEYWJp1ASuRMDVefoNFxRm2CG&#10;1qx9KIszRGOGHYpjDFCdysS5+Aw1yRQNOXup6TvVFOwNeXaQSRFlQGFP5SkCw57uYi9dhCwmtV8t&#10;ONVb7aJGqXfIlCc81igz9NKl9Fa74UqNJ6poMq42eSs4yb1bS47hoaIEIxQnGKM0xRwliUaIJ0CS&#10;Li6kA5GxHzLqfIFqNAk8OQnRHnMR5T5Dlacsx+Ok6Qx4O6yAn+Ny+NgtwkG98TBZOhJO26di6/yR&#10;kCqssSNfxbBXn8eTTz7+YIJEzYk8zmNq+wE0nuB5rW3kD4DI/kOPPIK3XnseF6yXImLvQvibTUa4&#10;7Uwk7F+AFIIk23k1clzWoYBupNhzOyr9d6Mx3AbNdBcyuLAthsGySwYc0pUIVFQokBxCezxBw7Ir&#10;gUAhYNKPr8D5bW/ATe8N7F/+HDZ8+CjGPPsQvI/vQm3eCRSlnUBN3nEKHUF70QRXr+Tgf/AzgH+p&#10;HlcxkQ44vncc+hvPwMboPUx+71lcOrsM1gTDghkvoKzQA//zPz/jy/u9yIm1gJPFQhw0mQMXmw9R&#10;kHCAf+RjOGTyAWozDqItzxGu1mNQGmeKxpxjKOazdhR7IejEWtSnuaEnPx4+DvZojYvD56XV6I7N&#10;QI1fJKEQhsLzfsg97YH80xdQyBBIdMZmojc5Hx3RGWgIikctAVLtG4VKnwhU+4Th8hFnhBsZImTb&#10;NoRt344oQyYJVhYoOE5weXigwT8AzQEhuJaSia9q6mC7agV2L5kDD9vd8NlvAc8DpnB3MMY5AuOs&#10;zS4Fi/N2Rjhna6BC9gUo4j489xorB+JDgPgdtmZyYgG/Y3vgf+ogQr3PIY2fKZlOJIXOIzMlC9kZ&#10;OXQeul5VOdnSNVdzITK24w94aCH74j7EnUipuY+hLkTAISHHZNyH1ttKtX3QeaggRDSoDHUif3Yk&#10;WnuIDiZVD1yIciKEh1RjdQk4Bt2HRC/FVAkJHYgGkIFugoOA0ARdhE5XXca/LwVQBP7PEJBShGvo&#10;8aEh10hogPjz8aGhHReAXO+/ot6/TQByRebgolAOCuADIaSAauDQQKFtiwCr/cFj2r7OnQg8KMyt&#10;jcz+B78HCSXsuu0H78FtneD/JxwkpNrrfzv3vx2TGNoeokI9n1Sh6brxSgjsdKEbPa+1fQg8ZFs+&#10;kzSua9+BQOfBM2vBa1RwW4OLhAYb6YggANEa0AUc7a31BEcLz8vxBhQmuaIs0gB9dATtBUfRkU/d&#10;yj+IxkzCINMOFYmmuBy8CZ0lp1GVbou6bHtUpBorKMi6IK3SME4wyPgN6XklkyXqqrP2qXYRGXEu&#10;66V3lOgmVmygQ6knZLqrqDGVbnQ0dmpkeh4B0pLvSMgcxkMliSYooQUqIbEEILFeMwmQ+ciJ3Ijg&#10;M5PVgMHssE0KIPFeCxHpNhsBx8YjwnUhzJa/CYN5r+H4rknwtJ4Pp80fYv/mCTisPx3rZ72pZsGd&#10;MW4Y3nnrJdWQ/rhUZalBhAIOOo9BkDwACLd1vbP+OKY5EGn/mDr2TfjxffzNZxAgUxFgNgkRttMR&#10;bT8L8fvnI/nIEqQcXYrLLuuRf34byv0MmJHT3gWaoynMGs0EivTCao3mF87txjAbBZZOAqUjTrr6&#10;OqE78QhdySEkHZ4Hf6ORiHaYjnTnZbBc9CJm00FcqY3ED/dK4UkHVpp1GL/+2EFg/IJ//c+PuHe3&#10;BZ/cbcO//vtn/PrXj/Dtp0W4dG4NrLaPQXmGCSqzdsLjjAGu3mjha4Cvv7qB+opQZIabw2bnLJhv&#10;fAezxz2PewPZuNHkBbN1L2PnitdxxmYcckP0UBVvgEMGo3DeYSa//804ToDfaYyB/yEz9f289dzz&#10;cDYxR2tCGm7llaIzOg11QbGoC44jOEJR5OqLxpB4dCXmEpR56I7PQ2t4Oh1IDKq9CQ+vcFR6haE2&#10;gEDxCkbBCTfkHD6JotNnUeXph1q/QNT7B6ElOBLXU3Lx1/Ye+Drsg+XKhfA9YKWchvteI7jZG8LF&#10;dhfO2urDlQBx22OgQHLW+g+YCEAEHhpAfA8QHActcfGQNT+PLQFkjounDyM5PIzOIwGZ6ZeV85BB&#10;gTK+47I4EIYOIjqYDG1E145LFOYXMaQdRKqydG0eGjzEechYDwGHqsKSwYIaPBgVqhqL+woiOoAI&#10;NAQiEtoodA0if1RpiRMRB6JrTNeciABETVvOUtyHru5dqlIocFKF1a6rwhroooAPirgIjLgPua9U&#10;Iw0VeYk/Q0Pb11775/NDQ7vX/xYCGwGIiJ08g2TlSiRFACm4mhCq7rgUSA0aChhD9wdDOQvZlnvw&#10;XpLRNxK0Hby3Jqgi5LItpXwvEuo9WIoTGgqDB9uD1w8NcTAPtgfvo8V/XMd9DSTyfLoxLX8ARNo+&#10;tPmzBCTaPFsCD2kT0aCqPvPg55Z7ad+NCnVO9x0MreLS/j6qJxuvUVOZ0InJWiDaOBCpnuzpbEJx&#10;8nkUBO9C2+X9aEi3QW8JnUTmHvTTkXTkH0Ztuj2Kow1Qo+CxD5Vp1ty2QVelM+roPprUQEI7wsMR&#10;LcUHFFSa6TJk0GBrIRPr8pN0Kdaqp5bq1kvQ1OcJQFx47gzP2aO/zoPmYqsCiCxQpQBSFL+bLmQ3&#10;ihIM6EBmESALkK0AMhFJvkuRGbIRQc6T1bK2EWdn4+LhD5HktRghJxfDetVIHN85Bb52S3Bk2yS4&#10;mc3Hwe2TsGnmG9i+8B2snTsKH4x8GSPefAnPP/80HqYLkcGEjw5WXcn6Hg8AQrD8GSAqCJuHHnoY&#10;i6a8DQ/jyXDZ8i489D+Aj9GHhMhEBFlMQbDVNETYT0eM4ywkH1tCiGxAgfsWFHnooeTCdlT5G6KO&#10;MGkKs0JDiAWqLxqjIdgCzRF70Bq1F+0xjrrqrsSD6E05gsJzGxFlN4FuZjPhNBOOy59BWoAlPulP&#10;RkeFB251hOAfvw7g3//+Et9/d43/EDn4+HYtfv75Dr74vIs/vFwUph6C/9nN6Kk9guo8C/4Qs4mN&#10;f+C/6VD6+ypQWhCM613pCHbXx/7dU7Bk0uNwO+vAa75Uf7Co8zNhuOp5TBz+BBZOext79N5CwOEZ&#10;yPLfgONGo5HgsRNl8cewa/H7MFg2DR++/aoCyZiXX8H+nfqojojD7YJKXEkvQD0hUu0fgZ6Ey7iS&#10;Uqjg0ZuQjysJBXQimai/FIca3wi6FoKEUeUVihqvEJaXGIF0JsGoDwhDV3QybmeV4vfuq0j0cMfo&#10;F57EUcPN8NpnCjc7ugupphJgEB5SnhsMAYnmPAQgKqQNxMGUrsVcBxAnS/gftIK/kzU8HMzgfsAG&#10;cZcuIS0+AfmDbkIchw4ilxnZapyHVGH9ARGd89DgISGv09pBdI3pOoAIPMR1qKorQkQLaUivKCM0&#10;KipQVVmOSkJDwCGwEIjUDwJEO6bBQwute6/Ojeh6aT2AB0NrSFfjQiTzphh1iSsZzMDVnEkCERF5&#10;CotMzCggEgci50XYNSgMhYMmRtr+/+v8UBcixzRgyL62rYUARK7paNb1wlLVNHw+dT8KoTyjakin&#10;0Gng0FzGg+B5Ec+h7kMEuZ7waG2up4jLuI4/hFXiz4KvlUOveRCDoq2Fep28F49r1w+9j3RAGPp+&#10;UsrnERDJ/FaylKwaGDgIETVjL/9O2qy+0hYiIZ9HAKJ179U+q/puGKraSt6HpYLpkPd6EHJeXjfY&#10;BtLeInNnSfdsQo0AkV5Y3QRIUYoHsnw2oZ5gqEwwRmfhMVV91UygXCl3RX2GPYpijJAXtp1g2Yfa&#10;rL2qKksWjpL2DxnLIaPRZfLEjjLCQbr20ml0lBzhNU6QCRUrMyxYHlTtJLImusyN1VfrhpaiY8qp&#10;XKk7r1aslYZ2WaTqoeIEQwWPsiRzFMpa6BdmIDlgMXKiN+OS84dI8V9BgGzCpeMTkey3BGEuMxDi&#10;PAWJFxYh6cISuNtMg82qUThjPIPwmIMLNgQJAeK0dQoMFo6C4Yr3sXTKmxg74kUMowt5TI1Gf3Sw&#10;LWSwR5bmRFTo9h+0f2gAefgRrJz6Fk7rjcGJ9SNxitm669bRcNN7D767JyHAfBoCLQkS66mI2DcH&#10;8QeXIPX4KmQ4r0b2mfWEyVaUeu1S4KhhVPkaoSHIAvVBlszSLdASYacgIu0hnQlOdC0mSKD7CLYY&#10;Cz+Dt3Fm22v45mom/vZdEyozHfDL1034/B6zglwvfPFZO777eoDRhxsDJcwUo9DREIOqonP45dt2&#10;fPFRDv75+wDB8Cs+/aQTtRUxGOgrxz//9iV++LwJ5w7Mx+rZz2D1/DH45Zdv8dlH1YjwWMc/7mFc&#10;OjEDK2Y8i5effRjzJ72ITfPfxL5d7yHRayuuVfnidmsKr7uEy6H7EXzKFO+88BQeJUSeYIx6/nnY&#10;btJDWWgMPimuxecVzbhf3YY7BTXoJ0R6CZEeRl8i3UhsJppCElB3MRI1dCu13gSGX6jqpdVwKRId&#10;EYm4nlGIT4oaCI8byL8URHg8jknDn8fJ3QIQE8KD7mOPvoKHQEOAoqqwCBWpztLchwYSTwcTXJDG&#10;dWkHYQhEvAkOP0LkArdPWesj8oI7ksIjkJmSgsuZWQoG0oCuGtEJDgGIACU7UxyKdOfVOQ8NIjIm&#10;RNe4rmvr0No/tFLg8aD9g/BQLkR6YZVXMCoJkWpUlBMo4kAq5HipAkpNlc59aFVaWvwZJNLoLeNE&#10;tHYQBZJBB6JAIlVZAg9m4qpBl6IxVLyl95PmcLRutENhICHHhu7L+aGhvebPx4a+TjsmYNHGfwzd&#10;l2vkWbR7qWqawdC1FejEUwRVQnMZGixkQJ4myLr2BN04CpmORNo9VDsEhVQDwFBh145J6MR/EASD&#10;x5RAy3sN2Vfb8gyagDN0q/798T1Jxq/Ens8nEyDK8rECAq06SnMi8ty6mXubVbWVbsZh3dxecp0O&#10;IHy9lAz1mdX7CUAIVPk+JHhc5suSZ9OeRT239l3xnKxaKG0fMvpcVWmpNiGBSCvKsvyRemE1KuOM&#10;UE5wdBefRGOWg1pASmbl7So5iepUWyZ2S1CfZU+A0IWkmKM+WzcGpEGqqgQgMtq89JDqiVUrI9MJ&#10;A5m6XSZUrMgwV1161XxZZYMTLVaeplOR+bGc1LxYeTF6aJeBhvkESFkSnUe8IUllQbJsQ7THNDUS&#10;PSdqEy4eH4es4PXc30AHMoUwWYpQl2kIPzMdKT5LEOs+EyneK3Fi9wTsXvAaHNePxf4NY+FiPAte&#10;1ouxZ904OOhNg9mqDzB/wusY/vrzePzxRwgFGQ+ia0x/ZAhI1PgQDSh0KFr1lZx/+JFHsGbaCOyn&#10;43FY/jYOrByBw2tG4OSG0QTJWJzfMR4XDD6EnykdCd1IiM1MRO2bj4SDS5F2YjUyT63FZdcNKPTU&#10;Q6mPPsq89VHhY6iAUi3jSQLN0Rhspaq52qLs0RJui4wjixBm+QFCrT6A27ZhuOgwC90VvvjyZjpq&#10;C12Rl+mKH76RmXXv4btvr+PuRw349ltxJd/gy08acP9uBe5/lIvfvqpREyw21YTh6/vd+O3Xz/Cv&#10;//qesKnBQGcaLPTewZg3H0ZzY4HUbBE+iYS5Pb65lYXLQRRju6kY+epDWL/oDdgRmDuX0d2tGI0j&#10;NpuREeWOb+/U4vvb5egsCUX4WTusnjEOzxAgMnmkOJKXn3wSRitWI/Y0M4n4VHxcWoX7Na34pLQB&#10;t/OqMZBKRxKbwc+cpLr2toXGoT0sHp0RyeiLz8KtzFKCox5fVLTh996PUBgciplvvIBFo1/ERrrC&#10;Y0brcG6vEVykymqw6kq5D0JDAHKOwBC4nLc30m3bGuqqrwgQT+mFtd9MVWNpPbL8j9jAg8eOmWxG&#10;mNsRxFz0RkZ8LHKyslTjuQwo1EFDFzqQsBQHkpWLArqUvEGI6NpAdCGuQwPHnyEy1IXoHIgOIJXl&#10;VajkdgVBIRCpHISIwESr1hoKD60KS0L2BSAP2kAGASKr8AlENDci8QAiFFYRF02oWxsbeG/p2VWn&#10;BEcEXcqhINC2lSBRuERgNQGT81r8+fqhoV0j99dCwPEAIBRZybiHZttaiPhprkNl2UO2/zinqxKS&#10;dgTpbaWmKeG+dN3t7aHYK8CwZGifQ+IBIAa3tVBVZlJSdCWDFxhon1lzRw8atNVxCbnX4EJO8l7y&#10;fINTsUtoIJDlaf/4LDqBF4DINPQaPAQu8tkG+mVNFu274HvK/XhcvlP13nytquqTDhI8JoMftUZ8&#10;tWwuP3uPfH5xGdKNmH9/rQ1EVkKUaqxu7l/pbUd1QRgS3ZehLsUM1Ylm6C09jf7Kc2jOPoD61D1o&#10;zz+GruJTSL6wDJU0BLWES1WqJWrSZTZeXTtHPYGgJk0s1gFE5r6SKitpYJcpTRryZMnbA3Qox1Uj&#10;eX2eI4+fZbmf1x1Fb815FMTuIECOoirTFg8JPIriDdRIdBlQGKfaQBYjM2wdXccHkEWl0gLX4+Kx&#10;CaoNJNRlOsJOT0OC50JEus4gRGYj+uwS7Fk/AgZzXoPtSroRo1k4azIXh+lEXMzm4QzDdO2HmDj6&#10;VTxFeMgCUk89RZchIGGoObIUSAbjQTWWtJNIwzqP8ZpVU4fDevFwmM4bBsv5w7Bn4TDsW/YmnFa+&#10;hWNrRsF542ic3f4ePPTfpyv5/3H1l/FVpNsWN9pn792CS9zd3QXi7u7uQpDgJEETPEQIEkIguBPc&#10;3d2hkQbavbfrOfc9d9wxn3T22ff9MH9Vq3ytVTX+czxW9ugodlEg6a4VRxKA7bNCsashnI4kGv0L&#10;4nFkUQqOL07D8ZZ0nFmePRArsnGxvRDX1pajf3401pXbY32lIx2ODaZHj0FVyAismxOEI1tr8Ptv&#10;pBfxFly7shn//NeP+N//75/x+z++w9XzO9BUG4T5PO+3TzdjTUsqVvC8rx7sxX//8xv8/MsbPH9y&#10;Bs8fncT967vhYPQBdm5cQHT8E/8kWL5+ex2f3duKzUtT8em1bt4AkxDho4tPPv4AHg6jMTHLBrMK&#10;5JW92nC3GApPe2PUV2QxI1iPd3f30cq2oXVOBULcHTH8N79REJEYyvDQ10WRnw9acvOwZfYc9K9o&#10;xbXN2/D5qQv44eJN/HD+Jr6nS/nu3G0VP198gD9cfYa/PniLPz18jS0Lm+GtNwqR1prI9TJFrrc5&#10;ARKJ+VWZmF2SgqbydMwvz8S88gxVbDVYB6JaX9UISAZi8YR81ZRXQLJMWmFJU166D3EjK6eVYRHX&#10;T8tPQGdDHdYtnott61Zj384d2LtHBkuUzoNS/yFFVIc5/Y8iKy47TNchAJHP4j6kA+FgS6tBiPxn&#10;Hcig65AYgIcUW50mJM7+uoywOMvlZwbch7gOFVw+CI/BoiwBhziGQYhIsdMgQAYhoprzEhoSavRd&#10;KcpiCERUk16GiIn0T5BtBDp3mf0OOgMR9f8Ewn9C4T/Fd3D94PZq/tfpfy4fhMTgsf9ze1mmirAo&#10;sCKe0gprMEMfhMN/AmRQTAeXD66TGKhDkGKfW1wu6ymq3FYB6dft5PNgE+YBAR6A4EAxmQiwfM+H&#10;/x5a5N+Q+PX7q+DypwIE2Y/zKvhZDcPC8wzuI/sLNAQCT58MTGW9fA+BnVyPvFnxMh3kNToPAZ4a&#10;CVh9T/5uT5/i6dMn/E147McE6SMBEr/DI36Hp48Hgsd8xnM8Z8j0yWP5XlIMeQ8vnj7Cy+dP8PwZ&#10;j/XkDjVBlnHfx0wAHlxnSL8bur5HNxl0okfXYtPcQFwhFK7vn4QHBMinV5bj1pFZuLRLeqIX4P6J&#10;BvSvSVOdCi9xmzPbS5ULkSFJpN/H9aMDHQhvq3eac56AGKhIpxOhqxiobB8ozrp5nA7kgLTUasKF&#10;/TWq2e69s/PVwLu3ue70rmJ8cLg3E0c3MxvfVcYV2XQg7tjeHoQDG+LROccO+9bEY/fqOLTPcMCu&#10;1lB0z/PE2kZXgsMXPQsoznQkO1aEYPXscSgK1UeapwZKg01RG2OLqihLTE93xrxCH8zK90aouzFG&#10;D/sddDRHQGPMcAwb+pFqmvsJYSLFWjLEu4pfi7gGASJ1JjIESqizPrJ8dJDqpoEsTy3k+2pRDDVR&#10;GaiHCcF6qGNMDNXDjFhDNCQaY0G6OZbm2qCtyAlryj2wYYIveif5YvPkcdg2LQi7Z0ViX0MMDs1P&#10;IEyScYIwkTi3Mo9upALn2wvoXoKxrsoZPXUeaC9xxNTIsZiXZYo3N9bhyM6peP/6FP721/f44x/e&#10;8kY9gaP9q3DmUCumFDkgYdxoVOd44/iu2fj+5UH88dtbuH6hF5+9uoh//esn/O///gF96xpRnO6P&#10;//37O/z337+iUBzE6+cX8fD8KnQ3p+Dljc04sKYA21dPhJHeR9Ac8ztojfkNksMMMZfOaFGNNfJj&#10;dGFr+FtoD/0d2ufX4unlzbh3rAuXd7didVM14oO81XheQ373G4wd8iEMRw6BybCPofW7/8InXK47&#10;bBii3D0wp6AQuxcvxtXNW/G0/wS+PHMV35y/jc/PXMfpDb2ojo2Al84niHfURJ6PMQFiiAI/S8zJ&#10;j8aCqgw0laZhbmk65jFkfjAGm+6qVlh0IQvpVpo5lWIsKbqSYixVlEWISEV66/RyzCxKVtHZUIv2&#10;pnq6kKXYsXEjDuzZr4qvBBoCEDXCLj//X5HV/7XAGnAgA813B4uv/jMGXccgOP7fU3Eg6h0gdAAC&#10;EInzv8LiAudl+p8V6gMAkTirYCFFV1L/MQiPwWIs5TwIjMGpgEM5EMlMma0OvnRKmpXevHqZ8yIk&#10;9///BF4JEkVxEAD/KfpKcCmkA9sNgOH/9pXpABT+c91/htqOIv6c28ln2VbEVYpwRHBFeP8TDIOg&#10;GISHAgKv4T+3G3z5lYivZPjqbYhcN3jd/waFunZ+By4f6Oci2/0KSp570Ck8kf0FCuozr1m+zyMR&#10;bLlWEWruQ2F/zvnnnH8m8xTs5woWsv1APH/2GC+eP8WnL57h5cvn/CxvZpTrFgcijolQp0t6/eo5&#10;PvvsJV6/foZXr55w+gRv33IZ4+27F3jHeP/5S3z5xWt889UbfPvVW3z79Tt8+f4l3n/2FG9f3sOr&#10;ZzcZtzh/h8/4TTy/fwlP75zDF6/u4PuvHqv4+v0DfPHZHbx9dQWvn57Gq0fH8ebpSbx7ehzvHx3C&#10;rpUZONWdhZv7J+D2oam4Q3ic2MjEl/A4s7mALmQajnbn4vjGHFw+MAnndpXj9PYCuoqpBIi0nJqs&#10;WmAJQKSCXNyHvMJW4HL71HQFEKkPke0vHpyo3lJ470wTbh2fyfWzlDPZ3x1PgMzEyZ1F0pEwC4cJ&#10;DnEg4kQ2NMtgihHo70lBx2wBSCL2r01Cxwx77CBA1s/zIDTcFUAk+hb7c+rH8MHmlkDMzrdFToAW&#10;MugSsvwMkO1vgOooazQVeCM92Braoz+CjZk2jPVHY8zIj9X7zEePGIJRDHEmQz/5mJm2AIMg+e1v&#10;Vf+P3xIqHxEqQfa6SHbXRAyz8DinMUh0HoNMDw1ke4xFvpcmiry1Uc7z1gTqYGKILqZFGWBOggkW&#10;plliKbP2ZTm2WJFnh44ScSZe2DhhHLZPC8Hu2XQmdCcH58Xi0IIEHCNETq3IwamVubjQWYTDi5JU&#10;Bf3qMle05tthbrox/6RyfPn8IL56dxGfPj+LH376FD/88gr/+//8gM8/PYjCODMYjiAIKdCNdenY&#10;3sHfd1cj/vzTI/zzr1/hz3/6Eq8/vYJdPTNx9sB8/OGbq3j58BCOHmjF//f/+RmPLq3GT58dwsU9&#10;M7FzVTbePTqIce50HLbDYWk8BONdxyLGXwOpIVqozTJCeYoRghyHozrbF69u71Av8rpxcBWu7luC&#10;R+c3o3FSiYLIKP7GmsM/UW9UFKB8xN94DOdNR/0Orhofwl9vKEJNRyHVyRiV451QMc4VSc7mCDIe&#10;hQjz4fy99QhuQ8JDH8X+JqgMsWWCEId5ZYRGSaqCx3zOz2WIC1HFWdJ099fmu4N1I1K8JZ0KxYEM&#10;VqiL82idUYE5ZRmYmBGNxop0dDXWom1GDdY2N2DL2k7s274Th2SAxP6jhMdAM16p5xgEiBRZDcCj&#10;X0FjsP/HYMurf8PjxAmcFbdBWAy6jAH38X9FV1L/IdMzpwbqQs4TJBfOM86d41Qq0WUE3tO48h9F&#10;V1Lvod5QeFWcg4SAYgAWA6PmCjSuKShIqHoPgkPg8Z9FNeI+BC4CISkbHxD3AVAMgGFwOggDiic/&#10;DwDk/9YNCCqn/86I5TO3H8yOOS/LVRYu51DHGgCH9P/4lPGCIvuU4itwk+2lvkOEW+bFkYiYy75P&#10;eQ2PZcrl6ngMEeMHD6S45hYdwF0l4HK9LzhV16euWVwCHZOKe9zmgcrOB0IyfcnMHzBbf8Rn7SFe&#10;vXiEz14+w9vXL/DF21d8Bl9z+hKfv3mBzyjsb149xruXj5ncPcYX757j6y9e4dtvXnOfu/jq/XN8&#10;/+1bfP/1Z/jhW8Z3n+HH797hh28+w+ev7+D9q5v47qtnFH9C4fVtCvhZPL9zBE9vH8SbRyfx9eur&#10;+O7zO/j2y7v45ovb+Obz2/j23S189eoq3j87h1cPDuHR5T7cPtGFaweX48zOuTi2eRqO906mCK/A&#10;p3w2X9/fy9iv5q8fXYWze5pw6VCzem6/f3sRP7y/iK9enyA09uPlnT48uroGDy6349XdrXh/fweO&#10;rcvG8e5UXN9XjWMbUnB6Yy4u76jA4a4kXN45Aac2lXJ5Di7ureP5S3H14ATcODIFV/oHBkeUd37I&#10;aLwXDpTjrrwHhGARgMhovFLRLvUh0oHwMve7dLAGd8808Npnc/0MupEGAiSWgJmunMgHR/tyVA/0&#10;kwTI0U1Z6Gnxxq6OCDqQZLTPtFUV6AfWJaFzlrz6Nhgb5nuqIqyeBV5q2k2gbFzozXlXrJvrhM2L&#10;fbFqmhsqY42Q5DEGSRT84hATLKkKQE64DfTGfkgR1EGguwki/W0QG+QAB3NNZtUfQl9nGEz0RsJU&#10;fyRMdEdAZ+wwjKBL+Y0Uw/zXb+FtrY1kDx1EESCR9qMQxYjlfIKDdGIbjXSXscilAyr00UQJnUlV&#10;gDYmiSOJNkJTghnmJVkwzLEozRpLsuyxMt8FXRWeWF/tje5qH/RNDsTOGeHKmeyfG4ejzanoX5CE&#10;nlpfVUG/tzEOfQROQ6Ieti/JxPPr3Th3fBn+/s/vIf0//vGvH/GCN0Z9UTDGfvJbaA77DYwJzOEU&#10;7hkl4fjx9WG8f8mM4vkpisIxOpA/4fMX53B0SwUObqIF3bcQf/jhKZ4/OMKbpgd///Y8b8I5+MO7&#10;03j/cB+CXMcgwGM08uLNEOA8FsmhRsiO0kM2HUhpkglKYgnOPA88u7wJfUv4n25uxJlt8/Hg7Dp8&#10;cf8A0qLH40Nei4nmWOiPHkVwfAQdAtzfXFsVRdUEWaM60Iq/mxXKCIcCbx7bTZsw0US+B92GlxHy&#10;fQyR52XA39gIJePNUBUuoxBkoLFEIp2wyFFFWAPFVwQIpwukYl3AIfUijMV1hAZj8cSCX+tBOM/p&#10;iullmFuThcrkUMwsTEUDAdLZUI226RXonDsF3a0t2Nm7Af27dqN/30D9xwAw/q+11aDrGKg0/z9g&#10;KHhI3Qcdh8SpX4EhL2AaAMZADIDiggqZP32SDoTTyxevqPXyxr9LFy7x8yUFkovy9sFLdBpXLjEu&#10;4zqnMmqtNLcdAMg1BQ0BiIR6WdCt/+iFToCo1jYUZykvF3BI5ak0V5XtByuuRWj/3zEo9CqePBmA&#10;gmTnFGFxJy+YfX/KZS+eP6bwPsbLF08YT1W8Ysb9ejA+fYY3zL5fMz5jvH9NMWa2/QWF+cv3b/A5&#10;4y0/P6eIv3n9HG/eSLxgBv5Sxbtf4wtu99Xnb/HVF5/h6y8/4/Q13r/9VAn6q0/v8zwPKNJP8cWb&#10;p8y0n+PbL15ShJm1v32C92/u482L2zz3PWbgst09AuEu529z+xv4kvH1ZwwK+LvHJymse/Hk+lY8&#10;vLwR98714ObJtRTGtbh7biNe3NqLd0/ooF+ex/fvruGHz+ji+Aw8vroBXz7js3VxA7PpLsZqPL7U&#10;i6dXNuJq/2Kc2ExR3TWNQjsfz6524+sXh/HFk368vNGLW8cWM5ufjov7Z1GMF1FQl6i4c2o5YbEM&#10;98+swr1TK3Ht0HzcOLwQd08sxe1ji3DnWAvunV7Oc6zGNy/78dPn5/HLF5fwwzsmne/P4c/fEViv&#10;T+HNvR3Uk168urMVn93djq+fHcB3n53k9hfw9af9eHpjHR3ITnz/8hi+fLwdp/uKsXGuOy5sLcS5&#10;vhKc7MnGkbUpuHe4EbtXxONEbx5uHp6hXtFxfk85v59UolcrQMggiVIPcm5fGd2HOJA6tVw6EMqQ&#10;7zJu1h2CQmAjgyYqmPSLK5lJ4DTiUG8SwVePI5sJkEO9mTgmrbB2lOLwxgw6EC/s6AjHwR4BiA32&#10;dsXjEGnXQYD0LR2PLUvHYU2DM92GH9Y0umDlVGsFlY0LfdA1xwlruW7DAndmjW6YlmuJrPFjMSXd&#10;HmtmRyI3QiqLP0K8rwmaa6IpGrFYUBOJuixvxFOwgl114GunAW8bDfjbaSLUVUuNEeXFZcOHfAgL&#10;QiWJmW8koRFmO5IgGYMIO4LEbiRBMgrx9oSIqwZyPLUIkrGEiDYqCZEJwbqYEmqA6VEmmBZphFkx&#10;pqq+ZF6SFZrTbNCSbofl2Q7oLHHHukpv9EzwozMJxY7pYVhb4YG2fAfsmBGGQ81p2DY7CouyrbEw&#10;34o3TgvB8RP+8PtXOLR7KdrnRyE1yEgBw3DUh7A3GAoH3U9gpfUxTMf+FrMrI7FmUTru8Ab++1/f&#10;S3057l5ai/bZPpic54pX93cSKCexq3sy/vXzLRzvq+ONvBb420Oc2laLGcVOcLIcgtocexQnWSMx&#10;SBtNNU4oSjRRdSHx4zQwq8yXf3I7Njfn4ey2BrRNo6Pqnc1sZC4uHloPH2sDOhULmGuOhMGIjxFg&#10;qYMyP2v+PvaYHG6HarrE6mArVAZZoNjPmK7OEMUCC19jFDPy+PsXeBmiiPMFhEldnBedRAHmVuZj&#10;fmUBFtUUMQrRXC3NdfNU5fkiugup02gmJBbXFWLZlBIsrS/BkinFynGsmFaOjjm1WDylCBOzozAx&#10;KwYLa/LRQAezZl4d770qrG6aiDUtDdjc1YY9fZvRv3c/jhAQhw8NNO0daG11DCeOniI4CIzDx3H8&#10;yAnGf1SSS2X4WboKgcOvgJC4cO6iCoHGhXOX1fygExH3IW/6u3juEre9gCsXrxEgVxRQLhEiApJr&#10;BMV1ugwJ1czz+jXcuEZw3JAmmTcx8OrUa7h/V8q1b+PBPRlpdqB55mDFrrT/l5Y3D+4QKjKMhdSF&#10;3LtFIDzAq+d0AQSDAOEVQSAi/+7Np8zAnzOecf45hVuKTd6rbPtLZt1fvf+UWfJrfPfNW2bZ75ll&#10;f44fv5f4At9/I5/f4yd+lviZy35SWfgbfPflp/j67UN8JeLNbPz9i2v44qVMr+P14wt4/eQC3jy9&#10;hNePzuPVw9NcdhafPWE8Oo0Xd/sp6H24d6EXj6/04eXtPXj/mIL34jQ+f8rE6e5+PL+2A0+vbqXD&#10;3oSHfA6eXt2IL54dokieYJxinGacwbevzlNYL6qM/Pt3Fyi45/HD29P4kaL785cXGZfwkwpZdwHf&#10;fnaW85fxx29v4k/f38KfJb6+ie9fn8H9cx14dasHf3p/Go8vdhAgHfjyyV58+XQf3j7YSdHexOjj&#10;+U7gl6+vKGH/6tUxCvgpLqPreH4IXz4/hh8p/N+9paC/5jW+OYlvPuN18rzfvjnF6zzL6xQoML7g&#10;9RAU33Mq+/zIY373/jy+ovi/e7wPb3jOz3nub18dx5efHuXvewzfyDF5vJf3duHsztlM/ijsx5fi&#10;81dH1fLv3vLavjyHH94cx9dPuO+TPTi+sRS7lkcRIIUESBYubC/H4bXpfPaDcWl3Lc7trOJzX4Uz&#10;Owpxab/0A5mAC3vpSA7VqKa85/cP9PkQsEgfkYfn5+I8oSIDKN453aQq2OWlUgKL60em4daJ2XQg&#10;jTjal875aQRJOj44sCGVC3JVEdahnnRsWuaHzSuCaFMS0TbTCrs7onFoQxpFzl4Na7JpsR/WznVT&#10;040tvoTIQH2INO1d2+CK7iYPrOf65ZOt0DrVCYuqbdFYSpGudUFeuAH8bEZiRp43NjRlMBsNxdQs&#10;d0zP8UBlnC2yAgwR66mHZB8DFIQbo5aOYXK6JQoi9OFPaBhofAQnY4LDRQcxThqIY8Q4jUWs4xgF&#10;kATnMUimC0lz1USayxhku2tQ5DRR6q+FckbleF1UjtNBXbABJocZYmqEIWZEGmN27ABMFmfYYVmu&#10;A1YWOKGrzItA4ffIscXGunHYXB+EPrqTPoJlZaETJoSPolCvxLN7W9G50APts2yQHaoL7Y+Y4Y/5&#10;CB4mw+BrMQr+FqPhZz4KLvqfwHTYB/wNS/GvH+/h7au7mDShFLXZTpiSZYG966poYddj3ZI03pBn&#10;8e7RHrTPicA/fr6B5zfXYM/qFGxflY7qXFcFm55lWQjxIjDDDdE6KwAVqcYIchmGFVODcJ0ZVPfc&#10;ZJzaPIWOYDy652dhfXMmM6ldKKPgF4V7YLyFLkKttVAbbIfp4faYGulAB0JoEAwl/qYMY5SNMyOE&#10;6WwYpVwm6xQ8fAQeRsjxNkBDfiwBUIVFk0oZZWiZXI7myaWEQzmBUIZlXLdsaiWBUaFi5Qx+nlaB&#10;JfVlWEyILJ9eiVVzJqBtTh2mFyZjQkYUFk8qITQmYGFtPtbOn4iupjqCZArWNc9Eb/sS7NpEF7J3&#10;H47ScRzul8rwUzhGcBxnnDjO6XFxGadwknGKDkNcxFmC48KFi7hIwVdBKFy6cJkAuKwcxdVLV+gk&#10;ZGA8QoGO4tJFBrcXQFy6eAEXpXjqCkHBuEFAqNezSpk+HYO8iU5CBF+G4Xj06L4q8lFZ//OHzLwf&#10;MQt/wuz9MV6/ejhQxPJWRF7Enlk8s/K3XP7+zWN+fkYYyLqneM975LMnV/HmyWV8+eoevnn/CD9/&#10;8xw/fsljPaWQPzvHTP4Ofvr6CYXrNl49OIzPHp+gUF3AF8/P4iU/P76+E/cvbmaW3ov7ZzcyE1+P&#10;e4y7Z9biwfluvLi2jRnvforpcXwl4v3yDD5/fASv7+3Hy7sDWf69Cxtw54xk7J24fbqTx1jDTL8L&#10;d88zg7+8Ds+u9TDr34JXd3fgswd7mP0fwHvGV88O4qvnzKSZeX/HLPq7Tw/gx1cH8dPrIxTCoxR+&#10;iuIX5yjal/HD5xfx3btzFOLzhMQl/P6ra/gTYfDH727hl2+uKSH+nuu/fnWSQDqq4gvG++cM+fzq&#10;FL4ghN4+OYjnd7bhGbP5p5fWEVrb8e3rY0q0755ZTjgdwB9/uIlfvruOn74iLCj0374jKN4zPj+L&#10;7yj6ApAfPpe4gJ++uIgvCZb7BN2dC3Q4F9dzugYPr6zHE8azK+vwKeH06lYvPn+4E99+egjfvTnB&#10;Y1/E77+9zuu/jT98fRXfEwRfEVrv7vM3utuH99SN716d4LXcw5//9Bp/+etb/PXvn+O///kl/vr9&#10;fbx7sBd/4nf/f/7nOy57jz//fB8/81p/JkT/KM6FEP3Hz3fpbpZg38p43DwwFWc2F6Nnrg8enV2A&#10;Kwcm4OTWfDWg4rndpbi8v5KOaCo/l9BtVKhirPMHKlR9xxXVGmsCjzXwXvRrR+rpRhoJjfqBupMj&#10;UxVApAhLxss6sTVbuRIxGR8c2pROBzIAkMO9GRSpQGxrC8X+9UlonW6h+oEc3pjJDNEJm+k+Nizy&#10;VuCQ+Z5mH1UnIgBZ1+SONXOc6TQYhMnSOguGFZZOtMGyyY5YPMEO+REayKVwL58ShDnM9ivjjVEa&#10;qccwQG6gLtL8dAmHMcgL1kdZjDHqks0wKcUCBRTmBH9N2BsPUxCxM/wEXhYjEWw/Fol0LQlOmgTI&#10;GMQ7jx2oHyFQUjifTpBke9CNeGnSldCZeIyl+Omg1FeXQNFF1Xg91AQaYEKQAeoJrNnRpmiMt8CC&#10;VBs005XMS7JURV2dpZ5YxettL/NEZ4U3luU5YkLoWH7PaP5WSdi8JJxwNIbhsP+Ck/4Q+JkNQ6jt&#10;CEQ4jEWYnQzRPhrh1iMxznQoZuf6onlCChwMx+AjOhVpGVUY64HjPUV0deG0yDPwGW+ypdMSadO3&#10;MUvpR09LNK4fmo4D3UXY0Z6Hongz9PfUYFK+MxbVh+Bi/xwc316HmjQjdDZG4/jmSkzPssTKySGY&#10;Xx6EzlnpWNuYRyEuQ5CVNkLMNZHnbYoZ0U5oiHXGzCgH1Ifa8fewQPl4U8LChL+TkZoOOo9COhFZ&#10;VuhthAJPA2S76aGErmXVzGosmzkJS6dPwOJpdBHTarBkeg0WM5YSAitmT8LKOVOwYtZkTidj+aw6&#10;LJ1Ry30mMGq5vg7tc6dg/oRC1OclYn5NHtoba9HBaJ5YiK55tVi7qB6dBMmaRVOxsW0edm9Zi8MH&#10;9uL0sWOQgQ+lbkIE/tL5X+PCOTVC6sWL57j8nBrw7oZUVovAP7iDJ8zkVf+AB3chFa5SNv/k4W28&#10;fEqxfyGVsXfx8tlDfCoVr49kYMM7jBt49uAanj+8jldPbuLpvUt4dPMUHlw/hk8fUrBf32LGfgOv&#10;n/E81w/hxrntuHdpL149OkNxu4qvXl/DN29v4pt3N/DVWyYF9w7j0oFWXNy3nILeizcPKYivLuDL&#10;z67iW65/wkz9ZN9snO6djhv9y/D+wQEK6GXGRVw9uhzn985j9ryPYsXjPz1EcViGF1e78Q2z05dK&#10;PLv4eSOeX96AV9c34u2drXhL0fpCikEo5j++YYZNsfuc99o3j/fgu6cH8O3Tg/iB2fDPzLJ//8V1&#10;/OX7e/jLjw/wl58e4G+/f4J//Ok5/vaHZ4wn+DvjH396ir//8Sn+yvk///4R/vLLY/zy7W1m54TQ&#10;i2N4y+N98ekRivBl/ELx/5FZ9LevD+PrFwfx6fU1uHZwFm4da8Gb+7vw2dN+/jaSvV9kxk1IULSl&#10;HuD98yOE6EHCcRde3N6Gpzc24dmNjXh6fYMS8fuExAO6+EdXuvH42gY8v9GHV/co0kzAvnxxmM8P&#10;s35m6++eH8Qffn6MP//yFD98xd+R8fuf+P34Hf72l08Zr/BXfr8/fHcTP76mo+B1/0jw/ExH8ecf&#10;7+Bff3+D//6fb/Cv//4a//jnF/jH397ib396iT/9/JCuh6Cgy/iDuA+e7/OHu/H61ia8udNLYPTh&#10;3e3N+Pz2JnxOp/M559/f2ohX17oJsyP42y8P8I8/PuPv+ExNfya4nvD7fMPf4++Ey1cvjuD51fV4&#10;cWUN3t7ajLc3N+Oz2xvx2a21eHtjLX56cQDPL6zE2S1VOLWpTOnI65urcZZ6Lv0/BB5nd5VQPyaq&#10;1lXndxUpVyF9PS4fovM4UgfpiS79Q1Tv8+PTeF8SJmeaVOsraYl15ZBUstfTtdSrcbGO92UxeZ5N&#10;B5KGD45szqQDycGJ7UU4QoD0LfVlthtFsUpiZmmOLcvHq7qRzkYXCuX4f8NDQl5ru2GBp6oPkZZZ&#10;ql6k0Q1dBMmKKVZYUmeOlhpLtEywRnOdJWYUmDAsMbvEClPzzDAz3wJzCqwwPZPCFaWPNF8thDuN&#10;RHGkIcpjDTEhkRAhZMqime2G68PecBhsDEfBQu8TGGt+BBOGp9lIRDpoIppuJJqCHcOIdRyLJDqR&#10;ZLqTFGcNpLlpIN1dCxnu2sj21EaelzYzaW0UMkp8dVDio42qcbqYFGyonEk9nclUuqVpEQaYE2eG&#10;lgx7LM5kECbNnG9IsMAUuqJJsfrYvjgbVfH2cNP/HYKsRyCW15/kOhrJbgI3Tt0HKvujbEbxmrSx&#10;qHA80n0M4aDzMWx1h0Bv+G+g+fF/wYPfY93CDDzizVCeYs0MYTX+9uNNLJs+nna2GKe30X7umY4T&#10;2yZjPIG5okmGnpmG3uWZuHFqCS4fnYeze2ZizdxIzMh1QmmsPWLdCeYge5RFuCLJwwKOukMRY6/P&#10;7+aEhakemJfgjMY4V8wiSKaG2xKqdBl+hAWvT1xHRaCZqgsp8TMlPKTYisfzMkA+YZLCa5hdHIPV&#10;C6cTGBPRMnUCwTCJUJiIpYTD8oY6rGyahFVzJ6N9fv1AzJuKlY2TuaweHQumYW3zDKxfOgutjXVo&#10;qs7FiplV2LxyNrZ2NqKvYw5d1lTsWN2EHWvmYmc3wbFxAfZvWYLjB9bg7LHtuHR6P25ePIKb5ynY&#10;5/tx7dxBXD97ADcu9OPG5cN4cOsURf8CQXAFnz2/gXevbjNrv4xzhzfj9OGN+PTxRbz79BZePL6A&#10;MwdW49qJXiX6Zw924eHVfbh0eD1/2y14fusozu5vw5ldy3B+z3ImXNKUsRHnd7fwIVxGh7gF7x4f&#10;ZPZ9gOK1X1Wi3j3bjSdXufzRYbx/eoLZ8hk6y0v47jMGpy/v7uG+zbgpwn99Cx3DMWast/GnX57g&#10;r788Z+Z6nxnqGXzxuB9fPKSwvz6HPzEz/SeF7vdf3aDAHMZPFOq/cJ8/fHGVgrUFf2Om+8XDvRSY&#10;PvxCEfzT+/P4hRnr9y+PMPvdz2PtxVdP9zMbPk4xP4uvnx/Gq5ub8PRCB24dXoSbUn5P93pDrqu/&#10;GZf2zmVmuhgPmHE/pTC/4TG+pEB+/eYU4zS++ezsQHBexP5rrnt5eyvFZRXFp5Vi046HF9rx/tE+&#10;frdb+P3PD/AHguaPP97Gz1+cx9v7W/AphfElgfDd21MUd+lT9Qp/+fML/PUvL/G3v36Gf/79Pf71&#10;z6/x//nvb/A///yKn99x3WtC6wX+/qcXzMwf4g8/8Df4/joz9huqTkEFl/3xx7v4C+H2r3+8x/9w&#10;/5/oaj4niH4hyH54fVQB9bO7m/E1AfP1s31ct40CvQ5vr3bh3XWZrsan51bgyemleH11Df745SX8&#10;lef76y+EJb/Ln3j8PzPEJf2e634WAEoR0zMmDjzOzcOzcWlbNc72lODU+lKc6q7A+U21jBrcOTQP&#10;7+5u4v+2kcDoxJ3ji3F0QyX2rEynk6jBxe0z0beIyenCMOxcloTdK9Kxa1kidq9Mwp7WdGxtScL6&#10;xkh0TA3E0hovtE3xx/V9s/D0/Co1cq5o+fVDkwmRGt6nFbh+eIoaruTcziJc7pe+HlMVSK4cltfW&#10;Eg7yetujA62zLh2oxf3TjVw3hU6kAdd4HAHIDbqOe2fm4iiZIYM5SqOrD46RJjIK77Et+Txpunrf&#10;+Z7OSBzsTsbyerOBNxJuykDbLHtsWuyvOhIOupDuhV7oWeitWmIJQKRSXYqx2mfYEyDWWFxriYWV&#10;ZlhQYYZmgmR+hTkzYnPMKzdFE6dziswwJ98SE1MoVpH6yKTLiHAdhcoYE9QQHFVxBqiNN0JdqjmK&#10;YgzhYjYcjqajYak3DFZ6wwmRT6A/5kM6kmHwtBiNAJsxiHSkG3HWpgsZ+2vlOoVcgUSLjkRLFW9l&#10;uGkhk5FNqOR6aCOfUCny1kIFHVClOBPCpJrupDZAn1MduhMjNNCZCExm8dqm0zHN5nxtsA4yXIbz&#10;uKORS1eT5amJLA8N5HtpEVJayPHSUJ8lUpxHoSLIFN31SaiLccR4OihP89Gw1RuiirxGfvQBLPVH&#10;Y2phAC7tb8Lv3x3H+kXx6F0UhKv7J2NRnTeuHpyLk7whM+lYpF9HqJcD2hcU4/6FLtyhPZ9b64vJ&#10;OfbIDbaB/oihcDQYg4oYTwLLCr4mY5HqbkpA2mJuoisWpXkSHo6YFWXPZVJ5bkqoSv2GAUr8jVA2&#10;ni6EbkNgMVBxrq9ciNR7pLpoYmpGEI7v6MChravR37caB7d0on9bF47uWo8Tezfg1IEexkbOr8fR&#10;3V04tKMNh3e0Mlbh0HZOt6/EkW3LcGz7chwmFPp7W3BoE2/8voWMBbzn5uLAxjnYt2EW9m6YiX3d&#10;M7BXxXRsba/FllVV2LlmMg72zsbxbQtwcucSnN27EpcPr8b1U924e2kLXtw5gNfM7F8/PIYXtw7i&#10;2skNPOd8HnMm7p7fTEE8pcrv3zw6ipO75nEZM72bu/kQrccXFP1n13bh8RVm7U9PMrPdhafXtnLZ&#10;QLx90E8Bv4hf3l/Bj+8u4duXZ/D+8WGK4gF8JsU/t/fwWMyab+3B24eEyJPjhMhpZtbn8dWbC/iO&#10;+0mRzBcEwfPrW3H/7FpcP7ICN0924MaJNWrfr54dxZdPDuH1DYry0VX8/xfzAe7Ey2t9zEZ34Bmz&#10;74fnVhMY2/DiMq/96gY8ONWGB2c66DT24ysCQiqN3z3pZ0Z+AJ8/Y/b/8hS+lXO/PUdh34/PxSUw&#10;U/9SyuGZ+X/3/owqw//xy8v44ctr+Ok7CjHF8s+/p9P44wv8jeL+9788xz/++inF/A3++Y/PKNBv&#10;8d9/f0uBf4///hez87++IuzuUFSv4I9fXcU/mVn/6x+f448E449f38b3r3meF/345c0J/OGz0/gT&#10;3cD//vUF/ley/L+9wj/lHITJn3+4i99/c1MVa73nd3hLOL7jNX/78jjF+rw69p8Jpj9/S3B8ew1/&#10;/uaaEvk/8Pp/EXi+P4efCKbv6CReM3s/2VuKI2uzmbmvw09Pd+PZqRYcXp2F/SvicbA1Ccc6M3C0&#10;M53zyTi9oQQ3ZCDT3ZNxfHUmNjcGYNP8COxdlUWhL2NSJy9wqsGpzdXM/KtwtKcMR9aX4DjjyNoC&#10;9HdmYvuiKKye5IH6BF0Ujx/FGI3igFGYl0fnXjcOC0vcMDPTClXRusjxG4ZM7yHIDxiNvEAmu57D&#10;keM7GkUhTHQDNVAQNBZZgZpI8RqFeKePkeD0ERJdPkGa+1AmxkNRFKCBaam2eEh43z/djMM9WQRH&#10;JWEgACkjTOgwjk1TdR0y8u4tOgipx7h4kDA5OkkVY6kKc1m2X5ZN4XZT8OD8IlWUdf3wdPVOkDun&#10;5uD4lmxCaiFObMmVoUyyVBHWyV8dyIaF7tjdQYCsT8EKAqR7oYcCS+sMW+U6uppc0EU30it1IfPc&#10;sX6+p6pQ75zlqHqoS4W6zLfW26K52oLwMEVz1YATmZ2vj7kl5mgqNUNjCaOIokwXUh1vgJpYY2QH&#10;aCHWawyqYoz42RBT0swxOc0YU7PMUB5njHB3TfjZasDVfAycTEfB1nA4HAgUe+NRsNEfBgeCxN1k&#10;BMZZjUKQzWiE2zPzZ0Qzkpx0kOysiQQCJsVFF6mETLqrNtKYSWe76yiQFBIkxd78s710GJxnFHlq&#10;oZwupXq8LmoCdTEhRBdT6JDqwwfcSjVdSxlhUxFogLIgAwWNQh8tCq0WstxHI5MOJI/LMt1GYH6G&#10;O7bNSkdtuAUS3XQQ5awDb/ORsNcfCnPtTzB2yH9h1G8/QGNNCo5urGUGEoTDazMxrdBZjcB7YH0Z&#10;wV6O5bPT1XaaQz7A0P8iSLztsK+nAcumMFtZXoSMICcFGFcjDZ7HGFF2vO4wO0yLcqTLMEeZ30BU&#10;jjNHVYAZSukwsl31ke6ig0JfQ1QFc12QuSquSnXS5rXrKohIyysBSLKLFuZVJmHJ7DI01mWjoTYb&#10;MyvTML0sGTMrUjC7MgXzalOxeEo2VswqoPMoxprmcqxeUIKu5hKsbi5G18JCrG8pwsalpehZXIxN&#10;y8uxo3Midq2ehL3rp9IBz8SRzU04uaOZ2f8KnD/YSpfFTPmMFFlsxmOKuIjzq7uH8OWLc8xgr+O7&#10;dzc5vcFs+ArePT2LT+8c5nZ78PDKTty7sA2Pr+/Fpw+O4fvPb1Mk7+Ob93fwLfe7fW4jbp1bh69e&#10;nMXVY6vx9OZO7n8Kt89uwOWDK3F6p7wLoQXn9jbj9K75nF/I+YU4tbMR5/Y18yFcymkLzu9vYaZG&#10;CBxvV/ULjy718lp78ejKZjy8vInn5zUQRA+ubsPTWzvx5mG/qlyWSuavX5/F+xen8JZO5R2v48vX&#10;F3ltFHqK/U9f3sAfv76DP35zn5n8A/zM6Y90IX/58REzYgr7LxT2P77EP/5EQf/jW/zt95/h739+&#10;h3/9/Uv89z+/pah/xwz8e4r9V8zw3xECb/H33z/H33+Woqhn+PNP93ms2/jL97foaG7iT19fowhL&#10;Rn0evx8U4s+Ytb88jK8e71Fl/V8+3k1I7WIGvw1v7tBp3d2O9/f4u93fhc8f78c3Unz06RF8+XAP&#10;123F65s9eC7Z8YnFeHiMrub4ctw+shS3DrXgzrEldD4LcHnPbFzcNQ3nt09SWfi5LdW4tGMSru2V&#10;HtYteHJ2FZ6cobs51oLr+xtwYfs0nN4yBSd6a3FoTQn2tudhl2Tqy1OxtzWDcMjD0a5cHKaYb2wM&#10;waR4bVRHa6A+1RSzMm0xNcUUpcFjkO07Alk+I5DuNQxJbkP4eTjqk0wo9HaYz2dvcpI5ohx+iwCz&#10;DxBm9RtkeA9DUdBI1ERrcjt9TE7Qw4QYbUyI5vHDtVESMAb5fgSBrwZy/agxfP7TPMdyv9GMUcgd&#10;R23wkxKK4SpSPEYgbzz1J9gARcH6KA7kMUKpQaGGyKXuZHhTt1xHIsl9FNK8NZDhQz3xGUvoaCLT&#10;ayySXEcg2nEoxstrssPNcWrLVJzdXk0NyVNNeOXdHZcIBRme5NrhybhEt3HnTKPq13Hl0ARIR8Jr&#10;qkPhZG4zSwFEirXEcTy80ExoNODJhUV0KFNV66xT23Lx5OIinN1ZPDAWlnQklPGwjmzMIDB+BUh3&#10;KlqnWWL9AncuT8WqmXaEhRfdhxfWzHVRo/R2NbkqFyLNeMV1yFSKrySWT7bG3FIjLFLwsMKSCVZo&#10;KDIkNEwxv9QSDYUmmF9ijZm5pqhJ1EddohEzZ5KXEJmYLEPCEzD5dpidY4lZuZaEiC3yIowR7aWH&#10;CA8DjLPXgoflGHjbasKbsPCwHAU3irGrKcNkONxNh8PbbCT8zEYgxGYsYrh9JLeNsNNEpJ0GIuhW&#10;YuzGIo6RQrCkM6vOdNFAjpv2QEhxF11KnsCF8wVemijgH1nip0Ng6BIY+hRaA4Y+nYUeyhllgdJH&#10;YsB5ZPOGSXXmTek2igAZw/00saYmFO1lAZgQYYrCAGPeCIaIpjPy4XU7EYZSpGUw8ndqGBJrnSGo&#10;TXdFU5E71jQk4Oq+adjcnMSHsQ8bF6XD3ehDhNuNQYD1COgQJPojP0FWpAsCXUwxjFDxMON1EBbV&#10;dBcL030xL9ULpeNMEWuviSACOM5Wh9dlQngaIcJaE+OMRxKodFzBBHqIpapEz/HQY/CmlmItPyMU&#10;jzMmELUVPC4f7cHRvV04d2Qjrp/ZgauntuPq6R24fHIbzh3qxZmD63H+8EZcOtrL2Ijzh7pxituf&#10;3r8ap/atxsk9HTizvxNn9rVz2qogcW7/SpzavRSndi0jOBbj2NZFOL59EY5unYf9vXOwa91U9NF9&#10;rFlUiLambCybmc6gO27KR8/yOmzpqMfWzqnYtmY6dm1owP5NC+iKFvMa1+DWpV14dOswnj48jZfP&#10;LuDzz27jq3e3cefyNpw5sAKvHh/D2+cEyPE1FPjtzL4Jl/cD9RXfvL/Jba/hizeX8P7lOXzz9ipF&#10;/B7F/C5+YUb9y5e3fo2b+Plzrvv8On754ib+QNH/wzd3Vfz+K2by3OeP3zObV8L/HH/9/ctf41P8&#10;hYL/j79T4P/4Dn/84Tl++voBz3uL13CL53mMv/3yKf728wv8+fv7+JnO4PvPLjEu4+cvruEHuonv&#10;CKDv6YK+f3kS3z47hM8f7MH7+ztVncY3zw/RFW2ni9qIdw924Auue3ObDu06XcvltXh6tgMPTizD&#10;vaPNuHd4AZ4cX8zsfDmeyrJDC3GHzvdu/1zc6W/C7YMNuH1gDq7vmYVL26bhbO8EnFhbgSOdpTjQ&#10;VoBdyzKwZUEs1s0KxNrpflg/0x/dswNVdNX7oZ1OelWtN5ZVuGNxmRtayt2whPNLyp3RUmKP5mI7&#10;LCi0R1OuHRpyHCj0jpiSZInKSGOUMFnL9ddCuucYpHqOUuIb5zIc8W7DEOf8CeKcPkG881AGhdmN&#10;gusxBvGuw7jtcEJBMnsKeoAeRVibgjyGwq7NZUyKwswY5sgPMUVuoDGSPTW5/2h1jCiHIQi1/QhJ&#10;PGcxtyuPtsSEeGtMSrBEXZwpr4vPfIC4e8LHZRgSnIcxwRrOaxzFZ1yX10znHqCDbO8xyPUZgEoB&#10;l+cHaPO7aCB/HHWF8yUhBigN0ef2OigN1aUrMURpmBEqo0xRG2uGCbEmmCilHtFmqIo0Q1m4Cco5&#10;rYgyQ3WsBarirVARZ4WCECmxscNhJprX9k/F5f11uNo/kVCoxd2T0p9jFm4cm4X755txmxC5c7YJ&#10;T6604OnlJXhyqYUudoUqAnt+eRk+vbEC7+6t432yktPV+PT6cry+067cyZePN6jhTD44ujkX8l70&#10;YwSJAGTDIk/sbA+n68hE2wxrugwXzksrLDsFju6Fblzm+qsDGSjO6l3ko4qvBBwr662VE1kywRzz&#10;yoyVA5EirKV11phTYMAwURBpKjLDgnJrzMg2UQCZlEKRCtdERYwhZmZboLHABvMKndBc7qUqg1dN&#10;jaSjCUZNmhNyIyyRQaFLoMiF0kX40WFIvYC39Wj4SBAovtZj4E9hFEcSQGg4GgyDmYY0rR3GrH8U&#10;Ai1HY7wZp4wwq9GIJlAS7DWQ5MCbh9NkCm0KI81RS5X3SwhkpK9JlrsWAaGDAj89NayKQCPPRxOF&#10;XlrI9+YN7sabkzdoOm/CPO+xKPbVxNRIE3RVBdCF2GFepj1mJdmiLsqC9tQIiXQ/AdYjVcstZ16f&#10;lfbH0Br6gWoO7GzMYwVaoj7dGU9OLsDd48vw7lYvOhtyEWL2IZ0B7a+vHoL5va1G/RYR9saYlxWE&#10;9bVx6CoLxfI8f8xP80ZtkBVdmBbBqYlQK03aYAPEOxrAQWsEHLWGEAxGmEKXIsVZZQSNFF3lefOm&#10;JjTKA0xRMt6E5zJAnMMYrJxVipaZZZhB5zFjQg4aJhWgZU4lVsyrRdvCOnQ0T8SapZPRs2oGtqxu&#10;xJbOJmzuaMDWrrnY27sEh7a14eiOdhzf1Y6Tu9twmjA5va+DYOE8gXL+4GpcOtSJi/0dFPR1uHW2&#10;F3cvbMGjq7vw7GY/Xtw5iueMTx+eweevb+D7bx7j9z+/xR//8DmF+Cv89a/f4G9/+4GZ9x/wP//z&#10;J8Zf8D//n7/iX//9J/zzX7/gr3/6Gl9/fh9vnp/HNwTDv/7yGf73f77Hv/7xJcX7CX76gmD46hGF&#10;/ym+lyH6n53Ce8Z3ry7g5zcX8L20Vnp8BJ/f24s3dBWvr/bh1bUteHNzq4q3tyQb34O3d/eqwS7f&#10;3NiOl+KYrvThU2779OIG3Du5CreOLsHVA/NwZf9cXD/cgofnuvDZLWbzt3fisxvb8OBUJy7tmouj&#10;66tweE0ZjqytxLm+abiwdRbOb67HqfXlOLgqB3uXZ+HAiizsaklA39wIbJwThE2Nweidw2iIxKaG&#10;CHTPDMGWubHY2ZLC+WCKuCtW1rpjZY0HBdyV4YaFxc6Yk22LBhkqJ90CU5OMMTFWD9URWqgK16LA&#10;0V1TLPP8RzP7HYVsydo9RDSHINrhI8QwElyGKMFOdaeIcz7eRUT9YyXucRTXaKfhiHEcweVjkOg+&#10;Fgl06HEuI5lBD0e4DcXa5iOEWH3Ie/R3CLP+EBGcj7T5GCEWHyLYnGHxO273Edd9xOU8Po8l5xIH&#10;IeJbFSEdlw1RE2WA8hAmgQRHittwXtcIZI/TQUk47+coE5TxeSzlfIUIcrwlNcgKE1P5TCZZozLa&#10;BIUhTLCYzOZR3Iso7KVhxhRzOnNuLyOQFwbpI59JoxxPnEI5k8JJCbaYEs/fjXCZHGeBaUk2mJ3m&#10;jIZ0R7QwEVxe7oOuiWFYOzkM7TXjsTDPGYvyXTEt2RoT480xI90Os6gP9Sl2TKidMCHJFWVRNsgP&#10;NkNuEK8pzBLlMQ4ojrRGebwDCiNskCWJaIARsoPMkBlogXR+Lo61xraVxUwOOnHz6FzcOzEfD882&#10;M5bgwVk6uQutnG/F1UPzcbhvOnaursW2VVXoWVyE3iWlWLcgD6vn5mDxtCQsqo/HslmpWNNSjM6F&#10;Behi8tY6OwXt83KwbEYCPpDxr6T/hziRwSKs7W2hONSdjNVz7LF2rhOObspAxxxb9Cx05WcHgsRZ&#10;NekVeAgsuud6oHO2kxqpt30692l0weJaCwUQqQOZX27KqSkai40JDzM0FZtjbokFASLFWqRrsj6m&#10;ZNBORuliUjLhQnjMLaDQFrlgfVMitrQUYH1jOkESQ1eUgCWT49FcF4OFtVGYmu+PrAhrhLprIphO&#10;IpQZfRAjkMIfYKuB8YxgZ10YjvwQ2iM+grHWMFjrD0egrTbCbLUQ66RHkFC89YZgPN1LuJUGb0wt&#10;RBE+MXQskrHHO2ojlmCJJagS7MVZ6CBJisJ4HqlTSXeTehVNZLlqMKsndKTy3Gkks/uxKPPnTT1O&#10;ly7AASsLvTAvzRrL8l2wlDGXN8vMFFuVVWT76/Im5/XwmKEOGvC1Gglno6EwGf0baPz2A7gZj0VF&#10;ghvttzXeXe3BvvbJiLf5BHUhFqqlWZ6nAVqLY3C8eQKOzy/D8pxANKV4YkasE6qCCFw3A/ibjIS7&#10;/kgEESCBVtrQ/PgD2OkNR9E4usM4F8xPdsN03qCVBIZApDzADDWh5qpiXVpipThro72pBkf3dGNH&#10;z0psk9iwnLEM2zcsxs71zYxF2LdxCQHRhlP719KNbMTlE9tx7cwu3Di7C5dObcO1szs5vx03z/Xh&#10;7uWduEt3cPfSTtxnPLi0A/cu9OH2ufW4e74H985vxK3T63Hz1FrcOLka14610Up3MFuiKN85gpf3&#10;juP1kzN49fAUntzox72LO5lZbaJF34S7ZzbjLuFz+0wPrp1YiytHuwimNlw6sAw3jqzCq9t78NWL&#10;M/jm07N4eZvXdnAxrhxsoe3n+v6VuHd8Nc5um4MDHaUU8gbcPNhM4Z6OfcsLsHtxJvYuzcD+5ZkU&#10;7lRsmRdL4Y7ApqZIbF0Yi4NtWTi5oQznt07AhR2TeRwplpmIEzJI5/J0tE3yxSJm3I25FpiRZoLJ&#10;8frMMvUoQnxGch3RWheIDY0J6GngPV/jiblMqibG0FX6UKztf0vRHYK8IC1UM+EqGDeSCcxIFI0f&#10;jWyvYUhzG4J0ZsTpHkOR4TWUCcZIZrpjuB2dsReF1HcE3elIii4h4MeMOFAH6VIU4jYCye4jVQad&#10;xEhkpDALT6TwxzMTj7H/GLGOQxQIouw++nV+KJK4jziCFE7T3Hl8r1FMrgga37HI8BilEql0Hifb&#10;dwzyuDyHmXgGt5EsPY2Ryew8y2cs0r01kOmnhdzxUoRDZx9piNo4Zt4U+MkJ1hRWK0xOZjLFZ2B6&#10;ujVmEnT1KRaYRPGto+jXMluvizXn72SGScza6ynMszIcMJ37TYg3Qm2CGSYSEBOZvE1OduBvbcNz&#10;GKMonC4hTFqDmiig1CXaqm3q+czOzHZneGJWDiPTDTMJhLn5bphf4IkFxX6c98SqCSFYPz2WwE5E&#10;7/Q4bKSwrquPJiiisYbRVhuChkwv1EQ7EMou/J/t+Z3s+d3sMDHBAdWRBBhBURJqRcgRRgTElBSp&#10;H/HG1FRPTE3zwnRGY+54LK6IRFP+eH53H8zO8UdzZRg66uPo9uReSUM3p+umx6NzaiIWlgdRcwOo&#10;uUFoKA7EjLxxmJrthwk8Zmm0M3ICrdUAtf6WWnA3HAVX6qKbwQgmsQNhpzuUGiQlOmPgaDgCbpx6&#10;mmrAn9rhY6EJL3NNqUTPpgMZGA/r8MY0BZAd7WHoX59MV+GMTkLkCJcLQDbMd0FXg60CiDgQaYUl&#10;TXYl2mc5EC4eWMt5GWRx6UQrXrwB4WFCkJgogMwtMVHOQxyIOBEBSEOBGaZnGfEPIt3jdDEtk+Ap&#10;skFjng2BEYRtK/IJrhyCKR6r6mPpRJKwnABZPiUByybFYcUUfub8jCJflCc6KAJHM6OPYoS7aSHB&#10;xxjjHXSgPew3MNcZDjujMbDhj2OjM4IEd0RljDXCHcbyT+O+PqZw1BkKW81hcNQdBg/+qOPMCST+&#10;YKHW2ogkcKIYEQRMuLUUiekgxk6boNFAPF1LmqsUX2ky+OAws8r31EBVAIWB2UpLhiMWpdujJdse&#10;baUeWFXqhuY8fs51xrwMe0yLM6dgG6ihWXL99ZDhS0jRSkc7jmFWNgoeBkNgNfwDpBJULaUBzAQN&#10;UBtAl0AHlulugN66FPQ3lmDPzHy05YUinQBN4PdOJDzD6K78TEcg1FGPDwtv4nQfeJtpwFpjCCoj&#10;bLGCEF6e64+WdA/MiuWDFWalmu/W0uWJ+yikE8n30MXkFH989/YRfvj6Ob54fQdvn13Hm4eX8PLB&#10;eTy/fYJW+CAFmwJ+cguuH+nBlQPrGetw5RCnh9fjPF3Gmd2tOLVjBY73NeNIz2wmKvXo756MA+tq&#10;cXBdDfZ2lmN3WyF2tuZi54ps7F6Zw8jG9iXp2DQ/HutnMXuj+K6s9eR0PNbNjERPYxw2NMRxPgZd&#10;0yPQWR+CrmnM9GaEqe03zI5Azxxm4o2x6JuXiN1LM3GwvZBCnovti9PRuyCe96EDhckYM1LNmEWa&#10;YGqiKaYnixjpU5j0MCfLniJvRgFkcuA6lGLJ7JvCJ5HEDDfS4WNE2DFsP6bAD2FiQgH30kAOk4fs&#10;8brI9NdCKrdN9BiJBNcRFF/uYzuM99JwhFoy87YegkCLT+Bn8hG8jX8LP/Pf0lV+iAS3YRRUJg/h&#10;uqiK1FetEiclmWNCgjnKmG0Xh+qp80TYDEWU/XBURpoRGExoPAkTCnJREF19uB7KQvRQMJ7iTGDk&#10;MivP8BzJLFoHNTGmmEDBrWbGLsUx1dH8vpxOiqEjjTNlmGAaf4uZqeYUQQuGOZpy+GxnMfnLsMQc&#10;RkOGBRoZTRlWBJ0tlzH7Tub+8YYUckNm44RAjDFdDJ1BpBGdjC7Kwo34HSiUaU6Ynu2hhHpWjjvm&#10;5Hthdq4X/wsXirgjqplpV8Q5oCTKgfeuDXKCTZDO3zPNV58CaIJsZt/pvrpI9mBi56OJZD578a6j&#10;CLWxyOJvn+yjjUQvLSR5aXMfXWSNN1T7ZAcaIjfEBMVRFqhNdcLUTB9MoyjPyqXIproTzLaYluFB&#10;baLwJzrzOj2Y1I5HE5+TKUy0piS7qvlJCdw31YNJgBemcnldvDPqmIzVJ3tynbzqwhF545nAeZnx&#10;93ZAjJM+Qpm8htP9x7iZIdzJEMnedA6+lrx+CyaP+giy10eMqxFCqDNhdjoMXQRzn0juE8n94z3M&#10;EOtqyiSQya+NLnwtNBDGZzuE+0a6GCLF14rbGfHes+fvYM5zmnBqiUQ3Czo/M7pAI8S6mCDK0QSp&#10;XrZI8bLHeCtDuJtow9Ncj8mrIae6TL6NEeFiBQ9THfhbG8PH0gDuptrwt9VHgN3ANh/IWwgP9aTh&#10;aG8WQTHQCmtrazAOrk+kcHugbaa1Ktpqn2WHbgKkZ4G4EBe6DXf1nnQZZLFnvjc6ZznTjXjSMbij&#10;Y6YDmqvNfm2BZfpvBzK3xJghADHBrDxDLJngQEraYnYe3Ukhs4RkPS7njVhgifnFjuhdlIEdrWXo&#10;WZRLcCXx2Kl0Imlom5qAjunJaKfF6pyZRrik8nMSp0lYNjEWM/hHl5HsaYHGvOEs4WExFjqjPoa9&#10;kQZpqsUvrgM7nVGI9zTl98jHpuZS1KV4w4HENR49BEajPoG+DPo4dGCAQr3hdC6jP4EFBdee4HHS&#10;lY6BY+BqMBZexhoUZw0EmI9VdSwZbjooHafPrJ0PCW/gqgAZLdgIiwiJlkwHwkP6knhheaELluQ7&#10;YyGFaSGXL0yzR0OSFWpol6XIqzSA+wfqoZjOJN9bFzmESa607iIYUyg81QRThstYRJiPxK6ZOTi9&#10;pJbgCEOhqww/wj/YgtenPwKBBF2arymqYx3RkO2LmenuCLFjxmE8EtNi6CTrErBzRgY2TYxDW4E/&#10;5sTSPgs46EDqI6Vpr/QBMVKOpHWivCdfepCnomViMponJGJ+RQxmF4VgSqYvqvngCIhLwmi7A8yZ&#10;WRpS3PSR5q1POBvwIZFKQXmQLClsFny4LPnAWfBhs+IDyKwyxRLTUsxRn8RMkUJZG0uRYYY9IcoQ&#10;1cwSq8L0B6bhBszaDDAhzhiTE+UYFEAKVAWXlYTqEq7azLi1URSoz/Pw9wzl8jAKZISRijJ+LqZ4&#10;ZjEjlnL0MNtP4GPyO4yz+Aj+5p9gvPkwBFtR2G2GIYjCHmQ3DHFuTAooULnjdJDL3z5nnB7yGPmc&#10;zxuvp5Zl+OoR+KPha/wRXPR+B1fdD+Gm+zv4GH/CYw9lyPRjwmIoYxiFYSiTl4GIJFCiHIdxOoJi&#10;IDESYfYjKAQjeO5RFEYmKBTDfJ6rlNn5RH73WelWmJdDp57LTDnNTl1fOX+fhgxbCrwdGnhvzeLv&#10;OonbVkcQDBHM6PlbVkYQlJmOmF/ihbmFFO0cRwbvPzqfhlwn3iN2/E8smdmbqnL3yUk2mJpCMU9w&#10;RDkTjOJwa+QFm1OgDZDhp8fr0kOipzYSPLU4pVN3HYMoJ/6u/F4hDsMQ7jwCMe6jEeehiURvJkY+&#10;Okjz5z3BJCidv1saE6H0QAOk8rfNGE83RAeSzv8vc7wmMgPGcJm0QNJAJcE+t9wTyyaP533nisnp&#10;MqKFO+pzTLB6lryfKJHPcjiTSkc011qhd2EwOqa6YvPCICYf47BuNnVrjgu657ihu9ETO5fH4mR3&#10;GfYszUVbXSSzem/kBci9acupNQVak4nWGATb6XM6FuOtdRBka8D/2IS/tTViKOjhdnoItzfkf2dE&#10;2Jsh0tmEYsztuE8gI8iB69zMCQlrpPjYIpYiHmhnBBdjbTgbasLDTA/jbAzha62HKHcrbmvJsECY&#10;iwVCnMzhZ2VA8TagmBvA21KH22tjnLUR/Gx4boq7iLgf1/vbGFPotXkcfXhZ6MKNxw93sGAS6oAI&#10;JwtEuloimhFmb4wYHjuaICmL9kGKtx2TFV1+Px3uQ1dhoc/jWsPbSp/n1qfr0IE7r9Gb1+FoOBZO&#10;onc8t5uZJlxM6UCOEyCHCY5D3SmqtdWGRe7oWyGvsY1DT7MnVk4zx6EN6eiY7aycRQ9jLcHRs8CD&#10;Au+F1qk26J7rjTVzpChLQOKkKtAFHFKBLg5E5hdWmmNumRFdiaFqjTU73wBtM7ywuMaZ8LBUAJlI&#10;gMwttqYDsUbbtBDsai/HlqVFBFcGj52CDfMIkIYUdNOq9TRloGduFrpmpRAiyeickYSOaYlYPSMV&#10;3YTC6jmZWFQbg4np3rDUGaKGQQmyN+IPZk9Bc6T1tmJYYOuSaTxnIm8EA2YupLGHA+Kc+EfaWiDA&#10;zBhuetp0JKNhOnokDIYPg+7QIYTKJ9AewuBUd+jHhM0nMBoxBCYjP4Gz7kgkOesRHMy0CBKpcJ8U&#10;RueVbIuWHP42Ba5YVSIdEz3RWuyBJXxgF/KBX5hhhwVpNlic7YzpUjnGB6iaEKkN1sdk7j851Fg5&#10;mUlhRmig9W5KtEIsxS3SdjQO8Xc4MrcA02M8YKfxG9hpfQKDYb+FzpD/wtSsEDSXhCLNk1CxHA0r&#10;zQ851UBjmjfBk4kTLRU4PL8YWyYlECB+PA+F3d8EtZzWR1FIomxRFWKOJFcd+JgPhaPeb+Co/V9w&#10;0Pov2HFqLyHzmhK/4fLfwUHzd7Bn2Gr+ltfC+V/DTutD2HCZDdfJ1FHnd7TMH8PT+GMCj1m41TAl&#10;rBF2IqZSgcmgiMZTlKUvjfStSaVDS6dQZUpdk88YihcFxldapmgymxrLZVoUWYo6XVy801iE072F&#10;8LhhzPRDGGF2IwgIgQRFnJCQJt65vgQKkw2ppC1jlIcQNIR+daQJalSxiBmzSYGaCaYkmmO6wI4Z&#10;+eREY8LOnELOJCjTDjP5H86QcvRYc7oFY2b8Osjxk9BVrXHyCZzyCHNMSrbH9HRXzMl1pyP3xLxi&#10;Cjmnc/LdMDPHhUmUG5MqCnseM3Nm43XJjiiNoLPg90plJp3iwaTAW6BljtJIO2bpTqhlwpTqrc3M&#10;cixSKObZvPeyRaD9dZBA8Y5SgBrBdUxCggxRGG6GVH9DJHhwPY8V66WLeB9dLtOleOuggN+/jo55&#10;Uqa9GgkibdxYFBLQmQEayA/XQTXdWX2mDRMHcyZfBvwevHerHbGwwhIrJjth5WRXlSAuqrTl1FF9&#10;bq93x/rZPuid549tS4LUC+k2zPPC3rYoNb96uiPFnTrS4E6xd8O6WS58nm2xdpYD1syyx4YmF/Sv&#10;S8CJvhxsWOCNBWV66F7gi3nVxkrDTmzOx7HeTNWtYGW9OXZ2RGPdfC/1Ijzpz7ZpsQ82Lx2PPasT&#10;qG+ZqtXWmmnRTCQNCQkdBFKkgx1MmWVrKfFM8XVS4hzjZoMELzu6GQc6B2b0rlYEup0S40iKfIy7&#10;BdfZIM7djA7CBMEETISLOT/bIN3PidC0I0iN4G2ho8KHGb6PlTHFWJtCTBdha6amnuY8PzVJxNtR&#10;XwNORlrwsTGBl5Xsy+eX5wt2MqXLMOd1msHFkImrLZ2IvTmv3ZjXTBBZElp2xkj1cyGoTAknYzoL&#10;QoDfaRzhEuVshpJwH96f3kzo6DxsjOBppkttNOfx5dzcni7EgceOcrPmtdtzasVrNOJ5TLidCadG&#10;dE50T7zWD472ZauXpPd3x9OFpDHDdEHvUj/s6YpB72JvLK83xWECpJPkllZW65vcsKbBiW6DTqTR&#10;iW7DEWsbpOjKA13ypzdJM15X5T4GK9EFJIOfpWXWAEAMebwwLJ/ojsYCC1pHZjrJ+nyQCJ8yeRd7&#10;LgFShc2LC3iT8brmJmNdQzJvpERsnJ+JnnlS9JBFkGXzJsriNlnobpLlOeidn8/5bMKnDLOLI2Ay&#10;5kOEOZszO/PBjKQoTIkJw6ToENRFBWNyZBCmR4VRvBPRnJ6MhanJWJSWgnlJSWiMj8OMmChMjAhH&#10;eWAQcrx9KWTOFCVr+JuZMMskXLRHw1JjFMzGEDCjhtG1fKhAEmChhWwvYxT5EiSMSWHmaKRwtGQ7&#10;YUWhGzrLfdBe5qOAsoAAmZtqibnMwFsL6PoKaePjzDE18tfhVqLNMJNCJjE32QYLUgicFBvUR5hg&#10;nOFHyPbQVU2TrUf9ltcyBC4GoweK3mx0CEUDZj26akwuk1G/gbfxCDSl+mDH1Az0zy/EnoZMdFeF&#10;Y2WON52SNWIJJGmqWxNohikRtmhKcUUlAeJjOtBE2sd0BDyMhsLLZBh8zIbD12yEauk23nKkimBr&#10;ZmwqRiPEVoMxhhkanZIDb0hHTURyGukgnynudmMQypAm12EOFDnnscxetRBM0fc0JFgYPkZSsToK&#10;kTYUP1dm4e4ayKQIZkixBGGS4DmGD4KWquisiDBAVRSdS4wZs0gDZpDD1XVHO41GaYgpHxq63Dgb&#10;TEy05zaWKKYgF9Il5vkORGkQwUFQl4UYoDxMMnUj1BAEdfz9pXy9JtoEk+gSJzMZmMhpnUSiHWrj&#10;7TnvRAfmgMoYCm6IFcHGjNRdB3EuWkjgd5JBRdOYeWeNN0I2I2OcITNxZu4U73gvPcR56iKWYh7t&#10;roVoydS5bYofRYyuI4OCnifOVIqsKOJF4Xoo4TQ/hO40mGIfooOKGCPMyLXG5FRjTMswxtrZfnwG&#10;ArBxXjA2LQjhMxFIgbfDrCx9rJ3pg/2tsWibRBdcaYd9rQkU8UQc7EpHf1ca9qyK4X7+3MePWXo4&#10;TkqDmmkO6GvxR0uNAZNIZvHzPAiBACZyblg1xZzbu/M8TCQbHbF+vhN6W7zRPtMey6fYYuVUR6ya&#10;5oT2Gc7cz4tCPg5bV4Zgk3q/kKcab293Zzw2LPTn8x6IviWhFPwI7OlIwI5VhMvKMGxdEYptqyJx&#10;/sBEXD8+Gwc2ZGLz8iA1ht/edSl4cLEZDy8vxYNLS3HpUD36lofg8sE69bK8Swdrcf3YDBzdlI2T&#10;O4px81gj7p1ZyvPl01WMhtGYTxBEURZHYKs7Go4U7mDqRZKvI0VdG8EU7jhPe7gYaaqMPIpgCLI3&#10;JSzMEcJpGCESTNEOsjNEkKMZPOgAJDsPIWxCHS3gZqrD7J3PAp2AuAOV0VsYwp8CL/PWOmPgaqrP&#10;6Wh+1ocrw91cH84mfG6NdAgaXQURT0IkkIALd+X5KPhhzjYEE6/BzpxQsVZORoqgvLivAMfVWIdQ&#10;MeI1mnOZHiHC4DF9LI3U9/EgVHyseR2ExnhrAslIG9787GFhwNCDq4k2t9Uj7Azgy+P4WBJ8lnQ7&#10;nJfj+vE4qh/IwQ0JBEYYjm5MJbFd1JDu29vC0LfUn3bRBPvllbaznbBxkY8CSIc06SVA1hAg7dMd&#10;KN4+tJCuCiByg6yaaq/6gAgsBirRTVQ0lRiqZQ1FBpiVb4StyxKYmXijgQCZmmnEm1+P2ZgtIRSH&#10;PZ3l2La8hDdtHt1HKmGTgfWNydjcnIOtS/PoHHKwZTFh0ZLNmy6Xka/A0teczyjgdlKOXo0EXwtm&#10;Dw5YVp6FOanRmJkQiakxoaiPDUVjahwWJCdgcXoaIx2LU1OxIjNTxfLMDCzLSOc0E0tkXVoaFiYT&#10;KglxmBYdwQw9kA6DFHd3QLSdFQJMTeBqoAs7HQ2Yjx0FHboS89FD4Wk0SrV2kiaz0qt7SiRBQQis&#10;KHRVsSzPWTmQuSlWhIiVml+W64zFUqwg2W40BSHKhJCTYVassIJZ67JsZndZzmhJYyYbbYUMZ4qO&#10;7VhkeBqhZJwlSv3NUSmj6jLinHRhMfoDCv4IFHH5yoJg9M8twu4Z6VhdEox5Ccx4I20xJcQCURTy&#10;+UXh2NtSirbSMDQmuTKc6dS0YK/7EZwMhsDDeBgdg8RwNfUikDw472E8dAAmptJ0WsAyhNZ4mBrW&#10;Rab+KoYTbMMRaDNSNT8ebzGc0BlGRzRS1UPJ+GYyOGYkI95Zk9m0JuKZUSe5yqjOhIXzaCS4SO9+&#10;cRqayPBnxs3sOsiGToyORbLyvCBTFIdZIMvPEONNh/N6hhFMmsgLZLZOQBaFWSMrwAwRjmMwznI4&#10;zz0KAVYCvpEKVLEU/QRm8NGuY7nfaGaYI2n3xzBLJwR8tZmJU9jpeBK9xxDMI7huBDPUUUjwYebv&#10;z2sK0EROsB6Ko+g+Y/VRJR1hk00xOc2MbtAcNfF6mJDA+7zEEdNymBTkGdEBS92gCe99UywoMcei&#10;cksKuw1ambnP57rWOpm3RsckW6yezIx8mjN6Gz2wut4WrbXmWF5jiqUTTJlQeWFhuSFWTLIgCKKw&#10;vyMS+5nd726NwP7VsXTlrpiSPkKVFpykmHbN8SAQzHF8Uz5ObinHyW1lFOQKHN9WSk3Iohb4onO2&#10;C05vLsC+zkRm9kHM7C0hr2/Y3hqtOqsdXJNKgQ8lBJJxbFMeDvXQ1W4pwJHebDqAWOxdk6SWHaM7&#10;ON7H88ib8vbW4MqBOp6rGKe2F1HgJ+Dqkck4vVNGjq1VL0I6sbWY81U4t5vXs0WOm46znL93sQXP&#10;bnYSBGXYtTpcQeJoXx6XtePJzQ48vLYKdy8sws6uWFzYV8Nz5uLMnhJcOzpZtTY9vrUA14/Oxuld&#10;DRjnoE3RHgEXZuDe1kawZ9bvy4w82NkKzsZaKsQNhNFxBEjGb6IHWz1NjKcg+1BAvSi07mZ0FdzX&#10;lSLvbqpLAaf4c5kIsyu3FzhY64xSgizn8bEywXg7M4yzNYEvt/G1NuY6IzgYaBNkw2Glrwk7Qy14&#10;UqwFGh4UaW8bU56D2b+TFR2JESwJGk/CIMHbCUEEyjgeR0DiZa6LAEIp3MVS1WN4EUQO/E5WWiNh&#10;x+Pa6mnARHMETH/97EwHZKMnXSAMCC3Chd/HlbDzFRfCa3XgdXjRFY3nMT0V8MyVS3IlhJwIJweC&#10;9oNjWzJxsDuWhPfhH08xpvvY0OwxMCbWyiCsqLfAzvYwOhBmFbxx1jW68qayZ+bvidWEysp6GwLE&#10;WwFEYv1cD2YbdmjmjSmwkCa8AxXpA+5D5hsK6TTKrLC7LQcdM0Iwv9QRs7LNsbjKnRBIwq7WEt7w&#10;NdjRWsxjS71HEjOcNGZUydi5oogAycWO5fmcEiaEyBYCZPuSfGyna9m2LJ+f85lFVdHmFmOclRYW&#10;FqRiVUku5qUnYHZiBGbFh6IhIYIuIwYtqYlYmZWJ9pwcrMrK+vd0FcHRJp+zs7mMn7MysCSFDiUp&#10;EQ1xMZgdG4VpkXQyYUEUaz8U+nghxckRIZam8DHRh732WBiOGgEtKd4a+TGCrHTpYGQQQl1MCiVQ&#10;02ywNM8Jy/KdVMW6wKMpmdDlVFpqLSVYVhS5c5kVnQazS2bBjQlcnuWCrrJx2Dw5EuurA9E7IRgd&#10;Bd6YHGSCxmgHNKmhSVwQw++d7KiFQp6zMdELWycn4fTiMlztnIYj84qwVJr2jrdEkQczbT9LhBgO&#10;wZzyFPz42VVc3LYAXdXRdE/M0P15ExMObgILAsKbzmOc5WjCgKJLdxFkMwb+FqPoRggKAsHfjE7E&#10;YgSXDeU2DC4XZyJTAYufxTDCZWB+HLfzocgH2o7ickKF28lyfy73JWh8CR1xEL7mBBPXy9SH5/Ay&#10;43EJoBBCIIKACaPQhziOYibIz3QxUVwWLxm/nx6zc2PkBOgx89dDKp1Kup8WcgJ1UBhmgIpoU4q5&#10;dGQ1pVC78DP/m1QzLKtxw6IyJh2cLqlypLhb0BXboX0KRXuah8ra5xfxvi40Q12CJmZn8z4vtcD8&#10;Mgtm+TZoqbDmvpZYWs17mgnUQkmgeO+3MKmanq2LWTkGaJ3ijAWVlqqT7WJu18zt5hYbECxMusql&#10;/tCSTt4X8ypM+IzZoW2qjDPnjbVz/LB6phefhfEEgQ+65/sz4fLCOiZuuzvi+YwGqmz9Sv9UXD48&#10;G1eONKq4cXw++ntymAT64vK+iXhytR1ndldjy8pw3L+wDI+urMaT62vw7FY3nt7agMc31uDakRmq&#10;heaJrYXM2Ofjwu4qOoVI1YHs3L5qXJWhMfbUqEY4lwmEK8z8rx+eilsnGpXYH9+Wj8PSRWBrDk5u&#10;F6hkcHkprvZzW8b5feWESCGuHZ6CiweqcYjrT2wrVENpHJMBXrcVETgFKg5uSIYMu3T58DRe6wqc&#10;3luGfetj1Vvx+ntTCZA2PLi8HPcuLOZ0Mfq35qrjHO/L5vckQI5MIYhyCalyPL/WhmmloUzwPlbZ&#10;umT2IU42sNXXooDq8d4yh5Mhs28Kc6izJRwptBa6GgSI1C+Y0FEYERaSlZvASk8AMZaZvaECjJtk&#10;+oxxFF1/a1Nuz0SGwjvOhs6E4mtvoAU7Crmcx5EZv5MEBdme7ifUyVoJtjWPaa47BnaEki23t6WQ&#10;O9Kh2BvrwYafXakxlgSThJwziE4nkq4omG4o0M5EFV1JiDMZR/h4/goIG7orZwq/rYGGAoAbAeMm&#10;roTr7eiQ7HkeVZQmYORyAaQHoSS/jxNhKtfvQgcmcPMWuHH9Byd25DFLCMfGxS44RjeydWUgNtKB&#10;9C33x862ECybYoIdbcHqlbYbFvqosa7apjMb4ufOmc6ct1cAaZ/u9O8irGXMgFpq/6/I6j+LryTm&#10;ECCLa12YvZTTIucSGolYNyucljmetrUUe9orsbezGttXFqF3YRrWzIpB14xobG7JxE4u20FI7F1V&#10;wn3zaaOzGTlcJr1QCwgROpCWXBxaOxmzCkIR72aJrqp8LM5OQ3NmMrP/WDTERmBBUiya05OwLCsN&#10;qwiItuxMdOTmoKugAJ25ufycTWgwMrO4XD7nYGlKCpakpWBBYgLmxscxYtEYF4uZMTGYHBaKuuAg&#10;lI/zR663B2Ic7ZihG8Bs7EhofPIRNBkRdnoo9DVGia8hJoeaoimJYkMnsSSHbiLbEYsy7bAw1Rrz&#10;023UvEBkWZ6LqmBvSrTBrBhzNMVTdFIdsLZ0PDZUh6Cr1B/LszxQ6auHGn8DzIiwRZ4rb3TtT9Cc&#10;5ofjc/Nxo30yrq+ZhFvrp+JgUz6aYh0JDn1kuhBq7sYINhmDKCsNrK6Nw43D6wnvmap5cE2opar0&#10;dtT7CK5GAxARmHhR9MV9+BEiPoRKoB0F3GEUAq2ZzVuOQJjDGNpmfqbTkCIqmQbTVSR46iDJSwcx&#10;zOij6CQSvTQQ56aBonAjhDkOR3agLjLGa6nBMwtC9FGfbkfHwEw+ygjF4XqoTTDCxCRTSCdTiWlp&#10;5piaSleXYoiJKUaYnmWF6RnmmMlMf1a2BWbn09UV21G0zTGnwBpz8iy53hizcy0wOcUAU1J5L8pQ&#10;OkkGFHpHTEqWcxhg+QR3AsEWS2ucKey2BIg5JiRpYW65DZZP4f9Rbct7mK6hlPum63Fqw2UOBIIM&#10;4eOOFZPdsLZpHNY0+aOdot9GoZdpT3MYuheF0DWHYeeqRLr8FOxoT2b2noaD67NVufz+dVnYtyYD&#10;Bzh/YmsF+paFUAQLKNo1OLujiiEZeaFyC/vXpdI5FOIIncCRjVk4t6taFTfv64rHsytteHi1A/cu&#10;MSO/uIqZexv2rUthUjget0/Ow6PLnRRlGTw1HHdOt+DuuZW4c66V27fj/pVOPJB9zzfj9PYS7F0X&#10;z33m4OKeampCGM5Q5E/QpVw6MJHOIofXGo+LMnDfvkqc2VmCK4TIjaPT1CB+8tKhA+sT+F3yVCvP&#10;UwTJZcLiAre9eLCG7qCU4l6v3ogqLUFPE05nd1XiMB3MSYLrKI9/nA5D1h3amEq3Uoe7p2WYmxRu&#10;k4wT23MIqCw8pQO5f34x7p5dgMfXVuLswVpcJOSObkon5Ep5PTP4m5Xg7slGtDYVwFqLzoMiaqU9&#10;SmXVltojYaIxkpm+qXIFthRwD4JAxNJcezTMtMcwW9dgaFLgNZSoi1Ow4ry7JaFibggniu5A6CLW&#10;ywnhzjbwtZRsXl+dy92MAKEjkOIpP1uzAVjZmsObLsOD24Q6WsFPBJ8OwMaQ10aXYMZzy9SeMHFg&#10;yLntjXToZgxgRahZ6o7l9RsqKAkcpG7FkdcVQEci8BOQBNPxSCW7HFuKzuT8UnTmSjD6Sh0Llwk4&#10;pM7FhQ7EjcCQz150MVKcZ6c/lqDRVe5E1omTstMfo2D5weldhcxC/LB+oQP/jCze1MHoWeiu+njs&#10;7QzD0knGdCChaKWr2Njsi+65bsyMHAgQJ2ygxZU6ELHEnTNdOJWxsDzQXGtMB8IMrWygAl3qQAbh&#10;IcVY4kBW1fviQFcVxZ9OgmDY0BTP4yUQEAV0JqU8dxX2tJVj44I0dM2KwvrZsQREoYLEfq7fR5ey&#10;jxDZ01ZEV5LP/fJp2csVcKRI6/DaScw2rVEXHYiu8jwsyUwhMBIxNzEaC5PjsJSfW/MzsSqf8MjL&#10;QldhDtYU5mNNASM/j9M8dOZlEya0+gW5WMt1HblZWJmZiuUZKYRJIpalJmNpcjIWJSZjflISBT4G&#10;U8IiMCk8ElVBQcj39UKwtQWsNMdCa8gn0Bv2MXJ8KMzB5ijzNUBdmDEdBiGSYU+42dF52GAeHYi4&#10;kAa6kaZkcywiTDqKvbEkyxVTuX21vw4qCYoq7l9Fh1DETDvHcSxKPAgnZ01MC7bjd4nA/qkZuLys&#10;BpdbJ+DiqhqcXFaM7upwTAwwQ4GbPjKcDRBoRns76mOEWowhyMbhUHM5Di6tQ3mABZZIUdeSCuSM&#10;NyYMRirhT/LURqq3jmo2mS7NKMcbqqaRlXGSiZuiKFSPy+QFYtKfxwwlFH8ZoqYglBl/qDYa8u0w&#10;IdEIVbG6mJhMGFD0S6O0ua0Bt9HA9Ew6giQj1MbqYQr3X1Hrg4ooPULCjNubYEaWGbc1pEswRHWi&#10;Hp2DPqri9Hl+Gb1ZF7XcZjIBMjXbEvU5hEW+NeZVumFGgQ0aSp0wnw53TrE9Gsud0VTmhOZqd3Q1&#10;RGDJpPFYNT0QaxrDsHiCB/qWJjOzj6J4x2P/2nw69DJsa81CX2sGTu6Ywsy3CLtWZ2Pf2lysnhtI&#10;CKTjcE8R9nakEQYZ3L4Qx7dW4eiWMmbeNczCS7ClNZ6CV4Q9a9OwZ3UijvcWM8su5bI8HN9czCgh&#10;RLKwpysFOzsS0L8hWx2zb0kwjvbmKLEf6PSbS1HMp3AXqVctHOlJUQLevyEVpwmXA4TErrZoPLyw&#10;AncZN8+04NbZpbh9fjkTwUi6+mDcO7eUcFiJbatC+R1i6C4WUXiXESKyfAXuX2olfNqY6beqQfR2&#10;dkaoqbxbYnc7AbK9kCIv75eYQjDk0pWE0VkUK4jIC4xkWylaOrUth0Dh9yREzhEmJ/hZACIjxMry&#10;01x2jk7iKh2IvDlPHIosP7OjXA2vJPP9hIaMxScjhffzu56mY5Fz7uoM5rlyqVnZBEQFntJVHOrJ&#10;UK7n6fUVuHZ8Gv8Dnm9HPs7vkRcnTee0BteOzoentY5yGJJx21AggxytYTJ2BEExim5AB3YGY1X9&#10;gx3F3pphSXF2NBKXoKOE3FogIkVAFHFPK1MCQ185BXse047bONAVOPI45lqjuB2X02V4ESQe3N6f&#10;Iu5HNyIV6OI0HCn6Upzk8auwS1bvb2cBVwsjWPOYllxny+PKMcV9ONKFCEDkswBFwoIQsSRMbHke&#10;GwNNug06BELJnYLvzWMG8pzj6UyCCChVfMbPvtYmvA4BH10TgeBvS9A4WSln4S3FZ+I+GAKY8Q4W&#10;CizOjEEH4sbjyvwHp3YUqN7nGxa4kvi5vFmiVG9zGaJkT0cEnYSRKsLqanRlZu8HeZmUQENaW21c&#10;4IvWqbYKGh0znOlAXFVLrCUTzbjfQAsscR+D4BAXItFQpE/YhBAg1ehbnIe+RVnomZeEzc1p2LEi&#10;DztbCQPCZS+dSM/cFNr3UPQ1ZyhwKHgQHHtbiwfm2+lYVhVjr5ovV47k4OpqWvwCJLmao6MyGx1l&#10;uWiRSvLUBCxMicdiOo/WvEwFjtUFOVhNeKwrLsD64kKsIyjWFeZhrYJGHtYV5aG7hL9RqazLUxBp&#10;576tdC4rM9OxPJVASUvDinSpN8nGouQ0zEtOway4BEwMC0eqkxP8TCSj0YLmxx/DgZlNdbg9ASMd&#10;9PRQF0phjCUskqy4nyUWEhhzOS+DNzYmWmBRmh1W5LphZb4nGuNt1dhcUZZDEWz0MaIthiNd3oti&#10;NQITfE2wrToGN1rr8XBtI262TsG22kS0JHugJckFc6LsFGRyXPSQ4WYIH+Ox0PzwN4TIGCzM8Maq&#10;4hC0FkdgXW0yVhRF487OdvQvr0OCi4aqB5DiH2lnn+mvi7wgOgU/GQZCj8u0lDOYniE9eg2Q4T+G&#10;247FVAp5bogWgWBM96CNsggdOgMLQkaDMNFAXaIhKmJ06D40FVRyCZip6SaEihmqow0JEEKs0kP1&#10;gaiJMeC2epiVY0U34IhlE5nZzwxlhh+NNXNjsHZ+LDrnBGNDczydcxojFVtWpFGIcyjocn/HMtOW&#10;TLiU61IoeHSsbZkUoQwKcSXv7xxsXJKAKwfnoLMpiGKfQpGnSBES/T0lzFzrKFyTsLMrB5cOzcXh&#10;zdXYv76QolaKjkYv9K2M43YF2LyM52mngBMiR/vKKPoFFEAmOKuZ+a+KoWPIUHDYuiKCkMnlembl&#10;PTk41J3DaR72S31Ca6RqPdTfLWBIx9alITi6MZvXnsIMPJ2RocryT9EZHFyXpLbb2xVLEMRSmGt5&#10;nAx+ryg8uLAMtwmEgViGexdW8pmKxz4+0/fOLsbDi60EXxT3T8DdMwu5bAnuc/m9c0sIE85fWkGA&#10;tNMdTMXe1WGqEvr83kocWBNJV1KICwSIjPB6ensu+tfF0hkV4yqBIpC5dKBOweXMNnFOAsZ4nKaw&#10;n6X4n9tdTsEvx2W6gwt7KnGezuMm3crl/TU4sTmbUCBYeCwBwRmC5uiWgU7OAo3jm9NxrDeNnzP5&#10;20Rzn6qBt+PxOmSYjr7Fnlg33wbXjk2mw1pK8GSqepSLPLYavuN0I5bMzID28A9hpTMGRmNH0j0Y&#10;IcDOHGaaI5nRj4UNBdvJiNk3BV9chcBCXIAdRVyAYa49lq5DC6YCB4q1OAJZL5Cx4DEt+HyLoJto&#10;0bEQJgICAYIfnY2P5QA8HMT5cF8RfNlPQCEgkSIlHwp7iIutcigCK1lvS2DIMc3l+Ay5RgGHXI+A&#10;zIbrB69FthWYmNFRWeuOVkCQYrFAB0t+TzME2Boj0N6M34+Q+BUU/jyXQMPJWFMBxUGaFxMQ4sSk&#10;OEvCj4CR7aXuRyA4ns5Jln0gxVZdTXQTCzxpFeWBi8f6BQIQD2YbEbTm+nzgwmnJXZnd+6jKcym+&#10;Eoh0zXFRxVXrm7wURFbPkk6F7lg60YKZnBRbDTiQwcrzuSUESbERHYgBNi7kTb+6AjuWFxJM2Vg7&#10;JxZbFvOhXpnHDKoAh9bXYV9nBbpmxqBjeoQChYKGgkcJDhAWA1Gmlh/oqCBESuhGaHfXTcKC0ig0&#10;pkZgbWUuluekYElGsgoByfKcdLSJ88jNxGq6jK4COg2Z5udgPQGyoUhgMhAClu6SQmxgrOfydYRJ&#10;B51LRz73yc9He47sm6eKvFqzc7EyJxeLCJX6iEgUeHojyd4ekTZWGGdmBhttTWh89CH8SPxJ0Q4o&#10;CzRGoY8eSpjFT4uSOg4BBjPkBDqnIENMCNLDjCgTgsUGKwo8sSzXG3PiHVDkrYtMl7EoH2eIEm99&#10;pNmOxc4pKTgzrwibiyPRWxyDtozxyLDXQIDREISbjUKyvT5S6Tok3PWGw05jCBIc9bG6NBQbqqNR&#10;6GmIVActlPoaY3sjM7ZNS7GkKBQxTqOQNU4HOQE6SPbUIDi0UBBCcHjLuEJcLr2GCYfZ2RaopHPI&#10;DdREss9oTE4xRU6QBmoJh5o4XUxJMcE0QqaEwCiL0qF70ENxmCZm5lgryOTJu93pKKpjDVAdo49Z&#10;mXRm5W7ICyBAeNy6ZGMspGtoneyPrUtS6DIJgg4mG205dArpWD8/Ersp+Ds7pBhWhHgg9q0tQO/i&#10;OIIjmfdxHja2xGLTsgRs5LLepRT8NgpuB//DxgBc2DsL65uj6AJyuF8+l6ejb0Ui9q7JY3Ysgz2m&#10;49TuembO0+keahi8P5kw9bXGYj+BsL2N5+hKx46OFIo871U6isMbCyjoCQRIFPYRCNvaYrBtZRQB&#10;kslj5hEIhAfjaG8Bn71EPhNJBApBsT6VIkkYLgnC4W4Cic6jvydN1Tcc2ZzFbJ7OaD0B0pOqOv3u&#10;krqJXZVq/Z41Mao4R5zG3fPLcIdO5OGlVTxeEp+Pcbh1XMY/6sCFA/X8fuNVUY9A5f7ZFsJk0QBM&#10;LiynCLcSGjLSLCFzuoliXE7gxFLoM3Fhdxmu9U+ksyjAsY1JOEtncfPYVFw9WEsQ13LdZJyknojo&#10;i9ifoxM4y2T14v5KXOnnNgcm4BKBJCPF3iCkruyvxemteXQteeolSAISqS85tV0cWjZ/H37P7ng6&#10;riScoGbtJ7TkdawylXd2H+1N5z3hhk1LndDfm4LX99YSOkUqLuyt4XdbwHPPhou5BkZ99BsYjBkB&#10;3ZFDKe5mCGZmLsU/5jp0IJLVU/iluMeW7sOCcBBnIQJtrDGSoJG6B01ChIJtMAAAKWIy1xmroGKu&#10;MxpmDCMtTinkFvpjYW9CB0FYiDsRENlR5CVczIzgRLcgbsKZ5/UkbFwIEYGEF8Xby9IE3tbmdDN6&#10;anspSpPzDcCKruNXYAycf8y/w0K20R+j6mekRZe4KXE8UikvRVn+tib/BoO0yJJKcwe6LimukvoS&#10;KboS9yHFVgIN2U5g4st9VeMBLpMKeFcLfXxwfBtFtHHgdbUyPO8B3owD4125UcjD0FJnpNpRr5/n&#10;TsfhTWvvpvp+CDzWNLgOVKLP91EORFpfrW30UG8jlLGwpO+HqjSn4xCYSM/0uaXGmFNkyD+bD1sH&#10;H8plxQQHH+CZUdjSkkE3UagAcnBtrQLIiklB2LyQ9rWrEvsJEQGGQGSfQEMcySqJMhyi69hD+OxZ&#10;VYA9rdVorUxEZxldQT7BkZOMpVkpWJyRpIqulmdLvUcGxT+T8KDjKCnBpupK9NVUoptOYz1jQ1kR&#10;1hbno6eiBBsrSulA+JkORD53lxdiDZ1JV0Eh1hYVYzVBsjIjEwsSEzEnJhoTgwKR7+6ONLqPZAcH&#10;RNlaI9jCHF4mRrBkZqL58e8Q4WSA8iATlAVRaGUUYF8dTI00R1OiHWbGWKF6vAFKvDRQE6SPBYSK&#10;1JXMjrHBtHBLTAk1I1wMURdshDSHkajyN8H55lJcXlyNNTlBSDYfgRir0QiyGAN7bXml7hDVvNd4&#10;5Idw1hmCODsKeoQtds5kNre8GC0ZXkix1YKP3scoDbDCuompmEXnku+vhxTvscgP0kb2eE3CQxPp&#10;vmMICW06DU0FlZIIAzoSDTTkWtOJGKIqzhAJXsPpMIxQHi31F7porrBXretq4nVREqmB0ih+ryRd&#10;NdJyS6UbSiO1UR6hi4ooTdQlyRD+uphbYItFBEZeoMCI3zVFH8smuGNdQyiz8mT0NifSWcQzm8/A&#10;lmVp6JgdhK2taRRqij5hIbFxSZxyIZuWiDNJpuvIRg8B0tNCEafL6F4UTdeQRPDkYNUMX4pvFV0H&#10;k4iWKM5XU+iTsYWxk25k37p8wiEDe9dm49LBRpw/0EARr8W6Bf5cn4pDmwp5rmTCJ40AiyUcigmJ&#10;bIprAfZ18RydiQoUe7pSsXV5BEWxEAe607CPoDi2SYqrsrF/LUHQHsOMn46Gz+GhDZnYsjQAB9am&#10;cN9sZt75CiKSWUv0EyBHZb4nneeiiNMVSNHPbrqMO6cX4r44D4nzyxVAjm2mm55vSyhU4DHh8ORq&#10;G79nNt2anyrieXBxMfdbwH0W44E4kMsrlRs4vTWHIs3vvIeuan0MTm1Jp/CXMvOfTLEvpgMRV5LN&#10;Y0wkWEoJhIGXF53ZxmvenMLrjMG5nYTH3jK6k0oCSwBRRhdSpUBx+8RMricstuQRKhWEUilObs9X&#10;5zgnbqQ3Q7mYg+vjcGprNo5sTMY+OqF7Z5tUEdyD8/OwY+U4OrUkfjcmmGvC1SiyV/un0AlmExy1&#10;eHe3HfOZZH34wQcw1BwNEzqJscM+hA8zcqkP8KDbsKHYixOxITikCMjh1+IgdwtjBQcTrrPWlwp1&#10;Zv0GOlw2mhARASdIfl0u4m3MbU21x/w6lfqT0Wp/EXxxGwIMF55vsAjM28oELqb6A0VSpnqqfsXJ&#10;VJrvSlGYHiFjAA/CRIqunEz0lQOR40n9izgQOaY4FFlmpj1wnsH6E6kjMf91nTgiBS9+r8G6DCmG&#10;kvoZcRzudB/yvcfRkYgzEVCIyxCAyHZSEe9orMVzjlb7yjE+6OeP3tlgS7cRjpO8+favi1cAWTff&#10;VVWYLZlowgcikBmeB3rk/R90KssmWRIU0h9kACA9qi7EmRBxorPwQ+s0WzTXSC9RKb4yxOwCHcLE&#10;FI0lBpjF+dlFRti2Ige728qwfVkRM8pcdM6I/DdAdhMg/etqsbejjAAJVA5jL7cVx9HfWYnDHVXo&#10;b6vAwVZ+buPn9mr0iwNZSefSVYuNcwqxqigVnSWZWJGfgmV5jJw0LCFEZLoyNwNteZnYWFOFHdNn&#10;4sDcBTi2uBl7Zk3FxspSBZHu8gGAdBMkm6rLCZRi9FaVYUttFXoJEYGJtNhl+MJvAAAvz0lEQVRa&#10;kZ6OBbGxmBMZgamhwagJ8EeRhxty3FyR7uysItrWhgCxgL809TUygPHokTAeNQwZnqbI9tSnUBui&#10;wJeZ93hjzCI85qc6oj7cFGU+dBqOY1DqJU7ECnMTHbAg2QlN8fYKJpNDTHj8sZgQYIrD9XxQp2ei&#10;IdoZPvpD4GowBG76w+BrOhpuhnQcOkNhp/kRygMs0VkUhEPzC3GRTm1zfTQq/Wjj9T9CSaAt9i2o&#10;wrzscYi0G4Ysfx3kExIFQXQa46QIayyhoan6HcjQ+zkBFP5oQzUmU1MeryfVVEEkxXukGntIiqNy&#10;AjSwpNoJM7PNURyqgXLCYnKqIaZmmmBqljGaCm0JIYIjTh9V0dpoLLTBhAR9zC+0x8ISR+SOH6n6&#10;NcigmysmemBzczTvsWhm5gm8RyOxmXDYtCQG7bP8lFsQiAgU5PW/O9sy+TldOZDNBIgUa22jO9m8&#10;NJFCTdc7P4zbxqN/Yzn3H8csPhNndkzB2gVhdA9FCka712QreOxoT+UyCnBLKIGTwax2Os7unIQN&#10;C6XTLUWcDmLbqji6iHRmwRFMxiqY/VZQ4DIJhCQmRdLXIZEiXoyd7XGqMvygVHgTIOco/Ic2ZlIg&#10;pQI8QdVtCDQO0aVsXc7/io6knyGVyge6k3kdicqFHNo44EgOEjaHCZbT26T+oBTblvtRlJsorCsU&#10;QO5fJEAursTVw9OZKHrwOgIIl4UEyCo8PL+U4Aul6Eq9yRJVnHWHLuTBhaV4fGWFKjqSlxDdpMiL&#10;oB/qjqOzSCcMKnDrWD3OEAzHepN5bVlqlNZr/TVcPhV3T06n+OcRPlLBn4DzO/Mhr1W9xJD3cl/r&#10;n8Cow0Ue8+7Jmbi0r5JOJ53bVPOYRfxtixQ8zm4r4DFycZCuqp/nFhCd2ZaL432ZdFkL+Bsk4e6p&#10;Oeij+7hzfAaeX1vJa0zEOcLu3un5kPd2XyJAPn+4HlmJfvjkvz6Ase4Y6I4eAc3hn6jmuVKB7Uxn&#10;IE1w3SjWUtktraykWMlVKqgpuFLsJFm/hb4WjDQJEyaC4kCsDXUp1GMVUGwM9QgQKd4aw2VjCBxx&#10;JBRvCrmJEnBChg5BBF7chBRReRIeAhAva1NChdAiMOScstyR6wUgPrYWdAV0DdYDoLEz1CRUOKWz&#10;MCbU5NjiPMT5SBGamYCE8wIRAcegU5JrkvVWenRF/D5S4e/IY0hfEzmum7k02TVHoAO1ii7Fx5ow&#10;sTOFD52HOBJxMtIiTVpkuRIoqhJ9z9pYrF/oyhs3htkCrTtvpPWLZJh2N+xYFYplk8350AXzYfVQ&#10;9SLy+loBiBRhrZ7trIqrpNhKWmGtnu2KVdMc1HoByMIqQ4LDmM5Dj05EeqFTCPM00VRqzge4FLvp&#10;HrYuy+cNn6+KqaQZ7p5VRdjXVoxDBMjuthL0zucDI8VXdBkHOyoZVXQeFTiwqhwH28o5LSVEyrBv&#10;ZREBU4EdSyvQXpmK1cVZaC/KRGt+GpbnJmFRejQBkohVBXRcJQXYXFeHvXPmYP+8hTi2bDl2zphO&#10;d1GK3soy5Tg21ZQrmAg0ZNpXW4mdUyeiMz8HzfExaEmIQ2NEBOoDxqN+/HhMDgxQAKnw80ahhyty&#10;3V2RQQeSQgcSZ2eLCGtLBBAiPmZmhIgxzMaOxrTcWBSGOCDFXRv5Pvoo8pGKdVMsy/WhS/JAfZg5&#10;sp01EW0+DGn2Y1AzzhhzCY+5cQ48lwVKuX28jQZCzYdjSrg9qgNtMM5oOPyNRyDRSRfFfqZIcNBC&#10;sOVopLjqYXq0I3protE/Px9HW4rRNzUB9ZGWiOL+9bEeONBSi1WVMSiS4SXEeRAQMuRH7ngtNW5S&#10;poylFKiJwmBOpUdyiDYqY/T5WZsOxEpBoi5JirFGo5zOQ+pBMvxGYRphMTndEGWER128PmZlyYB1&#10;eoSFNSFjiAqCY2KCHiojNLCgxB51yUZYJJXehEtewCge11TBo4suY9vSBAWQzQTIjpXM9pclorcl&#10;kkmQP7a0JtFlZKCPANnKdXtX51Oss+g0IgmSVK5PY0afRICISGdjQ3OUqrc4sbV2YJuVibhwYBYF&#10;uhC9ywmWnhJs70jDjs5UgiSLYp+L/g2F6OL9vv3Xjm5bloZSIPPpFvJ4rkTsX5PJY0Yxs65h9ltM&#10;J1KAnQTLLkJjT2eCqgzfuzaJx8nEsT4BQjoFs4KCSHdBgOxfm8hpqoLJfkJkT2cMj5mEIxRXecf1&#10;CQqqQENaNR3dTOfC7HzfmngcWp9CIc/Clf11fEZdmX3X4xGhcffsYuUkHl1ZRdexUhVJ9S1xU0VF&#10;T6+sxFO6EGkFtXXleNw51TgAEbqQ++cW4fHV5Ti9s5BOQSqhJ1O8+X0o2OIsrhysUbA4Rwci66Uo&#10;6+6pGbh6sIrOhA7kCB0IXYkA5ERfmoqLdAeX6UAuyPG47/XDdbiyr5zCP50AqcFpJrACpgt7y7lv&#10;kWrtdYrf88yOQvRTpw4TDNJo4PCGZFzYX6VesXpmB+FGcO3uCOJ3WYqXtzuVwzral4UH55r5O+Wr&#10;YcePbW+E5oiPoTVyGPQpuprDh0J/9DBEedkxwzZUzWylv4Nk2tJc1YkuwIUC6y51AyYDxT/iAMwI&#10;BHM6DQPua0wnoz92OMVbipQ0KP4GFGo6ElXkpaVE21hjBPRGfqJE3oTuQByAOAcRfhF9qQtRLoLL&#10;pDWXAMPBSJeORgM2RgOV5+JUpKmvtLwS4bejiFvJep5DirDkOAIKCTUvzoPHE2DJdQy6EZkOhjRL&#10;VudlSBNhO55TgOXJ7ykNCZwVIAhWU11+by1ClNvrjoItXZo7nYfUrUi/kQ/6NyQREEE4wKzmGG/I&#10;HXQdG5rdafM9FEAWTzBh5haMNU2u6h3ovYt8CQ1LgsIe3fM8ObUd6EQ4x40QcaQjsVWvshWAzCtn&#10;JvkrOOaVGdKB6GFmvhbmV1rzoahQ/T22Ly/EliU5aJ8apuowpEL8QCczsrW1OLi6Evtbi+gsiugs&#10;ahRA+jvpPhj7CBTlRjh/gPN7lhVj34pKbKinmylNR1dZNtoK0wiQVCzNikdzWjSdRxp6ayvQN3Ei&#10;9sxuwt7Gedg7azZ2TpuK7pJi9NBl9E3gA0ZYSAwCRBzI9km16MjJxOyQQMwJDcL0wHGY7OeHib5+&#10;mOQ/HpMCAjA5KABl3p4o9nZDnqcrslyckSnh7kYBd0GsowMi7B0QZusAV0NDTOK1rW2egFgXDWQT&#10;IDkeuijw1lOivjjTHfNTXFAXaEJQUKQ99VAuL3TylE6JejyuFuGkgyjCwYsOw3Dob2E64ndIdaVQ&#10;+5kh29UAAYZDkOqkh+X5Idg3OweH5+bw9/Cnw/HAjBhb1ATxeL7M/IOZEFTGYnFxEF2IPq9lLN0H&#10;ARFIcAQSbpxKi6qcIE2CYyxKw8WZaBIgmpiYaERnoYU5uZZqCJqp6foEBSETpqGayOYGjOZ2dFFR&#10;Utmuj7oEXUxOJigJkIWl9qjkcqkbEYBURWuhpcKZEDLEkko3uhorgms0Gnmc1TPGY3NLHDbMj1DT&#10;TYyty5LpigmBpTG8N6Wncgq2ERJbV6RQENPV/N6uPPTSoexenYXt7enYvlIgk4ztbelcl8N7m/d9&#10;Xw2hk8DjROPUrmk4s2sqNi1PxF46jy2EitRrSPHVvrUiiDXYMNcfGxd40dn48DxhOLqpiNlxHjP7&#10;ZBxcl8XzxhEKtRT6Igp8jupNfWBNMkU+jc9ZCiGSiZ0Ew9HefG6T/ytAivg5VzmQAcchAEygE6cT&#10;2SBuJEVVXqsXvymA5KoiKUn6JHM/SgfSvy4ZNw5NxZZlXszMU3HvLJ3E+WV4QJA8urYKT6604uG5&#10;pTjO/Xe2BRIKU/DwihRvLcWeNVG4cmAiIbNcuRBxKA8vLcPlg7UEVy6nFP7dJbxGEfBYXNhTQkdS&#10;jIv7qnB+VyGFPEe9MvUi4SDNdG8dm8bl/G4CkW10doTORTqP83tKcaW/WjmJywcqCKJqfp6onMfJ&#10;vmwCqI7Lawmc3F8Bwun2AiaUcfyOyfwdo/m7SBHVPNUH5NqhSXQr0iotHS9uduLZjVV0XQv4u6cR&#10;IAt4PTX49MoSVOaEqJesaVLMdccMx6hPPoStnjZivO1Vhzh3U0PVJ0Ka1gpApOmtNG+VIhtP6Ylt&#10;bUwxl+IqAYN09tMjKHRgKNk+HYi4DlMCxUzqRwgflelTnI0IGCn6kiImQw3Oc3vDMcOUE1HOhFAx&#10;ImT0Rw9VxU1SRCVFWY6cCgSkBZZARWAhdSgCn0EICCAGK9gllLPhcWU6uEy2G4TI4D6qGIsxCBzp&#10;bzJY3KUaEhBqAioBiwNDWpmJ+/AgOPztpPWWseoIKUV8ajReGUxRbkp59/nermg+GN7oXerNGz+c&#10;sDBj9hSB1hl2tOvy7g9vrJxiQwfipIqx5N3n0vpq43w/zttABleUjoSLquk8SqToasCBCECkOGtm&#10;nhZdjTtv9mrsIix2LC/CluZsdE2PxB46jz0Exm66kP411Ti6vg67luWpOo4jayeqIqz9UgfSIdMK&#10;9K+uRj+ne5YXY3tLAfpm5mB9RRbWVuSo4qtWKb7KTmQ2n4SOomz01VVjx+RJ2FFfj/0NBMjsBmyb&#10;VIe1RXnYUF7M7LwcmwgOiY0ER3cFoUKICEg2lhRhVVoKVqYmoTkuGnMjwtAUHobpQUGYEhCECf7j&#10;MGGcPyp8fJDj5Ih8OpAyPx+GN8rG+aKU6wr8fJHl5Y00D2+E2tghM2w8Th9Yg/hAO4wzH4UcwiOL&#10;biTPQwcV4wwwLdIK0yOsMCnYhG7EArVBpgiiu7Ae8VsEWoxALmEiL31Kc9ZFuA1viJEfIsNNXkPL&#10;7ED7Q1QH2eFQAx1ebRzWFQdjdWkAJoZaIt1Zi1Cji/DVwcRoa8xL90BFoDHyfAmF8dooCCAwQnRQ&#10;EjrwOk1xHFLXkT1eQzXTraC7KAzS4vwY1KeaoCRcC1NTDdGQY6mGJ5+YSMgFjyZQrLitFvKDxnAb&#10;DdTGa6M2VhuzsmVYbQM1bP+EeF01rHlx8CgFl2U1rgSIPkHiijk5FigmfJbWyAgH4dhGMPQ0yxA7&#10;UmyVgE2L6UYWRasirO4Fgdi4OEa1strVIc1hc7F5RQKhkcGEKJxZeg5FMpdAoGtYGc/5HIp4BnoW&#10;R+LgxlKKPmHUEoZTOyfh0oFGQkbgk0nQSEunQlVstW9NNk5sYYLREoF1jS58HjzpJDIosGUU0Grs&#10;X0chF8dBJ3JyayWfqxxO6ZLpKPoJjv2EyH4CQaCxqyOKgllAKJTzmMUEiLTqysUBQkBaVh3pzeT5&#10;Yplxp9GJxPMzHYh0qttahGObcggBqVjO5DHoXNYlUVxTsa8zFjcPT1cCu3WZN4+bRwGtw62TdBaX&#10;lhMgbXh6eRXdAbfpYlKxPopiuxAvb3VBenuLaD+71oYHdCH3z7fg4eUVqof4ib4M9Ua787uLCCyp&#10;3A8jAHhsAuHW8an8DjncJgU3j0nzXWmdVYe7zPrP7CjA2e0CAunLkaqgc03ew03AnN2RR6chTX8r&#10;oN6St68Cp7bkcFkZ3ZucJ10Vb0mF/Rlue6ArDLvbQwm+AH6vdDy/sRKHe5LolmYRzPGqPub5rdWq&#10;D8iz66uU87hxdCquqj4pDfC01cWwD38DHQq1Nl2IAETqPaT1kSlF3lpvrKpIlya3zoSIZN/SydCP&#10;630tB3qde1obqfoJKRKyJUAs6UQMpWKdIjwo0NLsVqZmBIgI9KCQG2uNVG5EtpW6EylOEnBoE2ji&#10;Yox4HBMCyJZOwFpPCzb62rwWZv+/wkM5CymWUgL/f67iP0O2GQw5t4BLpgIQuQaZV6AgYAZhIyHX&#10;YcHvL8CQviV2/H6qPobQsJXiMk4VZPkbSFGWp/QPoQsy5fHV+0AG3kg48GZCabK7eYkvNi31ZyYX&#10;guVTLHkjx2DVdAJkkQ82LPAgKKwVKOQFUoMOZF2jp3qNrdSJSAhAFlRJ011DNJUYqGlDkS7mFOii&#10;c3YwDhMOewiG7UvzsXlBOjbMScBeKdai2xAXckStHwDK4S66kbZK7GuVZrzSAqtCxeHVdCWryrFr&#10;cSH65uRifW0mukoz0FmUjvbCdCzLSsSKnGR0FmbTeVQSFhOxne5j55TJ2EPXsXVCDdaXFWJTVQnX&#10;VWPLxCpsqatET1WxqkSXlldS19EtrbLyctFTWIAemS/IRXtGmgLKsmQCJSEBTTHRmBkWigmERK2v&#10;D2ZGhmN2dCRmRUVgZnQEpkaEUrxDUBschpJxQczy/RDjYo9j+7qwoWM6KlJ8kOAmYzwxu6fjyHLR&#10;RLm/EaZHWWNKqDmqx+tjSrgZFqY5oyrEAh66QxFnr4kSf1O6EX06HkO46g2HxYjfIJiQyXE3wY3u&#10;Btzfshg7Z+Yi1XYEinlceSth0ThjVBNOReNNMCnaBnV0PIXj6X7k5TlBjOCxBIQGxVuKrjT4WRyI&#10;LrLGaSCPEKmI0EEZP+fRXUxLN1VNbCcm6mNOlql6o9yUZEPkcF1DPmGSpIvKaG3Up+hhVpYxt9Pj&#10;PtLs15iAMMVsxpxcU0JqOLfRx6pJ7sqdLK12V85DHErXzEB0L4xUrkFaTUnl+JaVqQokPYsi6R7i&#10;sHbuOFWfIcul78YuOo5dFP3dXdnY0BLO/Siw65hkEB59KwiQtYTJKkJjcYQCyNbWJIImGMe3SdHK&#10;fOzppOvoTMOOjmQKVyo/ZzCkKKYKe/h5faOralhyegfhsb0Sl/bS1XalMgkrxPZVsRRMJjlrM7iu&#10;AvvpPPYTDPsp9AKQYwSHdPg7sTmX4sv7mOCQ/h3S0U2KrqR11fG+gWTusLiPDclq22O9UilN10GA&#10;nKTg93dLRXsadrVF4Ai329kahjvHZ6rWT9sJkD2rgujq+Z02phAktbh7aiEeX1xFd7GY10kX1urG&#10;bL8Kr26vxcUDddjL5/zplRUEyGJu04JHF1bgCjP8U1tzFEDO0VEIQA6ujeB1ZyoIXOuvVQ5AXMat&#10;Y1OUuxCA3KYDubinjPsSclsyOM0icAYq0a/wnJfoRC7tkz4jtbhzYrqC0dnteTxurmqtNbB9Cc8n&#10;zisb+1eHYh/BuKNdOkLOwJPrywnlONw5OQ1HupPw5CKBRyd19chUPLu6AufpPM7vq6TjWogDG+pU&#10;090xQz+B1oihGDv0Y2iOGqKG8LChoHqYG6te3VY6Y1ULLOn/ofo6mOoSIMYIcrBUbsTBSEag1Yf0&#10;7bCkyFrQiYgbEWEeFHQRVflsyexclqmmthRwY02KNEVcxFpn5BDojhoKfTohmdcbPUzNm/xa8W7E&#10;Y+jTpYi4i1Ow4fmMCRlxG848v9SfyDo5voQUdwkApLJcIDUIj0HnIyHXINcn8+JCBovABuGiirII&#10;DRczQ7hYGKnzClBkmbge2VaaJLvQnanmzNIKjNf1gZSjCkSO8YaVoUx6Wjxp5X2ZkYUwsxuHlVNt&#10;eUPHY8VUK+VA1s91IyCs1TAmEtLiatlEa9UKS/qESP8Q6Z0uRVhzy/TpOgQeBsqFCEBm5+tibVME&#10;jnZPwl6KvwxFsn5OPHqbeGOqivAiHOyqwrGeKdi5okA1zz1Mp7F/ZbGq8zjYRjfSNYHLalUx1v4V&#10;hNBcCsNUCn0Nj1WZi9XFmWjLp8DnpaGrhMIvdRh1tQog2+omYsekSdhaXYWe4kL0lpagr7yEUMjG&#10;2vxMrMnLwOrsNHQSEB1pqVidkY6uzAysyc5Cd36eciKbSovVvCxrS09FW1YGVqSnoTkxEYuTklTF&#10;+srMTCxOSUZzUiIWJSVgTkwkZhAm06OiUBsSgsrgYMTa8XdcQqt/fD2mV0ahiU5BBj5M99CmAzFG&#10;qa8BIWJI92Gpeq7LiLwr8tywb1YMlub5wkd/GJIddZHqYkDnYYBQyzFI8rFBgqsRqsbb4khjIXZN&#10;EaCGojLcmpAwRrKLBqojrDEt2RnBNloI4f410RTwQC0FilK6jrJwupBAGRpcT72buSRUBiuk+/An&#10;QALk3SnadA6Gqk/HtFRTVBIgNbE6mJdvSjdhidlZJqroag4dyZIKBzTmmWFJuQ0WFJnTsRjQgRih&#10;QYbtp1tpIDympEgLrLGYmWOCtikeqKFTaZ/ii4UltpiUrI9NC2JVyytxFhsJjc3LEpjoZGLbyhQm&#10;O9Gq6KltthfBIE116Sza07GXgNhLx7F3bZ5yHDvpRKRfx3ZCQ2AhYNm6KhU9SyJxpK9SLeteFIhj&#10;W6tw/cgC7OvK4fnoZjpTsYXH37EqkZl9GrP/KjoJ3mdzJWlywQVm+FLPcWpbJc/F9ZuLsXVlJLdj&#10;8rOaTmKjjHadxWul+K2KUi2xBCIydtS+NYnMlEtwaGO2qhs5vaNcFV9Jpbi8TkEqtg9RHKUI63BP&#10;JkU1X7XYOk6YSP+J/esScJAQObgukQ6E17oqVDWPvbK/hs7eFztaA7CN091t47G/K5j7puPm8QY6&#10;kU7cJmi2LvdSz/yLmx24fbqJriucGf18iu5iPDi7iABZoprknt6Wq5yBOIjDGxMI1PEU+xwl9sd6&#10;k9T0xKZUBQZpxiugkHdsCxRkvTiQwSIsqUCX/huy7DLdx+WDVbymelUcdmprhir2uri7hG6E2xMy&#10;J/vSCCg6Lx5/bydhSDf0qbreBgI0Dtf7J/D/iCIE23D+QAUdqIcCmNThnCCI3nB5U20MPvmv/1Lg&#10;EIAISESExX1Y6IwiGOgmKMhSx+FG0fSk45CWR84m2vC3NlFjP7ma6aqOdOJOBCDSRFdackldwmCW&#10;PyDov2b7v4q1Wsflg813TbjcWHsUncsIGBAa0jTYWHMUDMaOUJXzslxgohwJtxWnIKLuTLckAi7O&#10;YNBFCIz0CEIpGtMfKxAaqgCiWov9CozBedl+EAJSFCZgEBAMOhopppLrlWIsuU75LlJ85m5lolqB&#10;CUwG60wEhkY8pwDtg5Pb8nCYf86Rzcyu+Kd1NNjwAQjA9pVBqm/ImkZ3kj4BLRNNVO/0DfMHhioR&#10;eMhrbAUmUnQlLkQciFSsi0ORepD5FYaYS/fRWKKrQCJORIYx6VkYpwAiDmTbklysmxWLLYuyVd3G&#10;jqV5dCLM3lZXqiKsA4TGfkLlkBRdtQ70Admzogg7llAouO/O5mJsmUkXMYnOoJrwKMlCB93HmtIc&#10;bBAnQXhsrq3GdkJjG93Htomc1tVhUyVvtooywqMMG4rz0ZFJEKQnYHlSDFYmx2MVxX8lxb+dEGlL&#10;TSFQeMycLIImD72ESG9RoXIla3K5rLgAa+lMOri+nVBZlZHByFS91FvoTpampiqYLEyIR0N0NKZF&#10;ECTRUSjy8cbEzGh8/ul5nDrQigNb56N9fjk8TYegNNAUVcGmKPbTR+V4QzQmOGBRujOWpDuhvcCL&#10;UAxATbAF/IyH0bGYodDbDCXB9tixqBSVCX5Ic6WYJ7rSgY3DuokJONPTiPoMd0Q5jSQE9JAfpINY&#10;X21oDP8IGeNMUB1DWBEMpWFaCiBSdFUeqUunMfC5LGLAjeQGjFKV3pOSDFEYMgbT081Un486OpCm&#10;fBPMJySa8s0JoNEEgQ7aJrrQTdhiboE5JiZo053o0lmYYUGxLWZnm3FbM8KIUIsZi4VlNuio98SE&#10;BC2smeWPxZV2mJlphE2LYrCF7kKKpKSllRQvqboOaWa7PJYOJAarG/0p+JkUXQKD2+xbJ51iMwmK&#10;HG5Hd/tr346d7WnchyLYmaVC6k/2ry/gPN1rox9deBmuHpqLXQSUQOPgumxsokvZ2RaPA2uZaPWW&#10;U/izCRB39Mz3wrk9krlT/OlCdhMKUh/StyyUYl1AB5KKA2tSOE2gyCUy44/AoR66/I54ih8dzeo4&#10;AqSY10XQ0FmcJEwOrGMiRadysDuRgOA5mbwdWBPPJE8SvDwCKYMuKA+ntpfiqHQq7ElTAOkncHav&#10;CsO5HaV0AjMIkwA6kvHY0xZIkPjxsw+/jy+vT1ovLcXzq+2ESozK4p9db8WD8y38nt50BNPw9NIy&#10;PCY8Hl9aQuciTW7zcG53kQKDOA0p/hIHIcJ+YnOyEvzDFPMzO3JVJbqa9teoVleHuuO5TapyKdK8&#10;VyrQpbjqLF3FVbqVM7sK+HtPoLsp4vdKp2MTB5LP+TRc4DJp8XWGzuTYxkT+XkG4SZfz5u4a/u6V&#10;hEm6AtuR3kS8urmSv1ksHamNKmL79EY7Tu+swLOLK+Ftq4uhv/stM31m/6OGYxQBYmMoTVkJCUJB&#10;+lvIGFUy2KBMVQ91/TGqIlmKsZz5WUAi/SMEOJLpWzCDl+IoY42BYiopahJBHRRt6cwny2UbVaT0&#10;q5BLpfgAZOhYtMbAREuaBg/045D6ESOCxFhgwlDH4TXJcWQbEXeD0UMHzkeQicjL+QZbYkmFvKxT&#10;28v34fWo8bR+BYIcQ6AgwFAw47llW+WSZJ1sz/VOvEapd5F5qdwXaMn2/1lXIkBx5e/3gTSZO741&#10;mw4kE9IZZ3WTPR+EKAWItQ3O2NQyjg9OPBbU6KtWWAIQKaKS4ivZRlphKdcxzfHfABEnIgCZW6qv&#10;nEdT6UAdiABkZq4e+hbT6ndPJkCKsJ0QWCPjXC2kZZc+HXQYR7vrsLu1EPva+XC1MUPrqlbFVQIY&#10;mT+4toYupQbH1k7C7kXl6JmYjw01hVhTlsNsO5vgoLOoJRzq6DKk6S3dx87Jk7Fz0mRm5PXYXV+P&#10;LTXV2FxFB1RVwWkFtlSXY1NZEdbl8xiExSA4ZCohQGlNTkIn3cVGwmOTVLoXFnB7ApAA2jFpAnor&#10;StGVl4MOOpKV3Kc1PQPLUzglUFrpSJYRJIsSE9AYF4M5jPrwMOT5uuDuhV24e60PSxrTcfbgSiSH&#10;mCFlnCE8jD5GhL0GJkZZoD7SnO7FAtPCzQkgc+5vi5kxdgi0GMvQRKYX/4faFPTMyFEvmllQmYje&#10;mRSp5VX8DSfg7Ob5kFdbRjqPQLrfWGTSTVTEGiKIjsRIcziq4i1Uhz2BRXmEtmpyWxalheooHVTw&#10;c02MFFtJcdZYVaw0KYlgi9LG1BQT1KfLC6t0sLDICvMJikVFlqiO5raho5UjaaQzEYdRG6dN4OgR&#10;HMZYWumE+jTeG4SNgKU2TgOd0zzROdWLrkOX91kQltfZY36xOXoXRmJjcxi2tCYSDknYvDyejiGF&#10;MElA79JIbCJA1swZj52rUrCnK1tBZg9FfkdHOkFC4C+Ngow7dbCbiYdUtC9PJBDSFSS2LY2js5B+&#10;GCXomOnGzD+XDoTZOLfbuUrAk0rxlSa4zPYJk6O9JYSBAMRbdfI7v2eyKuI6vaOSDkcAUkhADYxf&#10;peo7utP4/CQRXJEEXwTFLpefU+lwkhRcpE6jf4O0xGLCxH2PbM6nAHId3cWhDVL/IhCTOhWKqIwm&#10;25tNYa2k4FYRIJl8FuJxkIDZ1xmNA6tjcZou5cnlJSrp27nSD3vaAwmWAH6HIH5vD2xf4aGGGXlx&#10;Yy3FmRAlYJ5y+8fnlxDULvzu9QTIclX08/TKMn4v6RGej7N7CpntVxMWFPrNKQoeAoiB3uXSACAO&#10;F/cTDvvLOZ9CSJQpRyKttk5vz1LLbx+rxyW6BKlLOU84iPs4xXVXD9UqNyIOROpWzhJAJ7ek89wD&#10;05Nb0wm7MJ43HU8ItZd31qoGP3L+M3QsZ3cXqCa8fUtd+Rv7ceqsisWe0Ekd2zydWfowjB0+BAYa&#10;o6E9YhjGDPkELlLHYW2oXp4kPa9lvCc1jhRFUrJyGXBQyvxlKHZ/ayME2ZjCg05EOvwNCPKA8xD3&#10;IHUigwAZLFoS4RexFSGXZRLiIsRNyLAnbpbGal7EWACgQKE3IP6yrVS0SwW8nEOOJ4CQeXVOugxZ&#10;NthqS84jn2Vf2c9Q6lQYg9cyeP7B7dR1cSqdI+WztUCFIYAQwAk4pImxck0MVR/CEIcm+8m8gEWu&#10;+4ODPQn8kaWnq4znk4iuJgc+hFFonmCKFVMtsXlJIB+8FDTXmWANHUfnLEdV/yEV6NKUV0Cxcoqd&#10;GgtrsAJdHEhzjSkWVplA3kwoLbHmlw9Uost7QLYuz8ThDQRIqwAkG2unR2PrIlr7jjLsai3AFi7b&#10;MC8JW1qyFDBObqzHua2zcGlnEy7tWoBLOxbgePc07F1SjQ2TcrCmIpvOQ4qvirGptgK9E8oVQLor&#10;S7ChogRbJ9RiFwGyZxr3mcHsTOo/CJW+qkpsra7E9gk12D6xhlApRx8dy6ayYnTLWFh0Je1pKQok&#10;g46kIz1NOY/e4iIFkm4Z+qSkANsm1WKj6nRYolpzdUjxVuZAyGCMqliLIFlCsMyJicKs6EhMCQlC&#10;gq0Zelsb6EJOYPfGybh2uhM7eybjyqm1mF4eA8NhHyBnvD5qwoxRF2qEEh8dFPsaYEq4Ld2JJdwM&#10;RsFkxO8wIysErdVxaCmJQ7Aj/7fmCnTPysCupXRfS6twsrsBS+sSEOk0HBn+Y5Eh76Yer4lKQsTR&#10;ZCTczDXUwIRl4VwWpUuHMhoVMVJURVBE66A+2QhVhEhh8Bg1rYnTQ22MHibFG6A+5f/X1Jl9RXVm&#10;UdxenaSTaBQxRGangJqgIWo0GIkyyRyGQhSUGWRsDBFRME4giAMYQBRkFBEZHIhBSdREEzWTHc2D&#10;6V69Vq9+6H7vf2H33qesdD/cVcW93x2quPf8zj7DV36235HsJRbGai5ajmqHL3LC3FAeJ3WhRPwc&#10;VH40n4rC28JWzSUrsduhvIkv4UNIJr2B8/s34Hj5SlSleuFiczxaq97B8bIgDDTEoqeeKqBN+Y9o&#10;AiEGA1QRymd0H40gQGJ4P4airymOBp/g4LhLbWm40KLO8G0EjvozthEO2bggADXFWphruDWV91qc&#10;KZfpC6U4XR2M8fY0PLxxEJcJn2EC5EonFcOpeIy00cs/r7xDNtdl0FEK5r6baBirMdL6EaaHCzkm&#10;GVP9OQYQVV9ZGW57Ar1nhc4iqJrCqfa38nkjJDqTCRGOH8imqtGcUQQI108PF3Bfgu9MnIFkojOe&#10;73kM7vflhWyoMukux3xN73qym+qD6uYa1c0EAXKVr+oHefbgFL3vPAKS5zuvHpFUAlBTun/IZywE&#10;t/i8//aog0qB6r1ptVUrPb3TwHvmXQtt/UoF8lQhrHuNmBrcgntXCwkJJ0CUm/iiL4lLCv5yu9Yq&#10;s5TjmKDX/1AguOpMkAseX49o3io6RZcyCZRCfsYcK/8VTBSyuscxSsCrRPghVYhgoXLgO1Qreq/j&#10;SPFMDRD+Z6M5phLPvm3htbfxu0nAtxN0KLsT8OSrvYRwAh2Bjfjx5sd0DkIIGwf+9UsX8pPX4I8z&#10;ZsDLfY4lz92VB5n9KiLeXQ71OShBvsx3nnVsBxEk3rP/ZLPrKlSlklVVG2182/l7HxuW+jvLV7nP&#10;cj/lD5xVTc6E+Gz40HjLCGudy3gLDPL6gwOocrhNwFCFk3IZq5f4W6OixmlxQULGX0ZeCkSwEBh+&#10;r+bicVXhJRUhEGk/nU/n8Z5DSM59lQ6hM1mvvhVt0/5aXKEogwP3VXhKPSd2rbpOrjPVwVcdz7VO&#10;jYumULT9OSRdBQEz1PPxeU8KvQYHwRFJSATxho3HgQIv1Jf64dwhyl7ecKdrg6yUV6rjaNlCg4WU&#10;h9RGc2WgTagocCj/0bpHs5IGor5Ev0ToTwXiLOd1lvIupKTeTmnrBIgmUmyrisLFRoWu8ngT08Ov&#10;T6U35MCZmmh6pFH47JNINJeHUcFsQHVGCPJoPKuSqYb+THjkp+Ns4Q5CowgDlYTArjIr1e0hDLpL&#10;CtDD5eKuSoxV77GS3YnaOozv3Wv5kAF1nyuMRSUyWEqQVOykEsnjOhqB4lzLi7Slpxk0XApEakQK&#10;pT19C84RDN1ZWejfWUAglRIeBejjsdRL0ltYiHM5uejMojLiGMHjmMOBw4mJ2BcdhT1REQTIJqQs&#10;DUBpaiT+8+8f8dO9Djy63YZnP4/g+kg9fv1+CKcPZ+HTknBkbfJETqgvKiICUbpxGXLeD0ToYt44&#10;7q+gPCkELeUJ9Oo3oyRhAzavfQsTJyvQUUVvu6EAl0+WY7q7Dq2fOAwg6irXkv6BO7LCNbWIP2/e&#10;WXyovJygiKESiZqPnfHzqQw8UbRZfRreBIGnVVMpXFUa741CQqOEsKnZoiS4Gw5SfRzKIhx2LkNt&#10;xgIqFyXc51LNuPF4bgSGD9f7mepoKFiO3WkCihch9Tr2Zfijj6rjcF4AYeiPUSqGztq1OLXrHVMg&#10;/UdjcIlGvfNQGKERZQZeCqSviQqEUOk+Eu5UFy1JpkLU+Nd/IgFDrck03DTEZ7bTGDunJxmk6hA0&#10;BKHBYwKIg4axjPe0AJJCI1jLsZnoP0bF0JNFw0Q1cppe/tmt1gcildKyJ4jefSK+u1pDrz6ahrbA&#10;OtFvDuSitzHUKrAmuzn+XKrlNa5TiUiFTPaq2nE7zxlnifSpwRwCZIe9WkXXUK6V1GtqEsFDhl9F&#10;LKrEUuhKy1RfJg1rtiXTJ1T2y3OMtUbiRncqRj+Lttlqf/hyP25ezMODG9X4/lYtjXWlTTkyeno1&#10;VVGszdZ7+1Ih+htX4fFXB/Dz9CEMNq+z+aKe3m3EEwPIUV5vIgFCxUMv/x4Vxq2hrVQEW3B/LBe/&#10;3K7D/fF8qFT3enesVVg9mKywqqlvCAwl3KcGkq2J8EuukyqRAnlwvZTgybWekOnnAFFe5CZBpByJ&#10;FIjAcZ/v9XrlrP4PyTzfYaqrk7yuZn4nMTx3ISZ74vDL9F5cOLYKjyYr8bdHLXaM0Y5w/PNxF6JC&#10;luHlF/+A+W6zMG/mK3jtpRfoPXsgft0KLPF4zSqvgvxoNGkMF9Lwrlrih0AaaCmQNz3d8D6BERsc&#10;iPhVAQhdSgOsiRYXylNX+exc88ZV9mrKgX+rE305vXgZX0FAhlYG12XkXVVaSoyrG10wEqxk1LVe&#10;gJCx1jjlGRSy0jHemPUSPGe/bLByNSgu9fWw/WTwXeEunUvv1ZGuiSJ1TQqZ6VrsHLxOnVdQ03jt&#10;a+fje5fC0WeRovp/OCnfon0EEdd+ml5+RnPVIou3ShIqcd6xfwW9rBTLXzRRhTQU+6HrwBo+pOup&#10;TjRZ4mqb50pKw6VABIkze1fRQL1lISwtaiZUCEu5D4WxDhc5y3n35y+mh0Av7ky5TcneX78FrZXh&#10;uHwiF2MEimbVHWsv4oNRZDPv9h+k91+xCRnr59tPnep3qlNWe+NkUQr6Kujtl+Vj8OMyDFURCARI&#10;f0UJekuLcL6kkAsNOqEwpKqrmhqM76vFlbpPce1TephUI0NUHoPFBM9OPkg0+v0cP6CQl/ImRVno&#10;zd9hakPAcIWzXPkQAaRja7ol0weLiy0xL2h05RI8XLrz8tGdm48zmVQyGZk4TgVyMC4W+zZHYTfB&#10;UR0ZblOeZK4MRjjl7ONvLuMfz65ivK8Kf318GUdr4vH0h4u4NX4Id6434bupNsTxYQij7N723jJE&#10;BHrzvQ9K49bw+/kItds+QEtpIhLXBiE7JgSXjxah/ZMU9NRtJ6jLcbOrFp37Muy3qh3vuz2HyDxk&#10;bvRA/mZvZG9eAH+PV5H24QJCZCEKIt5AUZyn/fhRgTrFqUQqEn2QHeaOyiSdV6EtDyoMb6qOAOSE&#10;z8WedH8CZAkacgNNjZREE1Chc5BDNVOp6dCzFqA6jfdD5mIczA4gULywewvVTerrOFa8FP0ESN12&#10;f9TtWIQrHfxuD4TgWPlynD8cid6GKBq7WJw9uAk9fD9C9SAw9DcSII0ECMFi6wQR9W4QIBeUMzme&#10;gEstqTxeJrc76JU7OD7W8h/DLQ4aHqkRTQOyC2373qPaiKMxq8Hn56km6z+k8aKaaY3juagIbMp1&#10;lfIW0LFaRyg5aCh383hhNKoEdbvma8rgMaLp9WfgakcSpnoyOS6J0EnlcbSeqprHHCVArnXRk6fq&#10;UP+HkulKlE/xb6kIVV5p+ygBMtoezSWGXnUmr8tZunujl4Z8MMvCWOoFuXhivVVbjbVH4c5oMX69&#10;f4JgOIKfuKivQzkNJcSHW9dgvC3UIHGHABloWosnd+uh3w8ZbYvm+gYLXz1RGe/XR2ig47lNU444&#10;AaKw0iNC4t5YnqkP5UK+Gc0hIGMJhEJ8d63MkuoCiFSLYHBn2Kkq7kt5jGrSxf8BRGMffl5pFVvO&#10;RHseYb6NnzPeEvVSIhNnIzluB6F3iurqND/TAUx2qbs9x/Itd8eltjbit4et+PtPXRzTYlOajHTu&#10;hM+8mXCb/Qo85sy05sFZL76AD1YEWJg3bOWb9Lhfx2IPNytfleEMtn4Q5y8Cqvdj9SJPhC7zRXpI&#10;ENLWvY31Ad5YIcWywJMeuDNRrnCOjLNVQnFRb4crdCVV4a+p4vkqY26z69KLlyEOXuJrobSVi9TB&#10;7v57rkHHkoowNfI8oe7Pa1SS3Yt/e7vPhqfbTNtHyW8BQMZehl2qQ7AQXILf9OF2VVE5w2Iao1dd&#10;s5L8pjS8n0Pk+fVqX53XjsVxgpH2C9B27cdtGiOlFeDjgf8CaLtUsIGG9zIAAAAASUVORK5CYII="/>
  <p:tag name="ISPRING_PRESENTERDATA_0" val="TkdVWeG7hE4gVEjhu4ogTUlOSCBMw50=|VMOhY2ggbmjDs20gNCDEkeG7kWkgdMaw4bujbmcgdGjDoG5oIDIgcGjhuqduIGLhurFuZyBuaGnh&#10;u4F1IGPDoWNoIGtow6FjIG5oYXU=|||e0M2OThDM0Q1LTJENUEtNDgyQy05MzM3LUE3NjRGMjc1RDYzQX0=||SVNQUklOR19QUkVTRU5URVJfUEhPVE9fMA==|MA==|||"/>
  <p:tag name="ISPRING_LMS_API_VERSION" val="SCORM 1.2"/>
  <p:tag name="ISPRING_ULTRA_SCORM_COURSE_ID" val="B7525891-DB87-4C79-9B5C-C191099205EA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0.000000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BEi3dX9lOR4CIFAAB3EwAAHQAAAHVuaXZlcnNhbC9jb21tb25fbWVzc2FnZXMubG5nrVjNjts2EL4HyDsQAgK0QLpJCiQoil0HtMS1iZUpR6J3sy0KgZG4thBJdPXjzfaU5+ip6KEPkUMveZL0STqkZMfODyTtBrABi/J8M5z55oc8fv4mS9FGFmWi8hPrydFjC8k8UnGSL0+sBT/94ScLlZXIY5GqXJ5YubLQ89H9e8epyJe1WEr4ff8eQseZLEt4LEf66eMzSuITaz4ObW82x+wydL2JF47pxBrZKluL/Aa5aqm++/HZszdPnj77/vhRK9cHJphh1z0EQgbp6eMeQIz7nhsCGnFDRl5ya8Tph3f/zhGfEm+YuLfgLmXEGrU/hknPfXJujV4s8CVyP7z7i3ZKL3yfMB4GLnVISIOQedw4xiWcONboUtVoJTYSVQptEnmNqpWEoFZJIVGZJrF5ESlYyGvZpczxZpiy0CcB96nNqcesUaCK4uahgRV1tVIFqCtRnJTiVSpjoxPoY96vC1mCalEBvRB8qlUC/1SZSPKjbtUXzPWwE+L5PJyRIMATcDHfbQqQDuCvk2oF72KpHoKK6zxVIkZXhQRAL0BivU6TqPlnEqwLbeE8FTedVvj4grJJyD3PDULCnO2KNSJ5jJxC6M0ORPFxQHwAKEQpi1vIhob4RhzhNB2GMKWTqQtfrk2YJstVCt9qqB1zAkyYy7xLCphKfGB6EFx4vqOdBqqQQGtRlteqiA9Yuh/PLmDKbA8SweZ74FxjbIGBHwmUsqKQUdUNBlZiw+82r2CrQMCQm8qgUyqrywrSJlunspLG2kRvRUSGUq/klYL8SqXYNNwH7SbZOmnu4gWzp+GYM/g5JhBXV9R5tOopB8n5xfzYz4YaaLLP+U6bWrRw7L2E6mKNmDdEwjuDSng2ROKSBOBkEnTJMHxOJ9hECeretihti14kdI1Jb5CIIpDTbNokqi5hRbsESpOJSHk0TE1AXiyAxRS7X6mtDSrQwTwtk40EO4pYFp2KoPTbxNFJ9WJBfwlPMXWJ8wXqiRuUqwqJeCPySALZIqFjegPv4iQ27zTtjf7f6+QPJKq21D9ouwRzyMsHQ+05aCxfyQhRVTJbV12qtcNa829jhU7xr5rQZ+u30x/YhGGfet8mMmWS1WnTge4cn51lQ2PUacQdPdU/Wt/akqBpNQQGFt0cYcZI+0tNtdox9XRHjGV/OcpOQWbe9C1obDS/Uv2lmdcCMIVuixFMwcfG8gBGnQy6UH/Zc9j1gfnnumH0l78g44By6DoX8lWZVJ2aTT737q8mnW/fWPdm1oNmwyl3wWQGgMt2HixRmmRgf9wDczEjWw80LeJgJxeqTmOT/mny2rQJ8G2dyc+n4atCZWY1FeWW/k2ben4XK5rN+Y3S+YB5apfBveOzl8C3j1JAsA9jjI2ZrWcfW2d72lMI0ke7wuXBdnSCPMpEFa2gHV+pOo97AjUHMYecYgBr9xxIUXRPYS3AJ2Y0q6hd/XkQiJ7ooIiSHdivTFWy/G0wiN7GDiNoDn7yTdUJxPH40IDJlCJ7+v7PPoLtCXgrOn7/lqIJnKv/ZpNOcQqc/iYHTdG0ukxlsHTUrRdSpqUA5hzb0xlkVWCSSNUFjJJDEGbYP4PKaA5J1mgmitdQVrlS6SAU439N52qY9o83EXWVJrkcInu3pqY3zOk8xI5jbmcgleG8/brp4TEc+KL2miZVy95g9hQzqNqf4Mk4qYYC+oTsrl30pYI5wLtK6Iuu/97+0yVvGuW2JkLZaZ4/Fp3N531z91SaK7LjR3s3Zv8DUEsDBBQAAgAIAESLd1c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RIt3V52W7q01BQAA6hkAACcAAAB1bml2ZXJzYWwvZmxhc2hfcHVibGlzaGluZ19zZXR0aW5ncy54bWzlWc1y2zYQvvspMOzkGEuO7cb2SPLIEhVxIkuKSNfxdDoeiIRE1CDAAqAc5ZTn6KnTQx8ih17yJOmTdCHatGTLNpRYmf4cMg7B/T4sFrsfFlTl8F3C0IRIRQWvOlubZQcRHoqI8nHVOQlaz/ccpDTmEWaCk6rDhYMOaxuVNBsyqmKfaA2mCgENVweprjqx1ulBqXR5eblJVSrNW8EyDfxqMxRJKZVEEa6JLKUMT+GPnqZEOVcMFgTwLxH8Clbb2ECokjMdiyhjBNEIPOfULAqzFsMqdkq52RCHF2MpMh41BBMSyfGw6nzXcJtbze1rm5yqSRPCTUxUDQbNsD7AUUSNF5j59D1BMaHjGNzdKu846JJGOq462+UXhgfsS3d5Zuz54rHhaQiIAtdXEyRE4whrnD/mM0oyIhK2g6ialhkB0oWxOUtN3uliIB+KphwnNAzgDTKxqjrN4HzgttyB22245yeDTu6qNSLwgo5rhfE7XtM97/YC1z9vB8edlUGB+zZYAbSqZ9b0/YHru93AHZwfeb0VEfZO3WDc47rXWRFz6h75XrDqTN368aqQfrvXtcO0z/ruoON1X58HvV4n8Po3qFkOz2VrpbSY+BUoEJHJ+fTWcZYMOaYMxOZWjiuiQa4YlmMSiBaFahxhpoiDfk7J+E2GGdVTU6GgaheEpHWVklAPTPVVHVNRzg1dTgiOQUkWtb27X5T2y72FpZfy2W+WtdTLSiF2/Vho8Y293yrvFu7v7zzs/j2OVrDWOIxBxPS1Bs2PXFtRg8ShphNQSHJrmaOMMT9LUyH1jYzNDxZO3ENTGQm+sPPmGQ0Fi4qIkWRIoi5OyJz0+xeUt8Byy0EjyFEGseylhCMfczhuqIb4hgWByoZKUz07ZlpX1nVJMUPAB+chQcf+nXiHMZZqISmLrTUSH9Z+7ApN1E95uPOhe019RmEWUxpW9i6PUFPiSzgebcz7hNuYtSFzmMkeIq2ckFitYInqjFkZJ1BHNoanZKioJjamPiEoEZLYRSGyshtca5WN8TGWF0SiQAhmZX8qMhahqcgQoxeQGAJBiWYJ/C8maL6PQCMpktko9DoaqVkeTSi5JNGhzURnMEWSARIaq5QRnc/wS0bfoyEZQcgQI3gCeQbjVOX8mysRp1ipG1J87eOz/DT2uk337TOzQBxNMHQ2q5GDHpEk1Wvhx1PEhb7GQThCnEEam02JaDR7Z7O2zS/fhkISYZ+faDcW+BVNMoafkr4IyBz1Grd8PbOssvGPemA9bYwns0I3xTujhhKnsCU5J7wI4TijPCO2hCHmSHA2RTgElVJGNiZUZApGcoHIqdWXe5jjIU1nT2M4emFGGRFpRVneerG9s/v9y739g83SXx/+eP4g6KrX7DNspsubzcaDNxRr5K3b0CO4e24ddqhbd49HQPfeQKxxq7r5wG3EGrnkTmKNvX0zsQbeuZ88gnzglnIH2xIyMaoT3dnP5RdWC7hnnK43Au8HLzhbQjArhbsdZqVkut/lzfDsUvBP7YV9tz5otBFs10kn8A9s5KErQIl1GIPAjMxXGxvM0acPHnrlff74e/eVjf2rtoca7U+/2ti+Oamfoc7nj795NtYBOPFnHwVtt2clr65vFRMrst5ry/7VNJT9uWbSygVoEMb5gQctAqMJtODRN5P7rxFfq2J9Yt1em579OzTpqy/ouaitSZMIlmG8ttT9f5wa69yg/1TY86fiw+fCl87iC9ziTwPmTUI5TWAzTKdd/J5Q290pV0rLX21sANvi7zO1jb8BUEsDBBQAAgAIAESLd1dnYm6zVAMAAD8MAAAhAAAAdW5pdmVyc2FsL2ZsYXNoX3NraW5fc2V0dGluZ3MueG1slVfbTuMwEH3nK6ruO1lKdwtSiNQbEtouoKXLu9NMW6uOHdlO2f79ju2kcdqEFCIkPHOOPZfjsQjVjvLeHqSigj/0B/3oqtcLV7mUwPUS0owRDb2YKHhKHvqPfxeLfuAgggn5BlpTvlHGUtp6FIFxrrXg1yvBNe5zzYVMCetH3x7tTxhYZBdLYFiXctZkBdUxPwZ3k9lFlOKM4WQ0m963EVYizQg/LMRGXMdktdtIkfPEhHZrvjba9pCBZJTvOiNiVOknDWktpvnNfDAfXEbJJCgFJqT72Xgw/tnJYiQGdsx+NLwbji/kVEd93pgT2p4qqi1tNBjdjoZttIxsoF7k6Xx2M7ttx3Pcvd6VT+NyBA3/dGfmKP4DyC9tLrI8+4pGMik2pqAnnJH5OjlMkASvHxJm9+brJJiEzEGdglSMJtgGIRMnxe/mawO31bL40x8SobnbUrBX04ST6WEUEjOItMwhDMqV86mt+HjJNV4miNaEKQT4pgr0ihm+klyV29RtFe4PfFCeeKDCUCHeBctTmLp4PWDdXuGn04mdK358R5sXoIR9YfQirIwV8hnLeob0jBXyzXTrhbPDGfzU4zilHiakaObn1UcvcILLsl7lqvSakxbmlivv6MJQYlKRQGRltaQpmK6FgbW5kIKzmEJO9nRDNL5Lvw0uPthkVBicOAqlNesq1FQzaJKbjREnut8vu+5Wo3tAqtzcuqdx3j/0UyJ3IJdCMNXvFTy8I7iNeznPGWai4nsH8omvhcexgbWRuNCgLgULd08uhROtyWqbYkxtKYSBV4MwaC5yWBzbVH2epzHIOTaNQqmaus3htnSzZfir3yl8QFIntDgdU29xO07oUZSeoVAAELnalpJ1C+dJc6Ypgz2UF98z2ITbMgsVSrRNbWO9gLX29VZYLhJkMScqpdTnh2dvwL9jWLWNTzzdmtckVjax2q0vB3AVSm0kl5PMaNUfYnZdCKm2MfqbCoitqlWT5Fq8aSJ1sWm1LnInexhzmtohgQ7v+AaP4zAhsqIq1llW68xehWAeluNmqiQ0eNooZhRGgyaK9ZzOwSXezmgtAfwZaI1X3pT+BYdYEJk8HyG1sd3gdmzMER82O1JxGKeZDgPP5JpzbAP+jf84RP8BUEsDBBQAAgAIAESLd1e1z2Q8HwUAAHsZAAAmAAAAdW5pdmVyc2FsL2h0bWxfcHVibGlzaGluZ19zZXR0aW5ncy54bWzdWc1y2zYQvvspMOzkGMuOk8bxSPYoEh1xIkuKSDfxdDoeiFyJqEGABUA5yinP0VOnhz5EDr3kSdIn6UK0acm/UBonkx48NsH9PiyA3Q+7dH3vbcbJFJRmUjS8zfUNj4CIZcLEpOEdRvsPtz2iDRUJ5VJAwxPSI3u7a/W8GHGm0xCMQVNNkEbondw0vNSYfKdWOz09XWc6V/at5IVBfr0ey6yWK9AgDKhazukMf5lZDto7Y3AgwJ9MijPY7toaIfWS6UAmBQfCEvRcMLsoyjsm416ttBrR+GSiZCGSluRSETUZNbwfWn57s711blMytVkGwm6J3sVBO2x2aJIw6wTlIXsHJAU2SdHbzY3HHjlliUkb3tbGI8uD9rWrPHP2cu3U8rQkboIwZxNkYGhCDS0fyxkVjEHhaYDeNaoAJF0aW7A08NZUA+VQMhM0Y3GEb4jdqobXjo6H/r4/9Hst//hw2C1ddUZEQdT1nTBhN2j7x71+5IfHneiguzIo8t9EK4BW9cyZfjD0Q78X+cPj50F/RYS7UxcY/6AZdFfEvPafh0G06ky95sGqkEGn33PDdI4G/rAb9F4eR/1+NwoGF6h5DC9Ea722HPh1TBBZqMXwNmmRjQRlHLXmUoxrMKhWnKoJRHKfYTaOKdfgkV9zmLwqKGdmZjMURe0EIG/qHGIztNnX8GxGeRd0JSE6hilZ5faTZ1VqP91eWnqtnP1iWdd6Wa+0bpBKI7+y95sbTyr3nz2+3f0bHK1TY2icooiZcw1aHDm3YhZJY8OmqJBwaZnjgvOwyHOpzIWMLQ5WTtxAUx9LsXTy9pmMJE+qHYNsBEmPZhh/g33hkTEGJcfN6+cgSEgFXi/M4IbGFUIXI22YmV8r+2fWTcUoJ3h14P0H5CC8ssFxSpVeisLqLK2mx7s/96QB/Uu5v+XQjaYhZziLzQUne18kpK3oKV6HLuYDEC5mHQwVbsMFlJMTiuoVLEmTcyfjDBPHxfA1jDQz4GIaApBMKnDbhcTJbnguTi7GB1SdgCKRlNzJ/rUseEJmsiCcnWBgSII5WWT4VwpksXAgYyWz+Sin2hA9j6Mpg1NI9lwmOsIpsgKRWEjlHEw5w28Fe0dGMMYtIxzoFOMMx5ku+ddXIs6p1hek9NzHB+X1G/Ta/psHdoE0mVIsZVYjRwGCLDf3wk9nREhzjsPtiGmBYWwPJWHJ/J3L2tY//xgqDcRz/kKnscSvWVZw+iXpqw1ZoL7HI7+fWVY5+Ds9cJ42pdN5otvknVNjijM8kpITX8R40zFRgCthTAWRgs8IjVGltJWNKZOFxpFSIEpq/fkelngM0/nTBLssnFEloJwoNzYfbT1+8uPT7Wc767V/3v/18FbQWXE54NROV1aXrVtbEmfkpfbnDtwNbYYb6lKzcQfoxpbDGbeqm7e0H87Ia5oQZ+zlVsQZeKUhuQN5S1tyBbsvVWZVJ7lyntd3qA7wwDrdbEXBT0F0dA3BPBWuVpj1mi13r69+513ApeJ39O2q39BvDlsdggd02I3CHRdB6EnUXhOnKClj+2HGBfP84/uAvAg+ffiz98LF/kUnIK3Ox99dbF8dNo9I99OHPwIX6wid+HtAoo7fdxJUP3TaEyey/kvHitWWkIOF8tHJBSwJJuUVh0UBZxkW3clXE/j/IrdO6fmFlfreFOz7UKFre3B2qwyVwnVPKgRUxem9Bet3fDN8uzP5X+10+VR9wFz6Yll9SVv+xL+G48v/MNld+xdQSwMEFAACAAgARIt3V00hd9enAQAAPQYAAB8AAAB1bml2ZXJzYWwvaHRtbF9za2luX3NldHRpbmdzLmpzjZRBb4IwFMfvfgrDrouZyIbupsKSJR6WzNuyQ4EnEktf01anM373UXRaoKjthf758X99r/TtO91iOLHTfe3uy+dy/VFdlxpoTYk1PFZ12qLnWnckzRKYZznQjIFTQzb/n57lw4WwGTusNI12n9pWGn4O6jcLQqWJc4uFsGjSom0s2o9F29oC/1YyO2V1zMgoc7RWClkvRqaAqR5DkZOScR7eymEmWINxA+IGuiAxVEyf3eEkaCUvjt7ED6Yjk4sx54TtZphiLyLxKhW4Zskp/kBPk17uOIjiwFdtYWkm1buCvB447Idu6LaTXICUcIo7Csbu+MUKUxIBNRPyvaE3voJWjJsFrdGbTGbqn/Zdf+B7Js1JCo0qTcOgHwyqGCu8GtVsBD9yCraqLRlOyQ7EPVbI1/yOA+QCU12RJurraUUpkiRj6ZELRnpaOb1Zbdv2b5QdoxehSM5/xZOeJtMoRuWaYe2aLS23Nm9rLnd0BmW93LIWdWbrC9Qm2uKiRePXulRlL6reaPT6q8iaiBWIOSItemfXIUqReJkX7aTY/PetbdZCdQ5/UEsDBBQAAgAIAEWLd1fs5aT4/DUAAM9TAAAXAAAAdW5pdmVyc2FsL3VuaXZlcnNhbC5wbmftvHtYU9fWL0y3faXdG2H3sqsgQilWRZG0oGIwgO60IFJAAUVuiVYgIhIkXAMksZtuUIvcISIhWBEjIETlEq6JVmsggQQIJCKXiMkiQoBAQggJuZygFux+9/me732+y3nPefqHD2uOtdac4/obY8w14+Wj3u4b/mz2ZwMDgw0eh7/xNTB4H2Vg8CfOB+v1lJThL8v0f96L83X/u0Edy3xSP3gfccjrkIHB/Zy/qE//h3784YXDgXEGBh/Hr/x7byzCMtnAwC/M45tD/smwmVEJWRhwWqTUSA4eRhs83uHzeZb01AaHK4WNhC2J4RVbn39w9ONbmy7nnvVyy73rlfjh9aaMH7/rjiCc5nS5fTDdcyVs+keDwOene7565PqPrwZmRdk+cWp5VbWfiBhMqaaS8Qsn+MG05bG6RB79eIKudIOeHwPEo9x1+j8XthmBXw9/+ffDjAyCpeaVu9P3nrWcs7gV0qyxGSrIJDuhPc2kzlJPIDhAWaZA6gWN/voFIcEEXGv4az94RS8iRm7F4H+8vvCsYe3gp4sNVwbduXFuSosQVwOD/bd5sNRo2VQNGQlDA0U9CqrC2WMXCLdRKPlRPfoVQ//gr3DNINwxxw+uX9lWqRB5gjoG0r7aHjkKSDL66HcyCA47jcC8vxgYZIcvBO7na2aTHPkqLmUfXz3hCKqOwS0P9/DJDVxp0pNL9VtQWg4uBSnL0S3l9Ai8q0ooDm/frZQ/rCXFpAk2l26EJZ+WvfwJBPNXYgAeVxIYFGWNTOtUyuG6pQk8DggopQNz5nwnJNxEM0IbS1My4ZEWjr5Id7u4oVczuwD7iFHWJlMUQ7IbLvHBTlEcy5Ud7H0+lAy9ck4GmTxPUQ3TNMM1OtO0yNG2JMm5G+c0xMrGfS+fZhKMPpAsIXTqqRIb+bgSkilaUs2NRRhvZY5JuZS9JpaTn2YQUJulC93q6+RlL8yMt7NegcXc9CaiEbg/xSy20Iokv0uQniekdCrVIt2cdlLWnaeaM3JFb/Ng4Q/dtDiMGmHr1CCYBshl6wQbackJ2kJZMbMLmNgDhpBAmaCoDWB5+O2RDFSIS11OjXu+KnEivsUZ7GVHHhkbe+kE9Va2j7CkyiZyALUOmFOp26ifyRUOQBTMrZ2r+BqQhXhTtwMpDEVVwhawlzFTyQhX6N2A3p/Syy2wcg/ysc62FwoPJRP/w9dSS8UpyXUWuTwTtewhxPoQY35F4kOpLuxx4Aes6Xbpxr9rssrV1zkRezrn9XOiGcrEDQZMK1KIu9tlgiOFRB2VAxP7JhrAPuC6ELgxiJYZ4gb2ivn6TGfXJd/1pdFwctoMkw7ICFg+73tlYw25TY7pPt3irJ+Lt7XCuyU7JKkl2xzmXT5MYDLGO94zeHi/waJBHtaZx+VcqjACAzx7CyEPcpGdPp/y/h3mfFUawVAunwfDLZ7gP7ppDrMQ4tlipo3Ihh4dBXYLO9wJcDM7lknaXwc/yJfGYkK8gzNyQhBIn6d3Q5DaP9X4pB7+2kkoFBfC9Uwlnl9OAaKuc4oee+pVqEzm59arXSI+rXb1UQYBafLTACpulMncv/X39m2w2v74oHI/beJRirMw7IPO+t1SNGP/0fXX7O2EAl+wl2Yaj0p2DrplvyAUpDQ846KyniVqWu6qFEerfeBwhNsttYV4XJD7fXxnl0HBcJ64jrYejBzm7RJ1xbb0AJVev7ECkUgXbEhsRSPVy4YOpJZZbafl5B0yfB0lN2q3Q7MbiG7m0Z0e6AtEw0nT9VK0ix1d1Kwq2StP13INcmXhm7rG5QmFj8UcLr3o2OkAZqwVJQpsFvaic1PBD2eU3UWERGUWQbWEIqoUw34hisrjLSzV4qwqpQg1loaTLo/KGzvp1lBvrS/ZhDmJh3NOKM0QvZFbKLt/0wcyrlPJce0YhqS5ZZhP9lzdP5Vb8N7nJiPMC7mG08CSOuhpzkiXzKAD8ipmg4H8YK6hBlgy2hC+44jpJhSaKZs+B3YrHK+E7PoSH2jyAbhOTWREg0i15HrzYtRmPI2E+TVL0VlF4w5TYZXmJ7A+LVkY+E/2S4Wyonm7cgo1B13lLxbnMu+CSGkhuA1xz6SpjaDfWKtzEKqfV1iOpgEliLELJ/XurNwP7cEpXkBj9lPr1Dnc0s5c646WjxxdhAPssc70OeDs0Ww2HX20PM+K1PUwFxWiibUR1Vi+EqUBh7BuV9JgO0k17PoaAgJ9so4WAkMiMGBlszl+CtE8wAss30ajj8yiWonfh3UGaqkOdwf4mVxelDK1mr8RweN9QVNIMd3klmlUmnj5GvkQGLOTLoLIxwG2B2ZUPpm6zuDimUjns+JJfWi7XQfqz03Nb8spKYb6lFm5OyFXYK+vXT9zX87qg9syCaoh8CR/DI2SubouXq6RzqM60er57bOWtPYRqIPwcAzyRytR1p+hLPmffnupFer9FJ9lV5kGyyCkDHTVx41ps5OQ2lc5xFanNLBQmGbiKv1hGV/AmYAAS//TOVjrTNolUzxfJYTOg3pnXDfBzj2O2Y/Th0JzVQ5TidKq7kHt/+272+BBx3EhMPvj5U0WKGmsdzBFrElYDO/MGxv5YDV1vQFnp4lcPxrcO8gYzEPbDNpDsxcm3Dahfktdr5GMcz+DICKmYmV1STTRBlJNJqF9eieIVp0DsswJ+3dztrJyCxDPbOFaf92tasCnlrF5C+KZBxPxSji03zSOMR9uYNbz2if0uYyheKH6DYriy6xEhavakDo3Y1dSYK1htLMp6pZ8zy9rWfQdkOjN/aTWkN6qPFcraHydYNduza1k9IfYdybQjy+sW2FRrzdx5I9WehFfrF9FwQ+gxvrnN5zVq7Ar17qW9FGGuYHBxc29q2j+ulJwvKEHBVIMVlZaSsZpxAE0mC9OkYSjKFlJVI7a2TMq+skhKItHXdzrkb/VIyg6c2W+3en0SvmoBEtRphZxRy6lZ67MvFev/DgkRl6DG4SE9M/q9a6f3mkTqkkBgHCV6OZbo1e/EupJ8V8Jz7Nzra/ufS1A76PcemcoKydVqxQ55rjOT/ZU5GDjZS/STaJn0i1Vc4OTRPTE0ARwdsu7b8s6esoO+MA27IlBi4eNZ0MlWPbgnQLLvrHW86HIN4JtMQIPB8v0wDIxI0lGxN0AN4R4E7vO9Ab6vHNfkFuA/8Z5bkyx17BEXKw3qalLrXgwfI21jsYNYNPACOe/IALQid5iVQJ4jY0YLyjLzwfzM7h1xP8pgYl8bYAb6VaI1ChTlBRVDSVeLsAf3o0LOs4Yr+XEMJl37ShvjGCcQZipPd3ZlfM3iWksw+cGYzIY78eYz1Tf2uV6W22/+XTnewYGr051Do2ZZRAwMecJeYiFEgd0C5fKZB8UkgJDYWsyLGfiljInxvH9Z3IwN8F1hfa/TKeuZ1Ht+9PmoJZIGNaGTmHVyKJXmSsLvxF5dWcl5BPEhEP4YsfA1OxoW49sErK6aCCijfhlwUeIxVRe2KfP5RGdpilBIg5636pOqIvOm0W3sdf9n/7MlRfVLdvblXmv8iPe5Yqp3nvrVik2orsO8Sdn1Sv3UlGfck2j1ETN1qpSbewL9OXj4hQ/ZIAY4kRbdRZuQNQ3HvSU8uuZlsqDMlWB5bdY01WN361Rx9/hXsyX5tdw0RF4xYvIUJyUU2NXsarVhEaxJhapCj9eGRqTknb3aw/H4ddhcNAQympNmb7vs8ewcMBJ4zXYqi0c5jl1sGrWXg3v7PvabFUJARnmWyr+pzdJc59UJHYMxSLheu7Ja9wP1lm6Yu9+9GuOJU39rkwHPVYwcmISoXhkgmlGaybHOlJ7ZK/a16aEm7QrMD0fAXpnFR3LKAzxEav48lnFHh+yLGrVdhhn7RNSKfRIykJfzj62Q01oTFMah1creEe7RJxWOZHryyj9iMJKGpWeL49mP/VwTOhwwq6ZaPqRoeW5bBsbUEfrZfxJwDk5iIdHldXKXv3OCbDvJ193nphOSRcsDPjBzxJ9REOrukxhpvY3uBX5wtYnjOIPhBs9X5xgVEIO3EmAlcWsrbPb2hPr6x8VYhPe3VVqTWHRyBBmBP+Swxnb/sk1lmftb06nrHvpu75kDO862pGaJFoeHxhtkYXJ7OPHVm2/47FnVFhkEWJOqEFKzzzBA5VBy8RxP7ysAZnDov1mKPNKiMPtvU0j/qbpQRQovu83hrOPoCf9o+JLQoktnFZs6Jq7VjNTJ6ZT01/2SWEQbPeS06pBjtW047yiskx3x2AJ5fmDrXbvxNzzExn4dqPqvd0Lxe/RczbC4Wt3AtaXQaAkxXZf4Et/tINAVI6jotGta77QUAspmOi1tIEFrN8i+ameunbD9jEz3cRlwBzhxty0sPRJORJWbkdelasIKd1+okgtrE7Y85viKkxjzqWdxV4ZDHdc06XUltCneNiCRCey9O1JKcVTNLpmtLY4UdfEwwfkdhyrKYjED8B+cUK8OJn2jtHRgnHunf6doHTGZCqOkOyNz9shigqF1bQ31CQEOrHfcWn2pQK8c3jI5JaYpiLFoy4HJApdK65ymAh5BwqqEU+6HCLrDrywFWOg4a431fZr/u6jvM+vnb8Vn2W5gejoOKaYYGAhSuWaJNnSrGuhoBhGc375qUEnyTQq2CJZsnydYg0kWoibXkWszeTellFgjo+tTKCWnuNfi9tM8ZCt3mxRSyMe197fCgyB6vkmJIrR3jZsmNLQdWF8QhmvWnWukET0Zd+orR6kuY9vZ4HbxhzoywABsSoIfrQODypjHH4Qc176cc1aPIpQw/L8ar/Uof46y5+IlsFjTjneawjPtJWk1s+Q/IHK70hLtvhQCV5AOlkWsDZrIDGWY/ZNvz6R7WPHDYennRsdK8wjJViURaw9E0CM5phBfYlXOU7sqoaoi62pCqQM4tSxagk7cpwFNLFja3c9ikVaW3sn++mQfGx/rYwQRCyK065JeqINq+JUUR1ZD0IlRXHnXKM9Z9bmqoGIb++9KAx0quWUn3uNWBLrspc+I/2bV32khSC1bg1+7P4GguKqneUDG6/TcgoRWxpZFZzINdU8l4/Zo1t8xRDSSBNiYxkzVXO3ZY2/yOFSc9eVvOuDmwICv6nl+zDqc4JEfZGr7h1nGvrSM89usvL7qDWF27c24I8XtbdPrSFVS5bdTPjxL0Hkd9yTRfPEfphfDksgrgpOwOU4L16e6M2bHdM3HmzwoApTaWiZdgedMrqGjCL+45y0G+D4W9xJdq3Rvlp+MMyb69SBXMUXggwEda/xVHZ5J81ChtSaLyUFcddX1zh8fTXYsm8N/f9OtqsiEVW/TNynu8QOytiufMhVJHWVcc6kPs+XUtrl0QEd4lHJEGTpBbRUn2QfTpQgiNFErX/r5eEA6me1gqaij7aLbKDe4j1Oa6FM8nOGhZl3iUxRK7U/caHeE7UclAkn5VltF3itv8eNdUK+82xUe3OSZGzwtF5HaDka23OnAO4QIoQA8Sv13TLbzSYTz5j0I7b4mkDB0WA7fB6zmo3nRJzcSaoiy/rcXZ+nfdZdN1yQ46nv7cam9C1V4w6aKASp7LCNEa/Ebo0VAo2RSzoSQq/zV9FtssEcdAR81+gTdMvx9ZfNi8dvtt+d/EFBlWgv5cVWYiOOsEoFzGt5DCWDmYcKBENINfTsEDgjvFhWjPigkgASgehFsplWZ+BeiLddm0XoESb5Wxd2uND0CNDKmGHMt/Qo20MQLd3mcGwMAFE2htQhb69pNxIMu5X1V7kn3v4bW/i5oo+s17krIYDMvlNoL50uUi35ZuSonJHSWOdWoQqllaJ3Vhx1QY5OYCjbRT1o+y8GSVVRG8BKDI/SmHVU/9pAIVu2lzEvr0+UxhrX0LDvyun/9KdWo0/kyX0pbh7GuzLxU5zwg10f5MPFxypC4Bhq4eMpJmuSIQLuoYaYjyrNaeLFQrZYZhsMQ7rAiQj0dQBAthFV70IouCyoovNB1l/Bo9J79t4DgyRmfYC0+7q0v8L8RF0MmopKa5nWV3qcBqSMOuznQmbXn0e3KCH4FvGelm7VHibbE2jabcJrX40/bxJ3xwNb629MvzliepaR+uv0LnZn17UC5tmOhbOBYtWU1a2EUsUokZDEz33QPpJGNQ8vJgUaO6LX6wuKEy6g3XzDw7LNv+eOey+fjZdY+lEgEGtPU18Umql4WBUVCjcONgbLU1nTbc50M5T90fCGqhh3F1b08F7Y5Bq+E7yZp28ejzrpAVzFxaUx6EC8EsL+xYYePrID6oatzQHRipk9dKaYeVr+1wJZoayoL4w3A+bmFjAu+CHdkaKmH97NKQT7o2Ejh+UO3tLzJajkanYB6jlqpLPzGIum9jg6jGRH+yMzy08kEFbVsbVntTdw75/+g/z/LdlclfyqKAAW6XKh4FYhzfodaiMPFuWS/C41C2KhGjfBNaOVAL7U5OXW2np1WS5ts5vp67vJkPcJf3oTdzmZF/1OvXaAF/N/vfDnN1gHsfiT9w9v1qdDH9q88ba55A/2/8cbXLAweY/08E06E1i9+HTTf3HSx68EP/9uf72GquiQTJp1qKVMBa1Yt+Cja1DquV9SBaSM8NvnND2fwNXsUnfiEve4JGVBsk+yBNBCE5RmhWR6psvyLxN/YWNjZP01PF1QHOYNh9Y5mfYvGp5+0LMbLvrIdJu9f0OGUUeLIVawOSDdmMJ8zft4Lx3quvTI5HpFOvI2lE7YSF1O70nXTUhK0//ZhEdMQZbl98ezwG+4N8ZACvEGjesNR0M6zngTL595Ygo64w3LfjrzRjv7F+aPRp3t7cEj/j5ToHgcueHTKRDIQ5C4mrkr8LCUSbnkYDDxqqAnSyT88gTl8duKQCaYHUGjZItJ7XGv9wdebwxEIutXvm+QcRvHbGO4w2ZfxifnYGeHybjj4G2vtZzptwmlT30U9IsOyXA7UBszDFlpokhgN7arTj1RRaJeSDhgkTr9SQ9nJEJ5Xzi8ZHNcJyf5ACUePAz5BqT+ssDhDetFCGFYN3opzyTk6g59fosmTmwKP5rCa+PH5bM7hxal1epb1dzP79+2p4Y9LJH7tbVPzs+/cSQCI9ePcSmu1PpI3QF2d+SWpD93LD6PIuO2Y6fvk2Dnsz+K0tdrXfX5ER0+R6m3zfFvzO9lDEaTSyCPtwEldkpII6ypcP4WYXFlU6Q0G4RvFH/p05JFoIR4M+Qu+i5bkuMAxhmzgd1seHkSeCLs1E76bnZwdvBYU9bfgUSeqIPFbApyvQKxdovKemXDhgVSW2JcyLg/nQBjlX73gzI3tsGmioaDXQVfsm92paoLZQswuPJDP3C7SygYMvXYxIaSJ7B/o4inuQX4nZUpvZ2pfQOknlTBAF1UeUI+DzxIvPo5UBnIRI0Ce9oyCO19sWCfp+Wq5pRODzmTFgT1RuqkipBzG45n+jM/7zf7IoVRH2B/s2EghgiJ6+y6UIg/+LcWLWoz4/OEP0O9d/LosW9D90ynzTr3p1fti20NS+xThNvdi+BigWIDOPxGF4D49Pmi9A6qFcj1q3Ok48erXKhZe4FFHp2SQUClyrJuhCyirrV66x04h45X/1jJ/aDPz3Sn/XoA1dRhW5V00uPXJitRF20JFEDna8R4/oVkDXVfBy+JA83W148hb8KEboGaenSbYAc6xDiNdvNyAbn+qd28fHEDGEBRtsAZ8/rEKWXWo1HBjPr0IHZrV30k45of1oRpRcKWnMSY1lfDYXtVxK/knplNV+0qS6DeaI/BOjGkyGr7INviZYTpb2IGNpkHS+1vm8My8qSwvfL6cytLPGBeyGcyIj3bxqy3r/Mz3sV+YAP9TvPxHXuuUJ+X0wiHtotCjcGAzJ8F5xejWsWfMhGN5r5R050HfQOMQesY++SRP3GPFvRVnbQI4KVi6JtQ0o8dst8E1fgmqPf6/PYnd7I2K5stIqcQk2Hvd/XmscWKKnB8pw0JbgHT10IoxlcFj1Gt/kg/tIe/cQ07gE9EhbRE65esq0ijQtIa9AW5E6jm3NUtnsCc/V1hx3lpbBUkuDKpc3LLyRSyRL8IJnDE9k04njECy5d8YU3+btelD6pPAKb2w3Y1dRbpUrSdY/oR01x9wROzATw8thVcxFzJ7TN20KMt0XLPGsapIhllPXEcllIJhiycoDVUt3ddcPuJ+4FvRlHKvaHE5DxmlU9pEG+oWqFiRHd0WW2PToWenXjrs4u5fm4F9pcK8ccBGaHOP6PE/mGDft12812iGv7JZkLMcK4f7MRxuzZ/OzIBCRbeQg0zo2tjgsF32yU+NpmVqnt9Y/IoeJSxSUfRD98rP669meYS1ekBOMlu02sFfhI5sCHfmj1Qxd+1g05PwN4MGD3j05GcgH5HbNO90lh9UVgCBnuhBS8gjytdYkxDGMsDhTLuGY9QotJX900VCgPci9b7R0Yv6oIHGAI8CIZ6u91AKauo0cr5KWCOK6ERZp0wQtaio9HsJLQcMy6XTG2GP/Uv5MiNd1U92ycc4JX8XBmCeHoNdR1aRzaC1g6Xv3fbRXdW7nC5GfzWnTehpuzP6VVRdN/6TKe0faVsvVbIfL5PeMvITp46X4gqC98RpPephfCT1bvYFoyZ6A3gqva7O3fHBLP8TJwrgfCsRTo7BHen80W/qus7028YkcamJ67oGT+nOSkx+hpYgtaB2AybM97RPAes205eT8/Xr83Q3GUlamJc9N0pORYXHP5jdYyP5gHZNFQBHLcBeTLmfM00eROZhYiWQjFzE8epx2qQguMtS7K4ZuXX3iajjzMJexNG8QFVNK4D/hr9t2ZxTKOEY0hgp7NYePJiKpn/l+YPV1s2CU2z1EP79EiM+v5EN+K3qlKnpYC00LjkXnVQzN1u87WnY7Tatp6+QzJmzh5RxGprXKEbp9CGzC32UNTf2CIzVhtS1YhOOTMxd0PpvCwPgNMcvypY7YBTeGRMLRhyFvk6IfE3X+v6jVuw3oCU64/TJxT9Na5pGotHtr/t83jwZvS1y1C7aqqmVJ/7Z+Q0G+PfWM7bU6NPjpGyCn3Ck9N2G59ZpddDDiD+u5Vkj6etRP/cCHuWBuyCD6VNesKfQzQLnHy7WyOkOD4L057AJ78t8b9K7WxJVcwOhmOXh/ljabplPj7eCnApW06cFdQuY982uJlDUG8tGyM+dOMWc4dinouhvbO+1WsIReb91y6DfPhKVtK+cmU3Yp8Ep1uWKH6iLf1U6rqU7nqWSC16/T3lM33LG2IxYCF9eMIpkzp/NeY8Vrodh5J94jr/SQ92AoG9jaaGv7ZecPwRKIvkIq9yhNxTD8I1gzWIvzZ4pxYAgX/G6V/ph3g70VGujKMFy8dnEXLNznU+xCK/2Ti5MugNQ31VRmC4qh9fZ3E44qByKoCWovvy81rOWDya+3fxhcmQXdaTTT/ftkhBwc+X3Q5b0VzztyR7ofCHCOKHHCc7IHAd2CsSnbb+hjnR8GdwNDrSX7nfxD8uTZNfhSoxzbK3AO6prxs2gDF2NSEwcE58tkZfQC4MHgx0/QQRaOqncN71Opou/OQd3tn1MN+wdNjibIRQfzUerrz7gznesGqlVedg1AJLmpOdtZfFtYlK6yoCmbCPNrFkPyfkEVzpgD0qxAXE+7LsTAt72uyIpzPpde00ctPPFMXwPGB/Y8Dai/HM17W5mw6EB6C3ebuA1h3NuAbZtFsSW2C1rZzHrtan9KVIZ842gZfzp4CpkzIN7TRJmDI968uefF1iUl75ZxAKv75tZCNfFhQiWGEhXV8VsJkfFMyTsGdeEraJQI+9NdMEX7sz6JM2Jt/HpekbVZ7M4KQTgHK9I9lYqzdBZNOo45FVm3lXQc5sM3Hyc2Fdy7d/NWDihjfxZno2NG0pl95oat/OekCgYm9718Xw1wVPDjDLBeqhOndG64g741n9DPWY/Vv5zFG+FkcjeofkWdf0qiqXn5Y7nAuik0IWpfcKDe/JPyiUUp0ock79rZKin7cp8lJGbHGzcSGMyWIBouyNo5X9kltgmC+vP2X/RBi4X7k/E48QFQqYkcx1vaiQ9XhCU3tsrEuMc+k2UVdnPQRCgrucscLznGrjkQA2//QDo31tz/dObHrjSjZGYHTGQc3n9lBPjTQ7axcYQmLGht/xQD8seSyNMmZHMnoLZIOk3cA9FBoMhyX2O2HstpOG5dPvT47sjPkrbCdu1iGoePnU833vzGjz2IuofDAzBAKaVSUHbEz2xCU7qxcKmUMJmP7nDMwdizhprBgbvuqZh1s1jGv10U883qg6rDMv/vD/o8s9qZ3Kfjw1PqGk1vBiPqtthBJnGTOqEL8Fn24LFCx5/J89G2lLv9bookCTDxiYA+8ihR6S3PP/e4CjlxH4Nfbg5itBMdoXOdR7yo7tutGJJKzCIZ/VMJIZB2dhnBQzXAx2aBX/WB2poPMuyiUJ0mJZqPti8pf/LJ+oyhXbqjQ42h9euJwspsLfbqifXswVDO3vD8f/C5GT8mL75INzazrU87glaO2R8ZNQFk7n6nLzL2Q5hhfObZXw3m6q7J/IXTlmNfX3tjiRt2y5jnl3DdBPdfZlrWz//0H5g/K/A4VrL0ybmtclyIa2u/IgyCHastpyr0n5caQ70kfcXFr3+6fdMgk+uAk+krqYxH9l4a4l65ZrSnWiYMXYUWM22fqxRx0tYakJtQVwEucEfyueC90d44MxZQrccGyH30Xanoo8q+3WT3TLL5P26ZZ0upbJLVubrm6sYHt3XRpwSguWJ9dLhsB9TmkBzGE/HQxPf10nnOjMrTC9aqSvX3E6kwCahf3h8weiiVV+bkVphDzAE46d0C7lCaTonSKdWETkqzkKGi6hBOzTctdXDFE2GoHBVBc+bikHl6JbUO5nxAKLhUHs98+NElGhgFSKBtvSuPCfXDUyWjNOWUvu6w5SaFpXP0P2vHKS5NWbb01snGmQjyub04j3v1znTlQWsP1c2JPSWO8AuHeVCCKnm56z/yWMwBhnWm1P931aggqsFdeCyP5wN00sIzKOmEZgdicIZYXD9lKjyrF/WeKavictVl+fQtQVMjvpwJCLTcURlp8LCFgAz0jnBuKIKoGRjb4NxzzvJKMXe6QpjNiE2mG/8jrtfqABUBDGI4ZjHY+tgdjKp9Ky5w6oYpIN+15X/QkG8zrqOqHJJXSUKhuwxOP3FMlu7yDtApVU1/gEe1Mg7SFPpYLCldNMzaoHfuiqIa+BNdz7SnjWjeQiLEQluxVlmSv3k6LL6pDD6Kkch5e2fMR2xmQQezaQ2+oM2BdbklQKU0elb3X4WhVrCM2O2BPX2VUPl/bfVu2pBCKDM0E+BT9U6OdqVBfebUjz8I3koVFKcLt2PwVMshGxY4+5sGP1bXJLO7c+PIhCombtYBsdkUscQGKGwyW9AedK/8Wf6xyEwhJb+b0+sz1HmJwmYzhxmyViYcegJLwgJ+6ZdGjPMKvgMTNSnOM3hicRsEqjMkJTSEAQDB6JTpXGgu2gXmCcCzsS1aLcLziKUcqVyJu/K7cdWlm5FbKaPwDkD8r/mZQL3Vbu+GFr2pzrXpqk9V0IrNeDv4u2rccQm29XMUIP/t0dknZpciLd1QN/7F8a15XCLflEdvzPALXsXyqwAqr2agxyNm1W1mP4j3xW/Up3jBwV4d/CTfNlfQHZuspo3p62VaD0qP+/T6abobA6BQ6+ESZerkt4e5Rr/BqU9ROIeucvM6yyAz2SNu7QGkaFdR4b/WP0v37UMGElGutILUUQ0U3okBqoN04xOzoxThpbeyT+VW7B14I+d9dW9NyjzLqUpTyT869PgUWK7c8Xym6FuInj6XdHbnNja6c4kgOS4DFV0+9n2KOvf+agllTddGEa4WtSwnPfDCKFJigrXTlPMGiAErEKAmhN3qnd+sQynZqYbYX4y8q7906sZOtWUO2UKRR1Palj2blH4LueSLdYfnLcFM0YN71ogXvJCchE2O4U+BiDSD7AXCFCFRZWlcMWAUsodGU0xdnaC+zVolYprgvEiL8BiXiOSJDSGThGJCK+Gj2xeqTgel9CJiHrs2ViXoGVNbuz69IDiF165zoJhj8IhO3ooofv73qVh1ALZf7rS7JsbDLD32eE8+iDoi66DR2QoZRAMze3YDiwvG5kNi3EG44LweLkDtlTVtvh5VkuwIMgHnrnO+mdZ4qSdudnfWy6I4jOC5/uvJD/yHqdlymM8crXO4DYmJ8T9xyVbPOYLR1ybsmybxIuhh21oQ+me64vyrKtFUyhrhuBmY/FHJ6lqJV50n8n1Ftp1ph94Nd36r4+q+3rvs0oTvlx0kbEfHUsI3+lkqAVM571m0GCBJ7OWmGzat8giZ8w8kB6l5DlClQelU+Kc8RiUNEwkQOICzncQZJz5e8rSfbtrs5jrm1ALkprHx82cKf8kB+eU4iYLbSvti3fXYDfPcjuHNrHtSXXuCCDwy91OfwwpecR8SRQ+2ndis7H/N7J8E7xnTbW3hkFWZ9WmhPzKvfOCueMrAAZ4XY7ZKclT3K/gFM0v409EujC+RJQMT8v4Ew8YNRH2NcJF/WFk8C+2Za8Cz9qhkKVAPsKmSAaW69/cR18tkgwhfgEaJYus4FB+E9+Ub9bsGtT/ntnAtFPj4gx0cWirmu+Oaam/5wSiPusz3iDIfiCx3FpGJUqcB864jvMkLIZ2/SdSx2bkrbNKwiGRetKVQ+K8aXMnSS4C3Q7qRZnWSuGFL2jIXH70P13DtT16Mvo1v+3R2ef5speVViOQmTd9T2ClY+KAY3ZnLWzjq8Ld0t1byZ/Tll2wAe5EqbLlvyOVIU2NoMgO/d7dTjErBy2oZ6+YQP1TlkJ7QyiOZ6Nh3obM3sLGEvvnLZydzAzRa38zGjU8gzq5NNS+27I3Jgi+nX4lfPbkiQboN4uuJUvlbhXXfSnBM47K5mhI49nEFQye6Gtq7c8t0DRj56qAo242pXjBfFm74QF3RyFCiHeL4D7EfPOdIJr39HtGROwPPadQ2mvPVyS5OcCNwajZQJUiLNQyGsnVJuTOFG/49kCK1yngH9RxBZbbY+JJ+C/A+61f41yFoapu9BxIQwfmtSo7HfMmqLiW97hKcN88I/R/4Gj/RO5FcyZSVI5EstvZP12hCOqM6+B+McRlz/If5D/IP9B/oP8B/kP8n87sjlEeDh/q0e/Wer8rxvhuLABkvyGV/6Um/meldKm9+3ozWfVg+JDpVvfFj0jF7np+zyq3+zeNL9Xaxid7++49iPPrVXItV94eviOXkrPJOBhmvGJyyCtqMfaJy1K9jAm7YwsG64dLgBRHCiOlAMUS4NT5W04jXRi5aTQXW1PxUwRzmQi9bpkJkHIL8hxlr8cBCq58kn1Lj4/jexuCf1t7ow3xzzbLDRtE/B4kS8Sh7U0MBiGqFpiHHVbfmba8AUf4WS/KNha/mOn9jS2rMPV/40s+892thTiBrK0mZsNmtPQ97gqRbodOc9wAu3mI34QrwRScXfeCBrbmxtno1NY0UwMLha3f9omlxiGwpQwy+oEcJBP5jnnswW3Wj8y3ACupXWz9hpc/AzKSrEXvuo1Hkzp3eaRYG0EftjXg+Us9DnuSTpwsXgkKUix+z+/n2H+4g5S5cWJG3KOOTubaDC8CbXy89fMxDur2s6e2hRzfUyWMYE0vHfVCuGs7zHOrr5OuLxyeFSphC/92hPHdtaprJY1DLJ6alB5Dq5+qYtNALsq4nSqav5yB5uKNarHALvgLbpGFlmueGmim+PzdRZqFR13Rlx2njeZAjpTJRd9IdIMkLDLWmAQZ4d6TiCZ4/kBTCoHcEIdiGuLYXi5LN8qFD+jzxg0fS28S/LcjJIqNPVw3GD5+Obpo0pK0dYZfUeEyId8juXT1AGl5aoq3H35oQXf9eUEhI1Jr8OEsPQ6M4UZzE/s3f8NLY0mbWTxwHBFlnneo4o0kJ8bkdt8Xxzfgb/fMMP+llXK3IHHc4ROX1AOWPsYsyXbecMPxPEtd0Owdo6kFpvaZYFXg48Y4tjnUisb+eagq8k/eJwWE7Ay9pkpsn/lGLCjj/ZXXIsqb4q+VP5+1MxRpuH5/IbzrznckR3KzjjJcLBMIUbHdYb3g/j1Rhsbk9T1OGwCIggbMxX7Zbq7qVNiGZIX23Z+OS5Pxk2HeRdwJhYnEnnS5Z24bQ4GAJut1w2PsI3mCGW1L4KFEB7a9LNedm49kYXu7LpQ4NhAW+aB4Fcd1xME8XfUw0fyE/UNt8OQVYWn6YbFrvptU4Zz3X1mtgwFWY7pdqj4gv+TvcGM02idIHFoUfQ9ekyVOMEL0qQynxXkRfAnr3BPOzTO5jCluE0yE47a8mnf/PflXDTyJiaFHTeq6H9P1WOBkiYF5uUEk/pm4llQb22w8pkfaEwHsRTdU+2JEm9SNEIHTbhbqwYvBW9BFafklPZ5RTonx3TVb2UwkxO76u2K2Wans7mnjplYMyVnon4cSmgdY96ZUcV97ST8tIMUtWWfn1h7kqEL7dYdu3vV5cZzUgIRE922u80uppwo604++uFCKVgofJSQh/CBzG3mnyUiA1qc0UeDeK1X0YFe2cHGNGVbI4HsAilS+HusHIiL2T+bt52aoGsGHJyly4xxee7RABZejNwCf56gieRFlx+jZmeeC2WdBVKbaqUdtuV4MkKTEMhtnVaz89QwTpNrekudClUMSFGtUC0huq0bFVg5cjtNhycFw+hUFLil/G/D2jQYCdr4GkA+gLLCag0lu+WeQU1dDjbFJu0lpL0nBx53SpeTs6wQvPKfPC1R0hylih4mEnBdX0pzHpjjHyc5/zNNr+qm4xZnzx/gNz3muDiLulyPKJw3Pd/YS96bn1W4HB0tHPqYGdtWLJjiFNNIxRTX9O+OWRKlSZHRys9p6o4Q1zkW//KvTcdudCZQskEzbdpQCsaN4iwslAztA1IDC1/L9TxpSBlzREwrX6Z+1tKuQqW+FalKKxt4YI5ZLFoOnGnVaULWQKLkrvwFpqr9w1k7dITb2CfhC5uZWNPvitmJU+gcwvM6jhzmdl/C/vVV6ooB22qtSFpDkdQyM0FJu9KotmznuvYvBhKxwcrMSA1OMSVgiADeieVpJx9szK9NuGTF+oVheVKv1aD1d9rZc2URAfL0F1nPlMs7AMFNizYT9MXQnThSscyu/NFRk92A5AbkXjbX4eyRb+vaEtIi+XJJ64zD8317pvtbCX1SPlmK2Y2DSRN2Zxadruk8rYTQPgMaKlFDQNR1JrP5mA4WzG8LCWjJkvLLR26jTipjZqxwLEYCF+8HP7ETj9exgMRiTuHwX4fXP44e1J04aUzkzRxVKvBvYOcB0YoEMeDfztrfQvDVGBDR9ucLydHrr0qzisyLj1WO3Gf4pF4xslNa/FrHmXGqC+eX/2QON/EB2IeFc/ZmwOKgpL5g+Prj73mTV/RQPGX451pcCDe6Xm0IuMgj8TMPIKGaqBpMUxkJsr+Gtk9Jf/Xq2rqFYC3G3ldzAx1/abc1Kur9nSYo2efN5omd66YLDenfWpx0J/7gV75tkM2wYRM7o4flL1pXrO/jzKPNNLGrtS5yvWtnNWF0vseoRGc4ngs0akcaduovJo2VcU1ilK+SSkc98QTYMHHUgxo1eLeifP+Cus3JX1v2pUebmd78tiZPFFft0AfhFicpYd+dbBK/5yKQYjqb88ix2FrJYVOPILjOHOZaHz48+T0v1nNZG/KN2zUUOvy7KyOzIVhwndbhGpuZXC+O/9aOQp0eClLQpTiW1KQp1CSx2AfPcu2X5tRz0y9jiknk4UpzvqpxUA+3A7pMZ8CyVdlxW6X73uLjXkmriWrKsOGYRZqlL8a0Fh/WaLHHUmpwoAixWPjzHYh1mFLRjTqfg4FXfM+TdIhUlNHFQEARe4cLdJ8dVoD+BogDcaEola+Gn8MFiiTwKPO7TPTNvQ8LmT1keQKemY16jgIrJamY59LlHXR3MU0HLHFnngVo9l5BlemdAPjh+tbolQ28/dWhCjqGnE7W5W1qI9p16PNDZShjvhYePMNx8qmB3DPdEvtxL8jEIlhRMcb4/KNli69iarB/fZ5iEGQJN45yvsBPfO6PRKDn4DD7QVVbM8ThC/udktSMY/fFj+LY8pi2mfrqzB8tmAijnvOrjJ+TvzhmB6KALfHsM0pXo+IZs6NTzKHbhMRhHkVtIRYw0VOJo9lEhm7HlVBdxP5bq1BkfMG/bTYHsEwcZswzeUqKN34xsozU4AmmyvWuFiSanMlVGBmoZpbbzsKBkm15fYLc5XNV2BtjZtCgde7oix3tmloOFxTFuJAvK7zfvvfEAJsxqVR9WjtMTCHTEoYRxWLnJ69u9HKaJPCdDF69tlUo8HVeoqzHq9HnNyQwGbxK+fJufCk8rrW/DiEM+6YqBtHiUyioIJDqzPmtW5YZCUJFcAOsdW//z6uF3msVE3Ehtwl1Z7eU/wvDNrpTyI6Bc8P1iRex6LlnrZZb+hPKPzw69tO2IAop61v5q2MWp0A+5Yasb8F3LUqDgnD4T1vagVjmlWjSTIeWG10e6Lx14fcxgUIrJd96ly86F1T7U+1q3wNyXRFtdtsHQSV2NEorynVKozgUin4akOXiUDe4yiaJ40hT9vR84gO5r3xGd1nMQJ3MXqdqWNH2Pzt8AkG6/fpgPKvH9CNttj4Buufn9JeLx3VnWizipFEucKLLe5ogk1smu02uiRHrskIi0H8tZVaVDxYwWXx8nuEkMCfNugTwr4ar63TZu0VsPq0lulKqiMW0VN6UX0wNvD/T0MHjmxlGFIsh/mJUhD9W0uLFFFyRyqeVrdOt7ZgisqfdGfRIEzN69HYo3m+nokDdUpt5W+1Y+0zhey8cSLHG8w+cksev4vyQtbXX+tKcNKF1qatO5sqHKEbiYl5NksrH1P0gTf9gpJHTPbhYm9zptyjWpVLEkf3LDSxOtZZ+aoBexGaSa1csRVJFFeNuTcikOePcyR/0lZ7FVLRy/UwtomW6Oqs+Dy47tb/oozClQSPWxsPiUzxnI/DogsYAjS5lxLYQVHP+5zcjppq6ZsBC1QawrvHmXqFtkex30ozqSYP4YJ3CFtcUF1Kts8VzFv11yivc0n/C30nBxuR2KWPwcMH9CDyhzshJuelZXQLuO+AHj/PL7gjt1ye0p/HwJI1lk96lhk5oY4PqKAnqlaxbK1s4oRNQuE67e2OEP0iaGPVh3yuz0on2LGGaJ/g8+B+3zLlOGE1/odSozL7YdheOv9vSYGP4d88G96EvYjvllKc/lERvNkuMXPGwDVurdsCXVeIH/qx6sXTxONWuJQuIHbajyDueL8pDYUhWMFXSOIIzbmELG+TlOq4Ds2541cEQmXxVLb81ZdKfzFeW8YfUEzHaiYnBAHiR3QMJTtdjYmw82Op6G7J0R/cRHncJsLxYqdJs+56vOz2sL5pCAcvMWlyv3vQUPURlDqjcUeL4g7QRcpCiIk+a5O7sn9POc2esG/XP+FmNGTJD+dbVE1wGQcz+zVGaLa0+YlS8phiHpGiUY8dNP7RWtIVEiON5k0ff9GYvT2QShs+Xt5/fyb4HHgCpfwGd10pBugfKz0+2/lhXk4CzjV52ZTdCkrtc54JE5BWGSldiISU4G/6tuOEgrQTKmpY+bFA7o/1M/HNCn1YZAY7z05cxv29Adku/I7RvZ/mOFVSoy//B9QlZqnddru/Z7qrsmlh3avLj1jqu5r6dyREUv1pnkiiUqcubxnT17b/V7AsN0U8ur7ghCSK8NaKL28yZVuiar9bJCi7Xlf6uERp6OZ5pOda+9HJz5nWuzmanT6wdiqig6TQ9hg/7v4wPZS73ejW+0wrQ/CxRdrVGC87shvbLRmCnhjXP+8zEeaFXbKk5KUb197O10+x9lgae+N6ELYJwg5ZszIjxqc3/qZsL3oS6lcg7jlXPeDXNkMCD//6hBlhQkWLmJIwlxaDaG47gxxJGF0rjJh7gJWTOy3/X3g194ZrSLo+gy3XOMRr4bPvQfctDdZ7IDPWTotJk1x9DJqjlKcfjDvyb9jIYsjxd/xoLyDguSNSFfu+iLKwz0CfDfMvztw668n8jeblodNcARZ91RTfHx1WjQiwDDdYCE4MLTkGulb74ISkpZ7HTZ+hcaLEdLU1iImfsIu+xbPbwZfA/sjY2Q2XP3ybQ7yiuusqwjmgygY3TysiW/cUgrDcnBb7F4EW7EFMZpMP2AnulFt/jpZLTW2CSM5eeR5E7uGlz2zxscO5ZKy33pCMAccukziMyStrh3imzLSKY6wKd4XkP1f6RoYEdVGxo/upBkPbhFRh+Tj/H2M85Vudc1eMmjiCaGiU7RLiVUEz7RJr0+I6+9W+uWpmMhxaw2+fn9ah+v8bSE4Z/HBRzxciAQGnHXTGcxgdQSdaSq34HRDgT8Zx6zuDFgDlkZRfD4MKB/+v/kPK/MvxsX6nOBOnzVUFf9pRg5YbHt97f1P391D/+B1BLAwQUAAIACABFi3dX425WeU0AAABqAAAAGwAAAHVuaXZlcnNhbC91bml2ZXJzYWwucG5nLnhtbLOxr8jNUShLLSrOzM+zVTLUM1Cyt+PlsikoSi3LTC1XqACKAQUhQEmh0lbJxAjBLc9MKcmwVbIwNkOIZaRmpmeU2CqZGZnDBfWBRgIAUEsBAgAAFAACAAgA81bJTNajftpHAwAA4QkAABQAAAAAAAAAAQAAAAAAAAAAAHVuaXZlcnNhbC9wbGF5ZXIueG1sUEsBAgAAFAACAAgARIt3V/ZTkeAiBQAAdxMAAB0AAAAAAAAAAQAAAAAAeQMAAHVuaXZlcnNhbC9jb21tb25fbWVzc2FnZXMubG5nUEsBAgAAFAACAAgARIt3VxUeYBujAAAAfwEAAC4AAAAAAAAAAQAAAAAA1ggAAHVuaXZlcnNhbC9wbGF5YmFja19hbmRfbmF2aWdhdGlvbl9zZXR0aW5ncy54bWxQSwECAAAUAAIACABEi3dXnZburTUFAADqGQAAJwAAAAAAAAABAAAAAADFCQAAdW5pdmVyc2FsL2ZsYXNoX3B1Ymxpc2hpbmdfc2V0dGluZ3MueG1sUEsBAgAAFAACAAgARIt3V2dibrNUAwAAPwwAACEAAAAAAAAAAQAAAAAAPw8AAHVuaXZlcnNhbC9mbGFzaF9za2luX3NldHRpbmdzLnhtbFBLAQIAABQAAgAIAESLd1e1z2Q8HwUAAHsZAAAmAAAAAAAAAAEAAAAAANISAAB1bml2ZXJzYWwvaHRtbF9wdWJsaXNoaW5nX3NldHRpbmdzLnhtbFBLAQIAABQAAgAIAESLd1dNIXfXpwEAAD0GAAAfAAAAAAAAAAEAAAAAADUYAAB1bml2ZXJzYWwvaHRtbF9za2luX3NldHRpbmdzLmpzUEsBAgAAFAACAAgARYt3V+zlpPj8NQAAz1MAABcAAAAAAAAAAAAAAAAAGRoAAHVuaXZlcnNhbC91bml2ZXJzYWwucG5nUEsBAgAAFAACAAgARYt3V+NuVnlNAAAAagAAABsAAAAAAAAAAQAAAAAASlAAAHVuaXZlcnNhbC91bml2ZXJzYWwucG5nLnhtbFBLBQYAAAAACQAJALwCAADQUAAAAAA="/>
  <p:tag name="ISPRING_ULTRA_SCORM_COURCE_TITLE" val="Hoạt động làm quen với Toán (Bản nộp)"/>
  <p:tag name="ISPRING_SCORM_RATE_QUIZZES" val="0"/>
  <p:tag name="ISPRING_PRESENTATION_TITLE" val="Hoạt động làm quen với Toán (Bản nộp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.994"/>
  <p:tag name="ISPRING_SLIDE_ID_2" val="{2A214DB0-73E6-4E79-B660-92676F24DB81}"/>
  <p:tag name="GENSWF_SLIDE_TITLE" val="Trò chơi 1"/>
  <p:tag name="ISPRING_SLIDE_INDENT_LEVEL" val="0"/>
  <p:tag name="ISPRING_PRESENTER_ID" val="{C698C3D5-2D5A-482C-9337-A764F275D63A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4E44663F-43CD-4626-BCD4-0BF2FC44B2F0}"/>
  <p:tag name="GENSWF_SLIDE_TITLE" val="Lần 1"/>
  <p:tag name="ISPRING_SLIDE_INDENT_LEVEL" val="0"/>
  <p:tag name="ISPRING_PRESENTER_ID" val="{C698C3D5-2D5A-482C-9337-A764F275D63A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7B2E0D5-BB8A-4C55-86CD-BE8F202E436A}"/>
  <p:tag name="GENSWF_SLIDE_TITLE" val="Lần 2"/>
  <p:tag name="ISPRING_SLIDE_INDENT_LEVEL" val="0"/>
  <p:tag name="ISPRING_PRESENTER_ID" val="{C698C3D5-2D5A-482C-9337-A764F275D63A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3800F264-3B6D-416B-BCFC-6D17281ADFE7}"/>
  <p:tag name="GENSWF_SLIDE_TITLE" val="Lần 3"/>
  <p:tag name="ISPRING_SLIDE_INDENT_LEVEL" val="0"/>
  <p:tag name="ISPRING_PRESENTER_ID" val="{C698C3D5-2D5A-482C-9337-A764F275D63A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453429C-A1C8-4AE8-9C8F-3881F3491039}"/>
  <p:tag name="GENSWF_SLIDE_TITLE" val="Lần 4"/>
  <p:tag name="ISPRING_SLIDE_INDENT_LEVEL" val="0"/>
  <p:tag name="ISPRING_PRESENTER_ID" val="{C698C3D5-2D5A-482C-9337-A764F275D63A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C0024F9-8A34-4BD2-9041-A3BF46C6C7D7}"/>
  <p:tag name="GENSWF_SLIDE_TITLE" val="Lần 5"/>
  <p:tag name="ISPRING_SLIDE_INDENT_LEVEL" val="0"/>
  <p:tag name="ISPRING_PRESENTER_ID" val="{C698C3D5-2D5A-482C-9337-A764F275D63A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1.998"/>
  <p:tag name="ISPRING_SLIDE_ID_2" val="{651E18D2-8D0E-4E1D-8502-4D2BB7E5BBA7}"/>
  <p:tag name="GENSWF_SLIDE_TITLE" val="Trò chơi 2"/>
  <p:tag name="ISPRING_SLIDE_INDENT_LEVEL" val="0"/>
  <p:tag name="ISPRING_PRESENTER_ID" val="{C698C3D5-2D5A-482C-9337-A764F275D63A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3D36A633-3296-4F5E-8DA3-8C1955B8855F}"/>
  <p:tag name="GENSWF_SLIDE_TITLE" val="Lần 1"/>
  <p:tag name="ISPRING_SLIDE_INDENT_LEVEL" val="0"/>
  <p:tag name="ISPRING_PRESENTER_ID" val="{C698C3D5-2D5A-482C-9337-A764F275D63A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A669982-490D-49D7-BCCA-6E69DB0A8B0D}"/>
  <p:tag name="GENSWF_SLIDE_TITLE" val="Lần 2"/>
  <p:tag name="ISPRING_SLIDE_INDENT_LEVEL" val="0"/>
  <p:tag name="ISPRING_PRESENTER_ID" val="{C698C3D5-2D5A-482C-9337-A764F275D63A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63BE81D-D3FC-493D-A996-90A271907FD1}"/>
  <p:tag name="GENSWF_SLIDE_TITLE" val="Lần 3"/>
  <p:tag name="ISPRING_SLIDE_INDENT_LEVEL" val="0"/>
  <p:tag name="ISPRING_PRESENTER_ID" val="{C698C3D5-2D5A-482C-9337-A764F275D63A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895|2.494|2.091"/>
  <p:tag name="ISPRING_SLIDE_ID_2" val="{F130D971-1220-425A-92F7-BE70F5AAEEAB}"/>
  <p:tag name="GENSWF_SLIDE_TITLE" val="Tiêu đề"/>
  <p:tag name="GENSWF_ADVANCE_TIME" val="21.80"/>
  <p:tag name="ISPRING_SLIDE_INDENT_LEVEL" val="0"/>
  <p:tag name="ISPRING_PRESENTER_ID" val="{C698C3D5-2D5A-482C-9337-A764F275D63A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A291FD9-26FD-414E-B594-E5B1DB1D11BA}"/>
  <p:tag name="GENSWF_SLIDE_TITLE" val="Lần 4"/>
  <p:tag name="ISPRING_SLIDE_INDENT_LEVEL" val="0"/>
  <p:tag name="ISPRING_PRESENTER_ID" val="{C698C3D5-2D5A-482C-9337-A764F275D63A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1B87F2BF-23FE-4FA6-B285-F69875A0BC75}"/>
  <p:tag name="GENSWF_SLIDE_TITLE" val="Lần 5"/>
  <p:tag name="ISPRING_SLIDE_INDENT_LEVEL" val="0"/>
  <p:tag name="ISPRING_PRESENTER_ID" val="{C698C3D5-2D5A-482C-9337-A764F275D63A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9C11BF0-C350-4B98-B08C-354052D534C4}"/>
  <p:tag name="GENSWF_ADVANCE_TIME" val="8.904"/>
  <p:tag name="GENSWF_SLIDE_TITLE" val="Cảm ơn"/>
  <p:tag name="ISPRING_SLIDE_INDENT_LEVEL" val="0"/>
  <p:tag name="ISPRING_PRESENTER_ID" val="{C698C3D5-2D5A-482C-9337-A764F275D63A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0.136"/>
  <p:tag name="TIMING" val="|0.875|1.944"/>
  <p:tag name="ISPRING_SLIDE_ID_2" val="{D9D94071-1E3F-4F32-9908-6F8DAA517EF1}"/>
  <p:tag name="GENSWF_SLIDE_TITLE" val="Mục đích - yêu cầu"/>
  <p:tag name="ISPRING_SLIDE_INDENT_LEVEL" val="0"/>
  <p:tag name="ISPRING_PRESENTER_ID" val="{C698C3D5-2D5A-482C-9337-A764F275D63A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6.534"/>
  <p:tag name="TIMING" val="|0.609|6.433|5.133"/>
  <p:tag name="ISPRING_SLIDE_ID_2" val="{44889891-3C3E-4912-9868-FED50A87C2D4}"/>
  <p:tag name="GENSWF_SLIDE_TITLE" val="Cấu trúc bài học"/>
  <p:tag name="ISPRING_SLIDE_INDENT_LEVEL" val="0"/>
  <p:tag name="ISPRING_PRESENTER_ID" val="{C698C3D5-2D5A-482C-9337-A764F275D63A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5.488"/>
  <p:tag name="ISPRING_CUSTOM_TIMING_USED" val="1"/>
  <p:tag name="TIMING" val="|8.69"/>
  <p:tag name="ISPRING_SLIDE_ID_2" val="{388D88B1-6681-4A9D-8479-29D43A85F8E8}"/>
  <p:tag name="GENSWF_SLIDE_TITLE" val="Ổn định"/>
  <p:tag name="ISPRING_SLIDE_INDENT_LEVEL" val="0"/>
  <p:tag name="ISPRING_PRESENTER_ID" val="{C698C3D5-2D5A-482C-9337-A764F275D63A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5.555"/>
  <p:tag name="TIMING" val="|2.982|2.648|3.672|2.264|1.292|1.13|8.994|1.817|1.546|1.639|1.832|4.939|4.871|2.363|1.683|1.157|1.098|5.688"/>
  <p:tag name="ISPRING_SLIDE_ID_2" val="{BE6AD66A-85DA-481F-B8DB-485A2DFAB136}"/>
  <p:tag name="GENSWF_SLIDE_TITLE" val="Ôn số lượng 4"/>
  <p:tag name="ISPRING_SLIDE_INDENT_LEVEL" val="0"/>
  <p:tag name="ISPRING_PRESENTER_ID" val="{C698C3D5-2D5A-482C-9337-A764F275D63A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66.733"/>
  <p:tag name="TIMING" val="|6.575|1.066|1.091|0.939|5.013|7.094|7.553|1.609|1.496|1.554|9.294|9.091"/>
  <p:tag name="ISPRING_SLIDE_ID_2" val="{C3F07B20-2CB5-4C08-B5CB-1ADB8038982E}"/>
  <p:tag name="GENSWF_SLIDE_TITLE" val="Tách 4 thành 2 phần"/>
  <p:tag name="ISPRING_SLIDE_INDENT_LEVEL" val="0"/>
  <p:tag name="ISPRING_PRESENTER_ID" val="{C698C3D5-2D5A-482C-9337-A764F275D63A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0.02"/>
  <p:tag name="TIMING" val="|8.829|2.957|1.107|0.553|0.577|2.714|1.286|4.952|4.078|2.279|2.097|6.083"/>
  <p:tag name="ISPRING_SLIDE_ID_2" val="{DED93BF8-D352-4150-ACF3-A3EE3E720985}"/>
  <p:tag name="GENSWF_SLIDE_TITLE" val="Tách 4 thành 2 phần"/>
  <p:tag name="ISPRING_SLIDE_INDENT_LEVEL" val="0"/>
  <p:tag name="ISPRING_PRESENTER_ID" val="{C698C3D5-2D5A-482C-9337-A764F275D63A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4.466"/>
  <p:tag name="TIMING" val="|1.365|6.561"/>
  <p:tag name="ISPRING_SLIDE_ID_2" val="{47E79897-4C89-49D8-BD21-262A6F1A9E1F}"/>
  <p:tag name="GENSWF_SLIDE_TITLE" val="Kết luận"/>
  <p:tag name="ISPRING_SLIDE_INDENT_LEVEL" val="0"/>
  <p:tag name="ISPRING_PRESENTER_ID" val="{C698C3D5-2D5A-482C-9337-A764F275D63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334</Words>
  <Application>Microsoft Office PowerPoint</Application>
  <PresentationFormat>Widescreen</PresentationFormat>
  <Paragraphs>93</Paragraphs>
  <Slides>21</Slides>
  <Notes>21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 ns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làm quen với Toán (Bản nộp)</dc:title>
  <dc:creator>Lop-A2</dc:creator>
  <cp:lastModifiedBy>PC</cp:lastModifiedBy>
  <cp:revision>61</cp:revision>
  <dcterms:created xsi:type="dcterms:W3CDTF">2019-01-12T15:32:33Z</dcterms:created>
  <dcterms:modified xsi:type="dcterms:W3CDTF">2026-01-09T01:11:36Z</dcterms:modified>
</cp:coreProperties>
</file>