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3" r:id="rId4"/>
    <p:sldId id="257" r:id="rId5"/>
    <p:sldId id="258" r:id="rId6"/>
    <p:sldId id="259" r:id="rId7"/>
    <p:sldId id="260" r:id="rId8"/>
    <p:sldId id="261" r:id="rId9"/>
    <p:sldId id="262" r:id="rId10"/>
    <p:sldId id="274" r:id="rId11"/>
    <p:sldId id="263" r:id="rId12"/>
    <p:sldId id="266" r:id="rId13"/>
    <p:sldId id="268" r:id="rId14"/>
    <p:sldId id="267" r:id="rId15"/>
    <p:sldId id="264"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7" d="100"/>
          <a:sy n="10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124B-2D14-192D-CA73-92D3A05790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12B488-9D6E-E238-C1E5-9C2A23113E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0F8104-AEE8-DC1D-3287-A3579BA01FFD}"/>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5940ABE8-B2FD-78E1-A600-E429E5DAE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09281-37FA-8F08-DD4F-CB5B7CA25AF4}"/>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4052020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29BA-5789-7441-A564-30BB739676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4771A0-0B14-CC27-4ED6-5196B99F5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D269E-616A-D201-87AE-730A72523875}"/>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516D82E9-9853-E375-D76B-66883C89E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AC50C-1FFE-96A2-510D-CFFEEF2EF6AC}"/>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47211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1B1F2-D4AB-9905-C459-89923536CD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3152DE-775D-35DB-F120-79EB471A5F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4407A-FD56-5ECA-8A1F-58DD47C687FD}"/>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5C694430-D9A1-2AE0-691C-F2D2FC820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80A32-F66E-8034-96EA-A73078B1F1CB}"/>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157586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5FC8-222E-25C5-4744-391119A1E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68AC6-F337-1023-A21B-1D5E44E45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9B929-5979-70D4-383E-99C40F5286B9}"/>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5FB11323-6B17-F95E-CB36-23B9046F4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D9DD8-1D3C-0C27-BA13-E6FDA1DF643B}"/>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266732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989B-F6A5-B72C-A2DA-406B684A3E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5599F9-235A-0104-A78D-B995121D02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CF2B-3E20-4991-9E1F-71AA334849FB}"/>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D48AA342-3E98-5F60-2AD3-B59F2B806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602A7-8F76-5880-375B-24B364DBEDA1}"/>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140891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B66A-1EBC-2AE4-5046-D870CB39F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12B77E-3BFF-96D1-BE28-9FA15C2704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D0A2A0-5C84-D462-7CB5-942048A124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F438C4-6308-B2C7-8506-91098E10D2FB}"/>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6" name="Footer Placeholder 5">
            <a:extLst>
              <a:ext uri="{FF2B5EF4-FFF2-40B4-BE49-F238E27FC236}">
                <a16:creationId xmlns:a16="http://schemas.microsoft.com/office/drawing/2014/main" id="{A492FB64-B47B-7116-BFD6-7E97BF0C1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289A2-5B07-ADFB-F03B-7FAEBDD95E40}"/>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13655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B3AC-EBA6-7AC7-2E04-596C685CE9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DDAF77-F256-3D7A-B353-6A8F9C559E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076DF-27E1-D000-36D1-5B7CC1EE57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640E6-E599-195B-589F-0DE388F56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065F9-48EA-1C30-C2B4-05EAC24AC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E4642-A338-F81F-1B3E-720290AA9FE7}"/>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8" name="Footer Placeholder 7">
            <a:extLst>
              <a:ext uri="{FF2B5EF4-FFF2-40B4-BE49-F238E27FC236}">
                <a16:creationId xmlns:a16="http://schemas.microsoft.com/office/drawing/2014/main" id="{CCEAE631-FB1D-BBA3-C4AC-58D2DD60BC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E5617-8101-0A1F-4E54-4D8B0AA369D5}"/>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243280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085A-DF6D-2B8C-53AD-D9250F5F79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481D89-F079-69E3-626E-AD381492FC74}"/>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4" name="Footer Placeholder 3">
            <a:extLst>
              <a:ext uri="{FF2B5EF4-FFF2-40B4-BE49-F238E27FC236}">
                <a16:creationId xmlns:a16="http://schemas.microsoft.com/office/drawing/2014/main" id="{3E95A71C-B2D0-627B-CD42-784F9832A9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07B1E-EF2C-8142-D1DA-898CC6D47531}"/>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87018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B7A41-81DC-6A13-E1D8-66127F2B1353}"/>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3" name="Footer Placeholder 2">
            <a:extLst>
              <a:ext uri="{FF2B5EF4-FFF2-40B4-BE49-F238E27FC236}">
                <a16:creationId xmlns:a16="http://schemas.microsoft.com/office/drawing/2014/main" id="{3694767B-294D-A981-929C-9A8178CD2B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FE5E94-DEBA-7761-E8C9-04B37B13D5A2}"/>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2933215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7223-309D-A9F5-CFAA-24779A7B9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EE150-7B95-5EEC-A160-69D7A5853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9E476B-762F-864D-A2FE-25F72B5AD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45194-AF58-09E7-9DCD-758CBF42A524}"/>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6" name="Footer Placeholder 5">
            <a:extLst>
              <a:ext uri="{FF2B5EF4-FFF2-40B4-BE49-F238E27FC236}">
                <a16:creationId xmlns:a16="http://schemas.microsoft.com/office/drawing/2014/main" id="{6EC026AF-06EE-148E-0634-64DAB517E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EDC68-9152-D0E0-4158-9B99FB18E3C0}"/>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303621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25F74-BF3D-999D-020F-569795ECE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DCCF96-ADF4-E291-945E-B86BED0C4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2FCC8C-286D-46E6-FF6E-5CC0EBDB6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D9B0F-08D7-D1C6-7708-5D46CF31514C}"/>
              </a:ext>
            </a:extLst>
          </p:cNvPr>
          <p:cNvSpPr>
            <a:spLocks noGrp="1"/>
          </p:cNvSpPr>
          <p:nvPr>
            <p:ph type="dt" sz="half" idx="10"/>
          </p:nvPr>
        </p:nvSpPr>
        <p:spPr/>
        <p:txBody>
          <a:bodyPr/>
          <a:lstStyle/>
          <a:p>
            <a:fld id="{0E732A45-01B5-42D7-8E85-B9831299BDBC}" type="datetimeFigureOut">
              <a:rPr lang="en-US" smtClean="0"/>
              <a:t>1/8/2026</a:t>
            </a:fld>
            <a:endParaRPr lang="en-US"/>
          </a:p>
        </p:txBody>
      </p:sp>
      <p:sp>
        <p:nvSpPr>
          <p:cNvPr id="6" name="Footer Placeholder 5">
            <a:extLst>
              <a:ext uri="{FF2B5EF4-FFF2-40B4-BE49-F238E27FC236}">
                <a16:creationId xmlns:a16="http://schemas.microsoft.com/office/drawing/2014/main" id="{2ED92E08-BC19-A49E-9219-7D50A4D30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56FD5-BF15-CA32-A799-560403A7F507}"/>
              </a:ext>
            </a:extLst>
          </p:cNvPr>
          <p:cNvSpPr>
            <a:spLocks noGrp="1"/>
          </p:cNvSpPr>
          <p:nvPr>
            <p:ph type="sldNum" sz="quarter" idx="12"/>
          </p:nvPr>
        </p:nvSpPr>
        <p:spPr/>
        <p:txBody>
          <a:bodyPr/>
          <a:lstStyle/>
          <a:p>
            <a:fld id="{5308EA33-BB1D-4E6D-B1D5-0ECA37B82366}" type="slidenum">
              <a:rPr lang="en-US" smtClean="0"/>
              <a:t>‹#›</a:t>
            </a:fld>
            <a:endParaRPr lang="en-US"/>
          </a:p>
        </p:txBody>
      </p:sp>
    </p:spTree>
    <p:extLst>
      <p:ext uri="{BB962C8B-B14F-4D97-AF65-F5344CB8AC3E}">
        <p14:creationId xmlns:p14="http://schemas.microsoft.com/office/powerpoint/2010/main" val="92150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F03DD-F45F-E166-287B-B0F6FF629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B13982-8887-D3EB-65EC-960B4AC941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C258B-D0ED-C3FB-A321-64169E031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32A45-01B5-42D7-8E85-B9831299BDBC}" type="datetimeFigureOut">
              <a:rPr lang="en-US" smtClean="0"/>
              <a:t>1/8/2026</a:t>
            </a:fld>
            <a:endParaRPr lang="en-US"/>
          </a:p>
        </p:txBody>
      </p:sp>
      <p:sp>
        <p:nvSpPr>
          <p:cNvPr id="5" name="Footer Placeholder 4">
            <a:extLst>
              <a:ext uri="{FF2B5EF4-FFF2-40B4-BE49-F238E27FC236}">
                <a16:creationId xmlns:a16="http://schemas.microsoft.com/office/drawing/2014/main" id="{BA50231B-A3D4-8D62-4744-D2B7725765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D9B72E-58E2-5E34-B1CA-57956BFD5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8EA33-BB1D-4E6D-B1D5-0ECA37B82366}" type="slidenum">
              <a:rPr lang="en-US" smtClean="0"/>
              <a:t>‹#›</a:t>
            </a:fld>
            <a:endParaRPr lang="en-US"/>
          </a:p>
        </p:txBody>
      </p:sp>
    </p:spTree>
    <p:extLst>
      <p:ext uri="{BB962C8B-B14F-4D97-AF65-F5344CB8AC3E}">
        <p14:creationId xmlns:p14="http://schemas.microsoft.com/office/powerpoint/2010/main" val="3137479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64484-D6FC-0BDB-F6C7-0FDC7491672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9525ABF-EBCE-04FE-F41E-7C2D7DED2F94}"/>
              </a:ext>
            </a:extLst>
          </p:cNvPr>
          <p:cNvSpPr txBox="1"/>
          <p:nvPr/>
        </p:nvSpPr>
        <p:spPr>
          <a:xfrm>
            <a:off x="-152401" y="928048"/>
            <a:ext cx="12192000" cy="5539978"/>
          </a:xfrm>
          <a:prstGeom prst="rect">
            <a:avLst/>
          </a:prstGeom>
          <a:noFill/>
        </p:spPr>
        <p:txBody>
          <a:bodyPr wrap="square" rtlCol="0">
            <a:spAutoFit/>
          </a:bodyPr>
          <a:lstStyle/>
          <a:p>
            <a:pPr algn="ctr"/>
            <a:r>
              <a:rPr lang="en-US" b="1" dirty="0">
                <a:solidFill>
                  <a:schemeClr val="accent2">
                    <a:lumMod val="75000"/>
                  </a:schemeClr>
                </a:solidFill>
                <a:latin typeface="Times New Roman" panose="02020603050405020304" pitchFamily="18" charset="0"/>
                <a:cs typeface="Times New Roman" panose="02020603050405020304" pitchFamily="18" charset="0"/>
              </a:rPr>
              <a:t>UBND PH</a:t>
            </a:r>
            <a:r>
              <a:rPr lang="vi-VN" b="1" dirty="0">
                <a:solidFill>
                  <a:schemeClr val="accent2">
                    <a:lumMod val="75000"/>
                  </a:schemeClr>
                </a:solidFill>
                <a:latin typeface="Times New Roman" panose="02020603050405020304" pitchFamily="18" charset="0"/>
                <a:cs typeface="Times New Roman" panose="02020603050405020304" pitchFamily="18" charset="0"/>
              </a:rPr>
              <a:t>ƯỜ</a:t>
            </a:r>
            <a:r>
              <a:rPr lang="en-US" b="1" dirty="0">
                <a:solidFill>
                  <a:schemeClr val="accent2">
                    <a:lumMod val="75000"/>
                  </a:schemeClr>
                </a:solidFill>
                <a:latin typeface="Times New Roman" panose="02020603050405020304" pitchFamily="18" charset="0"/>
                <a:cs typeface="Times New Roman" panose="02020603050405020304" pitchFamily="18" charset="0"/>
              </a:rPr>
              <a:t>NG TÂY HỒ</a:t>
            </a:r>
          </a:p>
          <a:p>
            <a:pPr algn="ctr"/>
            <a:r>
              <a:rPr lang="en-US" b="1" dirty="0">
                <a:solidFill>
                  <a:schemeClr val="accent2">
                    <a:lumMod val="75000"/>
                  </a:schemeClr>
                </a:solidFill>
                <a:latin typeface="Times New Roman" panose="02020603050405020304" pitchFamily="18" charset="0"/>
                <a:cs typeface="Times New Roman" panose="02020603050405020304" pitchFamily="18" charset="0"/>
              </a:rPr>
              <a:t>TR</a:t>
            </a:r>
            <a:r>
              <a:rPr lang="vi-VN" b="1" dirty="0">
                <a:solidFill>
                  <a:schemeClr val="accent2">
                    <a:lumMod val="75000"/>
                  </a:schemeClr>
                </a:solidFill>
                <a:latin typeface="Times New Roman" panose="02020603050405020304" pitchFamily="18" charset="0"/>
                <a:cs typeface="Times New Roman" panose="02020603050405020304" pitchFamily="18" charset="0"/>
              </a:rPr>
              <a:t>ƯỜ</a:t>
            </a:r>
            <a:r>
              <a:rPr lang="en-US" b="1" dirty="0">
                <a:solidFill>
                  <a:schemeClr val="accent2">
                    <a:lumMod val="75000"/>
                  </a:schemeClr>
                </a:solidFill>
                <a:latin typeface="Times New Roman" panose="02020603050405020304" pitchFamily="18" charset="0"/>
                <a:cs typeface="Times New Roman" panose="02020603050405020304" pitchFamily="18" charset="0"/>
              </a:rPr>
              <a:t>NG MẦM NON NHẬT TÂN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0" algn="ctr">
              <a:lnSpc>
                <a:spcPct val="150000"/>
              </a:lnSpc>
              <a:defRPr/>
            </a:pPr>
            <a:endPar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endParaRPr>
          </a:p>
          <a:p>
            <a:pPr lvl="0" algn="ctr">
              <a:lnSpc>
                <a:spcPct val="150000"/>
              </a:lnSpc>
              <a:defRPr/>
            </a:pP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LĨNH VỰC PHÁT TRIỂN </a:t>
            </a:r>
            <a:r>
              <a:rPr lang="en-US" sz="2000" b="1" dirty="0">
                <a:solidFill>
                  <a:srgbClr val="FF0000"/>
                </a:solidFill>
                <a:latin typeface="Times New Roman" panose="02020603050405020304" pitchFamily="18" charset="0"/>
                <a:ea typeface="Times New Roman Bold"/>
                <a:cs typeface="Times New Roman" panose="02020603050405020304" pitchFamily="18" charset="0"/>
                <a:sym typeface="Times New Roman Bold"/>
              </a:rPr>
              <a:t>NGÔN NGỮ</a:t>
            </a:r>
          </a:p>
          <a:p>
            <a:pPr lvl="0" algn="ctr">
              <a:lnSpc>
                <a:spcPct val="150000"/>
              </a:lnSpc>
              <a:defRPr/>
            </a:pP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HOẠT ĐỘNG LÀM QUEN VỚI VĂN HỌC</a:t>
            </a:r>
          </a:p>
          <a:p>
            <a:pPr lvl="0" algn="ctr">
              <a:lnSpc>
                <a:spcPct val="150000"/>
              </a:lnSpc>
              <a:defRPr/>
            </a:pP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Đề</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tài</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Truyện</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Hai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chú</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gà</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trống</a:t>
            </a:r>
            <a:endPar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endParaRPr>
          </a:p>
          <a:p>
            <a:pPr lvl="0" algn="just">
              <a:lnSpc>
                <a:spcPct val="150000"/>
              </a:lnSpc>
              <a:defRPr/>
            </a:pP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Lứa</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tuổi</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3 - 4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tuổi</a:t>
            </a:r>
            <a:endPar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endParaRPr>
          </a:p>
          <a:p>
            <a:pPr lvl="0" algn="just">
              <a:lnSpc>
                <a:spcPct val="150000"/>
              </a:lnSpc>
              <a:defRPr/>
            </a:pP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Lớp</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MG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Bé</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C4</a:t>
            </a:r>
          </a:p>
          <a:p>
            <a:pPr lvl="0" algn="just">
              <a:lnSpc>
                <a:spcPct val="150000"/>
              </a:lnSpc>
              <a:defRPr/>
            </a:pP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Giáo</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viên</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a:t>
            </a:r>
            <a:r>
              <a:rPr lang="en-US" sz="2000" b="1" dirty="0" err="1">
                <a:solidFill>
                  <a:srgbClr val="FF3131"/>
                </a:solidFill>
                <a:latin typeface="Times New Roman" panose="02020603050405020304" pitchFamily="18" charset="0"/>
                <a:ea typeface="Times New Roman Bold"/>
                <a:cs typeface="Times New Roman" panose="02020603050405020304" pitchFamily="18" charset="0"/>
                <a:sym typeface="Times New Roman Bold"/>
              </a:rPr>
              <a:t>Đỗ</a:t>
            </a:r>
            <a:r>
              <a:rPr lang="en-US" sz="2000" b="1" dirty="0">
                <a:solidFill>
                  <a:srgbClr val="FF3131"/>
                </a:solidFill>
                <a:latin typeface="Times New Roman" panose="02020603050405020304" pitchFamily="18" charset="0"/>
                <a:ea typeface="Times New Roman Bold"/>
                <a:cs typeface="Times New Roman" panose="02020603050405020304" pitchFamily="18" charset="0"/>
                <a:sym typeface="Times New Roman Bold"/>
              </a:rPr>
              <a:t> Thị Thanh Tâm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r>
              <a:rPr lang="en-US" b="1">
                <a:solidFill>
                  <a:schemeClr val="accent2">
                    <a:lumMod val="75000"/>
                  </a:schemeClr>
                </a:solidFill>
                <a:latin typeface="Times New Roman" panose="02020603050405020304" pitchFamily="18" charset="0"/>
                <a:cs typeface="Times New Roman" panose="02020603050405020304" pitchFamily="18" charset="0"/>
              </a:rPr>
              <a:t>                                                                                    Năm</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học</a:t>
            </a:r>
            <a:r>
              <a:rPr lang="en-US" b="1" dirty="0">
                <a:solidFill>
                  <a:schemeClr val="accent2">
                    <a:lumMod val="75000"/>
                  </a:schemeClr>
                </a:solidFill>
                <a:latin typeface="Times New Roman" panose="02020603050405020304" pitchFamily="18" charset="0"/>
                <a:cs typeface="Times New Roman" panose="02020603050405020304" pitchFamily="18" charset="0"/>
              </a:rPr>
              <a:t> 2025 - 2026</a:t>
            </a:r>
          </a:p>
          <a:p>
            <a:endParaRPr lang="en-US" dirty="0">
              <a:latin typeface="Times New Roman" panose="02020603050405020304" pitchFamily="18" charset="0"/>
              <a:cs typeface="Times New Roman" panose="02020603050405020304" pitchFamily="18" charset="0"/>
            </a:endParaRPr>
          </a:p>
        </p:txBody>
      </p:sp>
      <p:sp>
        <p:nvSpPr>
          <p:cNvPr id="7" name="Freeform 7">
            <a:extLst>
              <a:ext uri="{FF2B5EF4-FFF2-40B4-BE49-F238E27FC236}">
                <a16:creationId xmlns:a16="http://schemas.microsoft.com/office/drawing/2014/main" id="{7380E64A-C7F2-097E-BC0B-D0F5E36C0B49}"/>
              </a:ext>
            </a:extLst>
          </p:cNvPr>
          <p:cNvSpPr/>
          <p:nvPr/>
        </p:nvSpPr>
        <p:spPr>
          <a:xfrm>
            <a:off x="4935527" y="1188024"/>
            <a:ext cx="2016143" cy="1680681"/>
          </a:xfrm>
          <a:custGeom>
            <a:avLst/>
            <a:gdLst/>
            <a:ahLst/>
            <a:cxnLst/>
            <a:rect l="l" t="t" r="r" b="b"/>
            <a:pathLst>
              <a:path w="3309782" h="3309782">
                <a:moveTo>
                  <a:pt x="0" y="0"/>
                </a:moveTo>
                <a:lnTo>
                  <a:pt x="3309782" y="0"/>
                </a:lnTo>
                <a:lnTo>
                  <a:pt x="3309782" y="3309782"/>
                </a:lnTo>
                <a:lnTo>
                  <a:pt x="0" y="3309782"/>
                </a:lnTo>
                <a:lnTo>
                  <a:pt x="0" y="0"/>
                </a:lnTo>
                <a:close/>
              </a:path>
            </a:pathLst>
          </a:custGeom>
          <a:blipFill>
            <a:blip r:embed="rId3"/>
            <a:stretch>
              <a:fillRect/>
            </a:stretch>
          </a:blipFill>
        </p:spPr>
      </p:sp>
    </p:spTree>
    <p:extLst>
      <p:ext uri="{BB962C8B-B14F-4D97-AF65-F5344CB8AC3E}">
        <p14:creationId xmlns:p14="http://schemas.microsoft.com/office/powerpoint/2010/main" val="337784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C2642-E454-5AF6-29CA-1CEA70C24146}"/>
              </a:ext>
            </a:extLst>
          </p:cNvPr>
          <p:cNvPicPr>
            <a:picLocks noChangeAspect="1"/>
          </p:cNvPicPr>
          <p:nvPr/>
        </p:nvPicPr>
        <p:blipFill>
          <a:blip r:embed="rId2"/>
          <a:stretch>
            <a:fillRect/>
          </a:stretch>
        </p:blipFill>
        <p:spPr>
          <a:xfrm>
            <a:off x="0" y="0"/>
            <a:ext cx="5014988" cy="4374776"/>
          </a:xfrm>
          <a:prstGeom prst="rect">
            <a:avLst/>
          </a:prstGeom>
        </p:spPr>
      </p:pic>
      <p:sp>
        <p:nvSpPr>
          <p:cNvPr id="3" name="AutoShape 2">
            <a:extLst>
              <a:ext uri="{FF2B5EF4-FFF2-40B4-BE49-F238E27FC236}">
                <a16:creationId xmlns:a16="http://schemas.microsoft.com/office/drawing/2014/main" id="{975FCB84-1DFA-6798-0BBB-C49FD2845688}"/>
              </a:ext>
            </a:extLst>
          </p:cNvPr>
          <p:cNvSpPr>
            <a:spLocks noChangeAspect="1" noChangeArrowheads="1"/>
          </p:cNvSpPr>
          <p:nvPr/>
        </p:nvSpPr>
        <p:spPr bwMode="auto">
          <a:xfrm>
            <a:off x="5943599" y="3249705"/>
            <a:ext cx="2653553" cy="26535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 name="Picture 3">
            <a:extLst>
              <a:ext uri="{FF2B5EF4-FFF2-40B4-BE49-F238E27FC236}">
                <a16:creationId xmlns:a16="http://schemas.microsoft.com/office/drawing/2014/main" id="{D41D8797-50D6-94C6-DD35-2926C0DD763E}"/>
              </a:ext>
            </a:extLst>
          </p:cNvPr>
          <p:cNvPicPr>
            <a:picLocks noChangeAspect="1"/>
          </p:cNvPicPr>
          <p:nvPr/>
        </p:nvPicPr>
        <p:blipFill>
          <a:blip r:embed="rId3"/>
          <a:stretch>
            <a:fillRect/>
          </a:stretch>
        </p:blipFill>
        <p:spPr>
          <a:xfrm>
            <a:off x="7972526" y="62753"/>
            <a:ext cx="4219474" cy="5262714"/>
          </a:xfrm>
          <a:prstGeom prst="rect">
            <a:avLst/>
          </a:prstGeom>
        </p:spPr>
      </p:pic>
      <p:pic>
        <p:nvPicPr>
          <p:cNvPr id="6" name="Picture 5">
            <a:extLst>
              <a:ext uri="{FF2B5EF4-FFF2-40B4-BE49-F238E27FC236}">
                <a16:creationId xmlns:a16="http://schemas.microsoft.com/office/drawing/2014/main" id="{1CE4560C-D764-9618-9723-03A3E823B41F}"/>
              </a:ext>
            </a:extLst>
          </p:cNvPr>
          <p:cNvPicPr>
            <a:picLocks noChangeAspect="1"/>
          </p:cNvPicPr>
          <p:nvPr/>
        </p:nvPicPr>
        <p:blipFill>
          <a:blip r:embed="rId4"/>
          <a:stretch>
            <a:fillRect/>
          </a:stretch>
        </p:blipFill>
        <p:spPr>
          <a:xfrm>
            <a:off x="3702423" y="2164976"/>
            <a:ext cx="4482352" cy="5764306"/>
          </a:xfrm>
          <a:prstGeom prst="rect">
            <a:avLst/>
          </a:prstGeom>
        </p:spPr>
      </p:pic>
    </p:spTree>
    <p:extLst>
      <p:ext uri="{BB962C8B-B14F-4D97-AF65-F5344CB8AC3E}">
        <p14:creationId xmlns:p14="http://schemas.microsoft.com/office/powerpoint/2010/main" val="180631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CE1E7-72AD-E635-D5D9-2DC568BA6E0E}"/>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519D5799-36F2-88B1-300D-9C8E7959E413}"/>
              </a:ext>
            </a:extLst>
          </p:cNvPr>
          <p:cNvSpPr txBox="1"/>
          <p:nvPr/>
        </p:nvSpPr>
        <p:spPr>
          <a:xfrm>
            <a:off x="1362637" y="2743200"/>
            <a:ext cx="10013576" cy="830997"/>
          </a:xfrm>
          <a:prstGeom prst="rect">
            <a:avLst/>
          </a:prstGeom>
          <a:noFill/>
        </p:spPr>
        <p:txBody>
          <a:bodyPr wrap="square" rtlCol="0">
            <a:spAutoFit/>
          </a:bodyPr>
          <a:lstStyle/>
          <a:p>
            <a:pPr algn="ctr"/>
            <a:r>
              <a:rPr lang="en-US" sz="4800" dirty="0">
                <a:solidFill>
                  <a:schemeClr val="accent4">
                    <a:lumMod val="50000"/>
                  </a:schemeClr>
                </a:solidFill>
                <a:latin typeface="Times New Roman" panose="02020603050405020304" pitchFamily="18" charset="0"/>
                <a:cs typeface="Times New Roman" panose="02020603050405020304" pitchFamily="18" charset="0"/>
              </a:rPr>
              <a:t>- Hai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chú</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gà</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trống</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là</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gì</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của</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nhau</a:t>
            </a:r>
            <a:r>
              <a:rPr lang="en-US" sz="4800"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23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421C2F-17A5-23E8-4376-760B2D3F1685}"/>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69880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C09FD-0BF4-0643-BA4B-62D7568AA0A1}"/>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778B134-E13F-96D7-15C7-ABA797EE25BC}"/>
              </a:ext>
            </a:extLst>
          </p:cNvPr>
          <p:cNvSpPr txBox="1"/>
          <p:nvPr/>
        </p:nvSpPr>
        <p:spPr>
          <a:xfrm>
            <a:off x="1281953" y="2375647"/>
            <a:ext cx="9457765" cy="1569660"/>
          </a:xfrm>
          <a:prstGeom prst="rect">
            <a:avLst/>
          </a:prstGeom>
          <a:noFill/>
        </p:spPr>
        <p:txBody>
          <a:bodyPr wrap="square" rtlCol="0">
            <a:spAutoFit/>
          </a:bodyPr>
          <a:lstStyle/>
          <a:p>
            <a:pPr algn="ct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vi-VN" sz="4800" dirty="0">
                <a:solidFill>
                  <a:schemeClr val="accent4">
                    <a:lumMod val="50000"/>
                  </a:schemeClr>
                </a:solidFill>
                <a:latin typeface="Times New Roman" panose="02020603050405020304" pitchFamily="18" charset="0"/>
                <a:cs typeface="Times New Roman" panose="02020603050405020304" pitchFamily="18" charset="0"/>
              </a:rPr>
              <a:t>Hai chú gà đã làm gì để thi xem ai giỏi hơn?</a:t>
            </a:r>
            <a:endParaRPr lang="en-US" sz="4800"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61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CC1CE-E641-FA21-91A1-FE578614320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6398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F2B0C-ED49-0F92-ABE5-11AF23E0DF74}"/>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6AC2534-F19A-96FD-C473-AE6FE4B096BB}"/>
              </a:ext>
            </a:extLst>
          </p:cNvPr>
          <p:cNvSpPr txBox="1"/>
          <p:nvPr/>
        </p:nvSpPr>
        <p:spPr>
          <a:xfrm>
            <a:off x="1434353" y="2474259"/>
            <a:ext cx="9610165" cy="1569660"/>
          </a:xfrm>
          <a:prstGeom prst="rect">
            <a:avLst/>
          </a:prstGeom>
          <a:noFill/>
        </p:spPr>
        <p:txBody>
          <a:bodyPr wrap="square" rtlCol="0">
            <a:spAutoFit/>
          </a:bodyPr>
          <a:lstStyle/>
          <a:p>
            <a:pPr algn="ct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Điều</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gì</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đã</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xảy</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ra</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chú</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gà</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trống</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thắng</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1268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45F5A-AC56-FC3A-A03A-4EE7784C987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36801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5F826E-D690-FEBB-C34C-46A14763CC0F}"/>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D8A8030B-8AF9-05C4-5C45-19CF3055B621}"/>
              </a:ext>
            </a:extLst>
          </p:cNvPr>
          <p:cNvSpPr txBox="1"/>
          <p:nvPr/>
        </p:nvSpPr>
        <p:spPr>
          <a:xfrm>
            <a:off x="1129553" y="2545976"/>
            <a:ext cx="10085294" cy="1569660"/>
          </a:xfrm>
          <a:prstGeom prst="rect">
            <a:avLst/>
          </a:prstGeom>
          <a:noFill/>
        </p:spPr>
        <p:txBody>
          <a:bodyPr wrap="square" rtlCol="0">
            <a:spAutoFit/>
          </a:bodyPr>
          <a:lstStyle/>
          <a:p>
            <a:pPr algn="ctr"/>
            <a:r>
              <a:rPr lang="vi-VN" sz="4800" dirty="0">
                <a:solidFill>
                  <a:schemeClr val="accent4">
                    <a:lumMod val="50000"/>
                  </a:schemeClr>
                </a:solidFill>
                <a:latin typeface="Times New Roman" panose="02020603050405020304" pitchFamily="18" charset="0"/>
                <a:cs typeface="Times New Roman" panose="02020603050405020304" pitchFamily="18" charset="0"/>
              </a:rPr>
              <a:t>Qua câu chuyện, các con thấy anh em, bạn bè với nhau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phải</a:t>
            </a:r>
            <a:r>
              <a:rPr lang="vi-VN" sz="4800" dirty="0">
                <a:solidFill>
                  <a:schemeClr val="accent4">
                    <a:lumMod val="50000"/>
                  </a:schemeClr>
                </a:solidFill>
                <a:latin typeface="Times New Roman" panose="02020603050405020304" pitchFamily="18" charset="0"/>
                <a:cs typeface="Times New Roman" panose="02020603050405020304" pitchFamily="18" charset="0"/>
              </a:rPr>
              <a:t> như thế nào?</a:t>
            </a:r>
            <a:endParaRPr lang="en-US" sz="4800"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71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AB104-AD6D-9D17-803F-62160ADE7B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349F71-EB39-8959-B402-9F3D3D7BCB13}"/>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8C970CA-F663-58EC-07D9-E04B54EA3F79}"/>
              </a:ext>
            </a:extLst>
          </p:cNvPr>
          <p:cNvSpPr txBox="1"/>
          <p:nvPr/>
        </p:nvSpPr>
        <p:spPr>
          <a:xfrm>
            <a:off x="0" y="2075530"/>
            <a:ext cx="12192000" cy="1107996"/>
          </a:xfrm>
          <a:prstGeom prst="rect">
            <a:avLst/>
          </a:prstGeom>
          <a:noFill/>
        </p:spPr>
        <p:txBody>
          <a:bodyPr wrap="square" rtlCol="0">
            <a:spAutoFit/>
          </a:bodyPr>
          <a:lstStyle/>
          <a:p>
            <a:pPr algn="ctr"/>
            <a:r>
              <a:rPr lang="en-US" sz="4800" b="1" dirty="0" err="1">
                <a:solidFill>
                  <a:schemeClr val="accent2">
                    <a:lumMod val="75000"/>
                  </a:schemeClr>
                </a:solidFill>
                <a:latin typeface="Times New Roman" panose="02020603050405020304" pitchFamily="18" charset="0"/>
                <a:cs typeface="Times New Roman" panose="02020603050405020304" pitchFamily="18" charset="0"/>
              </a:rPr>
              <a:t>Lần</a:t>
            </a:r>
            <a:r>
              <a:rPr lang="en-US" sz="4800" b="1" dirty="0">
                <a:solidFill>
                  <a:schemeClr val="accent2">
                    <a:lumMod val="75000"/>
                  </a:schemeClr>
                </a:solidFill>
                <a:latin typeface="Times New Roman" panose="02020603050405020304" pitchFamily="18" charset="0"/>
                <a:cs typeface="Times New Roman" panose="02020603050405020304" pitchFamily="18" charset="0"/>
              </a:rPr>
              <a:t> 1: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Kể</a:t>
            </a:r>
            <a:r>
              <a:rPr lang="en-US" sz="4800" b="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chuyện</a:t>
            </a:r>
            <a:r>
              <a:rPr lang="en-US" sz="4800" b="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diễn</a:t>
            </a:r>
            <a:r>
              <a:rPr lang="en-US" sz="4800" b="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2">
                    <a:lumMod val="75000"/>
                  </a:schemeClr>
                </a:solidFill>
                <a:latin typeface="Times New Roman" panose="02020603050405020304" pitchFamily="18" charset="0"/>
                <a:cs typeface="Times New Roman" panose="02020603050405020304" pitchFamily="18" charset="0"/>
              </a:rPr>
              <a:t>cảm</a:t>
            </a:r>
            <a:endParaRPr lang="en-US" sz="4800" b="1" dirty="0">
              <a:solidFill>
                <a:schemeClr val="accent2">
                  <a:lumMod val="75000"/>
                </a:schemeClr>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2" name="Hope You - Nhạc không lời hay">
            <a:hlinkClick r:id="" action="ppaction://media"/>
            <a:extLst>
              <a:ext uri="{FF2B5EF4-FFF2-40B4-BE49-F238E27FC236}">
                <a16:creationId xmlns:a16="http://schemas.microsoft.com/office/drawing/2014/main" id="{8B17E2EA-26C6-6FF8-1232-695575D951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9388" y="4193703"/>
            <a:ext cx="827060" cy="827060"/>
          </a:xfrm>
          <a:prstGeom prst="rect">
            <a:avLst/>
          </a:prstGeom>
        </p:spPr>
      </p:pic>
    </p:spTree>
    <p:extLst>
      <p:ext uri="{BB962C8B-B14F-4D97-AF65-F5344CB8AC3E}">
        <p14:creationId xmlns:p14="http://schemas.microsoft.com/office/powerpoint/2010/main" val="3705888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8286F-6548-9F2F-FF61-CD36D71758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09E4DE-4415-9B90-49C6-BB06FE0AF8F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DEDD5ED-52F9-28A0-FE23-74888BD6840D}"/>
              </a:ext>
            </a:extLst>
          </p:cNvPr>
          <p:cNvSpPr txBox="1"/>
          <p:nvPr/>
        </p:nvSpPr>
        <p:spPr>
          <a:xfrm>
            <a:off x="1443318" y="2075530"/>
            <a:ext cx="9099176"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Lần</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2: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Kể</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cùng</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ảnh</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minh</a:t>
            </a:r>
            <a:r>
              <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họa</a:t>
            </a:r>
            <a:endParaRPr kumimoji="0" lang="en-US" sz="4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1354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06387-F41B-A8C8-B21C-A40D015364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992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35995-7ADA-9518-7094-567996C989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395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minh họa hoạt hình về một chú gà trống vừa thắng trận đánh, đang đứng trên hàng rào gỗ trong nông trại, vỗ cánh và cất tiếng gáy vang dội để ca tụng chiến thắng của mình. Gà có dáng vẻ oai phong, lông mượt, màu sắc nổi bật. Khung cảnh nông trại có chuồng gà, hàng rào, nền trời trong xanh và ánh nắng ban mai.">
            <a:extLst>
              <a:ext uri="{FF2B5EF4-FFF2-40B4-BE49-F238E27FC236}">
                <a16:creationId xmlns:a16="http://schemas.microsoft.com/office/drawing/2014/main" id="{9FDB3766-B297-A226-629B-C052A8AD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FBB77-C0F5-C78B-DE1B-DE30369EEE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753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E21B8-6A59-24BB-5E70-3484B4B4AC4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39983E5-1835-0EAD-8258-7CDD891292BB}"/>
              </a:ext>
            </a:extLst>
          </p:cNvPr>
          <p:cNvSpPr txBox="1"/>
          <p:nvPr/>
        </p:nvSpPr>
        <p:spPr>
          <a:xfrm>
            <a:off x="0" y="1900518"/>
            <a:ext cx="12192000" cy="1446550"/>
          </a:xfrm>
          <a:prstGeom prst="rect">
            <a:avLst/>
          </a:prstGeom>
          <a:noFill/>
        </p:spPr>
        <p:txBody>
          <a:bodyPr wrap="square" rtlCol="0">
            <a:spAutoFit/>
          </a:bodyPr>
          <a:lstStyle/>
          <a:p>
            <a:pPr algn="ctr"/>
            <a:r>
              <a:rPr lang="en-US" sz="8800" dirty="0" err="1">
                <a:solidFill>
                  <a:schemeClr val="accent4">
                    <a:lumMod val="50000"/>
                  </a:schemeClr>
                </a:solidFill>
                <a:latin typeface="Times New Roman" panose="02020603050405020304" pitchFamily="18" charset="0"/>
                <a:cs typeface="Times New Roman" panose="02020603050405020304" pitchFamily="18" charset="0"/>
              </a:rPr>
              <a:t>Đàm</a:t>
            </a:r>
            <a:r>
              <a:rPr lang="en-US" sz="8800" dirty="0">
                <a:solidFill>
                  <a:schemeClr val="accent4">
                    <a:lumMod val="50000"/>
                  </a:schemeClr>
                </a:solidFill>
                <a:latin typeface="Times New Roman" panose="02020603050405020304" pitchFamily="18" charset="0"/>
                <a:cs typeface="Times New Roman" panose="02020603050405020304" pitchFamily="18" charset="0"/>
              </a:rPr>
              <a:t> </a:t>
            </a:r>
            <a:r>
              <a:rPr lang="en-US" sz="8800" dirty="0" err="1">
                <a:solidFill>
                  <a:schemeClr val="accent4">
                    <a:lumMod val="50000"/>
                  </a:schemeClr>
                </a:solidFill>
                <a:latin typeface="Times New Roman" panose="02020603050405020304" pitchFamily="18" charset="0"/>
                <a:cs typeface="Times New Roman" panose="02020603050405020304" pitchFamily="18" charset="0"/>
              </a:rPr>
              <a:t>thoại</a:t>
            </a:r>
            <a:r>
              <a:rPr lang="en-US" sz="8800" dirty="0">
                <a:solidFill>
                  <a:schemeClr val="accent4">
                    <a:lumMod val="50000"/>
                  </a:schemeClr>
                </a:solidFill>
                <a:latin typeface="Times New Roman" panose="02020603050405020304" pitchFamily="18" charset="0"/>
                <a:cs typeface="Times New Roman" panose="02020603050405020304" pitchFamily="18" charset="0"/>
              </a:rPr>
              <a:t>, </a:t>
            </a:r>
            <a:r>
              <a:rPr lang="en-US" sz="8800" dirty="0" err="1">
                <a:solidFill>
                  <a:schemeClr val="accent4">
                    <a:lumMod val="50000"/>
                  </a:schemeClr>
                </a:solidFill>
                <a:latin typeface="Times New Roman" panose="02020603050405020304" pitchFamily="18" charset="0"/>
                <a:cs typeface="Times New Roman" panose="02020603050405020304" pitchFamily="18" charset="0"/>
              </a:rPr>
              <a:t>trích</a:t>
            </a:r>
            <a:r>
              <a:rPr lang="en-US" sz="8800" dirty="0">
                <a:solidFill>
                  <a:schemeClr val="accent4">
                    <a:lumMod val="50000"/>
                  </a:schemeClr>
                </a:solidFill>
                <a:latin typeface="Times New Roman" panose="02020603050405020304" pitchFamily="18" charset="0"/>
                <a:cs typeface="Times New Roman" panose="02020603050405020304" pitchFamily="18" charset="0"/>
              </a:rPr>
              <a:t> </a:t>
            </a:r>
            <a:r>
              <a:rPr lang="en-US" sz="8800" dirty="0" err="1">
                <a:solidFill>
                  <a:schemeClr val="accent4">
                    <a:lumMod val="50000"/>
                  </a:schemeClr>
                </a:solidFill>
                <a:latin typeface="Times New Roman" panose="02020603050405020304" pitchFamily="18" charset="0"/>
                <a:cs typeface="Times New Roman" panose="02020603050405020304" pitchFamily="18" charset="0"/>
              </a:rPr>
              <a:t>dẫn</a:t>
            </a:r>
            <a:endParaRPr lang="en-US" sz="8800"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574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475F6-B5AC-45B7-F359-0DF69A8C0B4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3B38A58-EFA7-A1D2-3B8A-0984C076AF5A}"/>
              </a:ext>
            </a:extLst>
          </p:cNvPr>
          <p:cNvSpPr txBox="1"/>
          <p:nvPr/>
        </p:nvSpPr>
        <p:spPr>
          <a:xfrm>
            <a:off x="1407459" y="2043953"/>
            <a:ext cx="9789459" cy="2308324"/>
          </a:xfrm>
          <a:prstGeom prst="rect">
            <a:avLst/>
          </a:prstGeom>
          <a:noFill/>
        </p:spPr>
        <p:txBody>
          <a:bodyPr wrap="square" rtlCol="0">
            <a:spAutoFit/>
          </a:bodyPr>
          <a:lstStyle/>
          <a:p>
            <a:pPr marL="285750" indent="-285750" algn="ctr">
              <a:buFontTx/>
              <a:buChar char="-"/>
            </a:pPr>
            <a:r>
              <a:rPr lang="en-US" sz="4800" dirty="0" err="1">
                <a:solidFill>
                  <a:schemeClr val="accent4">
                    <a:lumMod val="50000"/>
                  </a:schemeClr>
                </a:solidFill>
                <a:latin typeface="Times New Roman" panose="02020603050405020304" pitchFamily="18" charset="0"/>
                <a:cs typeface="Times New Roman" panose="02020603050405020304" pitchFamily="18" charset="0"/>
              </a:rPr>
              <a:t>Cô</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vừa</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kể</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cho</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4800" dirty="0">
                <a:solidFill>
                  <a:schemeClr val="accent4">
                    <a:lumMod val="50000"/>
                  </a:schemeClr>
                </a:solidFill>
                <a:latin typeface="Times New Roman" panose="02020603050405020304" pitchFamily="18" charset="0"/>
                <a:cs typeface="Times New Roman" panose="02020603050405020304" pitchFamily="18" charset="0"/>
              </a:rPr>
              <a:t> con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nghe</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chuyện</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gì</a:t>
            </a:r>
            <a:r>
              <a:rPr lang="en-US" sz="4800" dirty="0">
                <a:solidFill>
                  <a:schemeClr val="accent4">
                    <a:lumMod val="50000"/>
                  </a:schemeClr>
                </a:solidFill>
                <a:latin typeface="Times New Roman" panose="02020603050405020304" pitchFamily="18" charset="0"/>
                <a:cs typeface="Times New Roman" panose="02020603050405020304" pitchFamily="18" charset="0"/>
              </a:rPr>
              <a:t>?</a:t>
            </a:r>
          </a:p>
          <a:p>
            <a:pPr marL="285750" indent="-285750" algn="ctr">
              <a:buFontTx/>
              <a:buChar char="-"/>
            </a:pPr>
            <a:r>
              <a:rPr lang="en-US" sz="4800" dirty="0">
                <a:solidFill>
                  <a:schemeClr val="accent4">
                    <a:lumMod val="50000"/>
                  </a:schemeClr>
                </a:solidFill>
                <a:latin typeface="Times New Roman" panose="02020603050405020304" pitchFamily="18" charset="0"/>
                <a:cs typeface="Times New Roman" panose="02020603050405020304" pitchFamily="18" charset="0"/>
              </a:rPr>
              <a:t>Trong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truyện</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có</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nhân</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vật</a:t>
            </a:r>
            <a:r>
              <a:rPr lang="en-US" sz="4800" dirty="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50000"/>
                  </a:schemeClr>
                </a:solidFill>
                <a:latin typeface="Times New Roman" panose="02020603050405020304" pitchFamily="18" charset="0"/>
                <a:cs typeface="Times New Roman" panose="02020603050405020304" pitchFamily="18" charset="0"/>
              </a:rPr>
              <a:t>nào</a:t>
            </a:r>
            <a:r>
              <a:rPr lang="en-US" sz="4800"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0510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161</Words>
  <Application>Microsoft Office PowerPoint</Application>
  <PresentationFormat>Widescreen</PresentationFormat>
  <Paragraphs>23</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4</cp:revision>
  <dcterms:created xsi:type="dcterms:W3CDTF">2026-01-07T08:31:52Z</dcterms:created>
  <dcterms:modified xsi:type="dcterms:W3CDTF">2026-01-08T09:06:01Z</dcterms:modified>
</cp:coreProperties>
</file>