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91" r:id="rId3"/>
    <p:sldId id="29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1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openxmlformats.org/officeDocument/2006/relationships/audio" Target="../media/audio7.wav"/><Relationship Id="rId10" Type="http://schemas.openxmlformats.org/officeDocument/2006/relationships/image" Target="../media/image26.jpeg"/><Relationship Id="rId4" Type="http://schemas.openxmlformats.org/officeDocument/2006/relationships/audio" Target="../media/audio6.wav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av"/><Relationship Id="rId7" Type="http://schemas.openxmlformats.org/officeDocument/2006/relationships/image" Target="../media/image8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wav"/><Relationship Id="rId7" Type="http://schemas.openxmlformats.org/officeDocument/2006/relationships/image" Target="../media/image8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9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9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76" y="205740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</a:t>
            </a:r>
          </a:p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  <a:p>
            <a:pPr algn="ctr" eaLnBrk="1" hangingPunct="1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C2</a:t>
            </a:r>
          </a:p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 Thanh Thuỷ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PH</a:t>
            </a:r>
            <a:r>
              <a:rPr lang="vi-VN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ƯỜ</a:t>
            </a: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NG TÂY HỒ</a:t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NHẬT TÂN</a:t>
            </a: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A7497-22E2-5AD7-A919-0BBCA56D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8C234-1488-13C0-8FB2-7274E490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469</Words>
  <Application>Microsoft Office PowerPoint</Application>
  <PresentationFormat>On-screen Show (4:3)</PresentationFormat>
  <Paragraphs>102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21</cp:revision>
  <dcterms:created xsi:type="dcterms:W3CDTF">2021-11-13T12:47:57Z</dcterms:created>
  <dcterms:modified xsi:type="dcterms:W3CDTF">2026-01-08T08:05:37Z</dcterms:modified>
</cp:coreProperties>
</file>