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180E0-C53A-49F2-95AD-5A5C9CFDAAEF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361C2-7ABF-4EEE-AC67-3B724AAA74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215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180E0-C53A-49F2-95AD-5A5C9CFDAAEF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361C2-7ABF-4EEE-AC67-3B724AAA74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476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180E0-C53A-49F2-95AD-5A5C9CFDAAEF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361C2-7ABF-4EEE-AC67-3B724AAA74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290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180E0-C53A-49F2-95AD-5A5C9CFDAAEF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361C2-7ABF-4EEE-AC67-3B724AAA74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311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180E0-C53A-49F2-95AD-5A5C9CFDAAEF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361C2-7ABF-4EEE-AC67-3B724AAA74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118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180E0-C53A-49F2-95AD-5A5C9CFDAAEF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361C2-7ABF-4EEE-AC67-3B724AAA74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776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180E0-C53A-49F2-95AD-5A5C9CFDAAEF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361C2-7ABF-4EEE-AC67-3B724AAA74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58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180E0-C53A-49F2-95AD-5A5C9CFDAAEF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361C2-7ABF-4EEE-AC67-3B724AAA74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26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180E0-C53A-49F2-95AD-5A5C9CFDAAEF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361C2-7ABF-4EEE-AC67-3B724AAA74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450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180E0-C53A-49F2-95AD-5A5C9CFDAAEF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361C2-7ABF-4EEE-AC67-3B724AAA74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96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180E0-C53A-49F2-95AD-5A5C9CFDAAEF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361C2-7ABF-4EEE-AC67-3B724AAA74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877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180E0-C53A-49F2-95AD-5A5C9CFDAAEF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361C2-7ABF-4EEE-AC67-3B724AAA74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384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7574" y="1714260"/>
            <a:ext cx="6096851" cy="342947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12192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660264" y="281644"/>
            <a:ext cx="48714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 (Body)"/>
                <a:ea typeface="+mn-ea"/>
                <a:cs typeface="+mn-cs"/>
              </a:rPr>
              <a:t>UBND QUẬN TÂY</a:t>
            </a:r>
            <a:r>
              <a:rPr kumimoji="0" lang="en-US" sz="20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 (Body)"/>
                <a:ea typeface="+mn-ea"/>
                <a:cs typeface="+mn-cs"/>
              </a:rPr>
              <a:t> HỒ</a:t>
            </a: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 (Body)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 (Body)"/>
                <a:ea typeface="+mn-ea"/>
                <a:cs typeface="+mn-cs"/>
              </a:rPr>
              <a:t>TR</a:t>
            </a:r>
            <a:r>
              <a:rPr kumimoji="0" lang="vi-VN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 (Body)"/>
                <a:ea typeface="+mn-ea"/>
                <a:cs typeface="+mn-cs"/>
              </a:rPr>
              <a:t>ƯỜNG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 (Body)"/>
                <a:ea typeface="+mn-ea"/>
                <a:cs typeface="+mn-cs"/>
              </a:rPr>
              <a:t> MẦM </a:t>
            </a:r>
            <a:r>
              <a:rPr kumimoji="0" lang="en-US" sz="20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 (Body)"/>
                <a:ea typeface="+mn-ea"/>
                <a:cs typeface="+mn-cs"/>
              </a:rPr>
              <a:t>NON NHẬT</a:t>
            </a:r>
            <a:r>
              <a:rPr kumimoji="0" lang="en-US" sz="2000" b="1" i="0" u="none" strike="noStrike" kern="1200" cap="none" spc="0" normalizeH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 (Body)"/>
                <a:ea typeface="+mn-ea"/>
                <a:cs typeface="+mn-cs"/>
              </a:rPr>
              <a:t> TÂN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 (Body)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29552" y="1861955"/>
            <a:ext cx="6632812" cy="1149423"/>
          </a:xfrm>
          <a:prstGeom prst="rect">
            <a:avLst/>
          </a:prstGeom>
          <a:noFill/>
        </p:spPr>
        <p:txBody>
          <a:bodyPr wrap="square" rtlCol="0">
            <a:prstTxWarp prst="textArchUp">
              <a:avLst>
                <a:gd name="adj" fmla="val 10800000"/>
              </a:avLst>
            </a:prstTxWarp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1" u="none" strike="noStrike" kern="1200" cap="none" spc="0" normalizeH="0" baseline="0" noProof="0" dirty="0" smtClean="0">
                <a:ln/>
                <a:solidFill>
                  <a:srgbClr val="00B050"/>
                </a:solidFill>
                <a:effectLst/>
                <a:uLnTx/>
                <a:uFillTx/>
                <a:latin typeface="Albertus" panose="020E0702040304020204" pitchFamily="34" charset="0"/>
              </a:rPr>
              <a:t>TRUYỆN: THỎ</a:t>
            </a:r>
            <a:r>
              <a:rPr kumimoji="0" lang="en-US" sz="4800" b="1" i="1" u="none" strike="noStrike" kern="1200" cap="none" spc="0" normalizeH="0" noProof="0" dirty="0" smtClean="0">
                <a:ln/>
                <a:solidFill>
                  <a:srgbClr val="00B050"/>
                </a:solidFill>
                <a:effectLst/>
                <a:uLnTx/>
                <a:uFillTx/>
                <a:latin typeface="Albertus" panose="020E0702040304020204" pitchFamily="34" charset="0"/>
              </a:rPr>
              <a:t> CON KHÔNG VÂNG LỜI</a:t>
            </a:r>
            <a:endParaRPr kumimoji="0" lang="en-US" sz="4800" b="1" i="1" u="none" strike="noStrike" kern="1200" cap="none" spc="0" normalizeH="0" baseline="0" noProof="0" dirty="0">
              <a:ln/>
              <a:solidFill>
                <a:srgbClr val="00B050"/>
              </a:solidFill>
              <a:effectLst/>
              <a:uLnTx/>
              <a:uFillTx/>
              <a:latin typeface="Albertus" panose="020E0702040304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47574" y="2955243"/>
            <a:ext cx="56733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PHÁT TRIỂN NGÔN NGỮ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85397" y="3862316"/>
            <a:ext cx="44355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385058" y="6237027"/>
            <a:ext cx="33027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Năm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học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2024 - 2025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303364" y="4287703"/>
            <a:ext cx="51617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endParaRPr lang="en-US" sz="24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0845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1" grpId="0"/>
      <p:bldP spid="12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56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413613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65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476500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839161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8358"/>
            <a:ext cx="12192000" cy="6876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6676212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3605"/>
            <a:ext cx="12192000" cy="6947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004369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33</Words>
  <Application>Microsoft Office PowerPoint</Application>
  <PresentationFormat>Widescreen</PresentationFormat>
  <Paragraphs>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Albertus</vt:lpstr>
      <vt:lpstr>Arial</vt:lpstr>
      <vt:lpstr>Calibri</vt:lpstr>
      <vt:lpstr>Calibri (Body)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126 Xuan Do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Yte</cp:lastModifiedBy>
  <cp:revision>4</cp:revision>
  <dcterms:created xsi:type="dcterms:W3CDTF">2022-01-26T14:29:37Z</dcterms:created>
  <dcterms:modified xsi:type="dcterms:W3CDTF">2025-03-21T01:32:00Z</dcterms:modified>
</cp:coreProperties>
</file>