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6" r:id="rId4"/>
    <p:sldId id="267" r:id="rId5"/>
    <p:sldId id="268" r:id="rId6"/>
    <p:sldId id="269" r:id="rId7"/>
    <p:sldId id="270" r:id="rId8"/>
    <p:sldId id="272" r:id="rId9"/>
    <p:sldId id="263" r:id="rId10"/>
    <p:sldId id="264" r:id="rId11"/>
    <p:sldId id="261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5D811-BBA9-452C-86BD-13F7C1F62A23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8E3B-B26B-42E5-B472-C42A9EAC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hien\kham%20pha%20con%20ca\6%20Tro&#768;%20ch&#417;i%202.wma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u%20lieu%20hien\kham%20pha%20con%20ca\Lo&#224;i%20C&#225;%20Ch&#233;p%20H&#243;a%20R&#7891;ng%20C&#7921;c%20Hi&#7871;m.mp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u%20lieu%20hien\kham%20pha%20con%20ca\C&#7853;n%20c&#7843;nh%20h&#224;ng%20ng&#224;n%20con%20C&#225;%20ch&#233;p%20b&#417;i%20l&#7897;i.mpg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u%20lieu%20hien\kham%20pha%20con%20ca\clip-ca-chet-1475381419.mpg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u%20lieu%20hien\kham%20pha%20con%20ca\Ca%20Vang%20Boi%20-%20Nguyet%20Hang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-1775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5273" y="879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QUẬN TÂY HỒ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NON NHẬT TÂN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4291" y="1752600"/>
            <a:ext cx="7619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KPKH CON </a:t>
            </a:r>
            <a:r>
              <a:rPr lang="en-US" sz="5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</a:t>
            </a:r>
            <a:endParaRPr lang="en-US" sz="5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7033" y="60960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NĂM HỌC: 2024 - 2025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733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34340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378210"/>
            <a:ext cx="1057275" cy="24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886200"/>
            <a:ext cx="17838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 -0.516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810000"/>
            <a:ext cx="1119151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0"/>
            <a:ext cx="4343400" cy="395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4196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420777"/>
            <a:ext cx="2514600" cy="34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111 L -0.20278 -0.483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562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2: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§­a c¸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vÒ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Arial" pitchFamily="34" charset="0"/>
              </a:rPr>
              <a:t>Trß ch¬i 2: §­a c¸ vÒ ao.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Arial" pitchFamily="34" charset="0"/>
              </a:rPr>
              <a:t>Trß ch¬i 2: §­a c¸ vÒ ao.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.VnTime" pitchFamily="34" charset="0"/>
                <a:ea typeface="Times New Roman" pitchFamily="18" charset="0"/>
                <a:cs typeface="Arial" pitchFamily="34" charset="0"/>
              </a:rPr>
              <a:t>Trß ch¬i 2: §­a c¸ vÒ ao.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Trò chơi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410200" y="4114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7040252" cy="52733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1981200"/>
            <a:ext cx="1981200" cy="2667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838200"/>
            <a:ext cx="4114800" cy="5181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5221551" y="2686861"/>
            <a:ext cx="4339697" cy="1989298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295400" y="2438400"/>
            <a:ext cx="10668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14400" y="3581400"/>
            <a:ext cx="381000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600200" y="4419600"/>
            <a:ext cx="914400" cy="1524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M¾t </a:t>
            </a:r>
            <a:endParaRPr lang="en-US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MiÖng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5105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Mang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105400" y="1828800"/>
            <a:ext cx="1371600" cy="1066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96000" y="990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V¶y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c¸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762500" y="5143500"/>
            <a:ext cx="1295400" cy="9144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2286000" y="3581400"/>
            <a:ext cx="4572000" cy="609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152900" y="5448300"/>
            <a:ext cx="838200" cy="6096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3124200" y="4495800"/>
            <a:ext cx="1905000" cy="14478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048000" y="5410200"/>
            <a:ext cx="1828800" cy="8382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5720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V©y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05800" y="83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u«i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467600" y="1600200"/>
            <a:ext cx="1524000" cy="762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5" grpId="0" animBg="1"/>
      <p:bldP spid="5" grpId="1" animBg="1"/>
      <p:bldP spid="5" grpId="2" animBg="1"/>
      <p:bldP spid="5" grpId="3" animBg="1"/>
      <p:bldP spid="7" grpId="0" animBg="1"/>
      <p:bldP spid="7" grpId="1" animBg="1"/>
      <p:bldP spid="7" grpId="2" animBg="1"/>
      <p:bldP spid="16" grpId="0"/>
      <p:bldP spid="16" grpId="1"/>
      <p:bldP spid="17" grpId="0"/>
      <p:bldP spid="17" grpId="1"/>
      <p:bldP spid="18" grpId="0"/>
      <p:bldP spid="18" grpId="1"/>
      <p:bldP spid="25" grpId="0"/>
      <p:bldP spid="25" grpId="1"/>
      <p:bldP spid="25" grpId="2"/>
      <p:bldP spid="38" grpId="0"/>
      <p:bldP spid="38" grpId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ài Cá Chép Hóa Rồng Cực Hiế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42900"/>
            <a:ext cx="8001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5800"/>
            <a:ext cx="7040252" cy="5273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ận cảnh hàng ngàn con Cá chép bơi lội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361950"/>
            <a:ext cx="80772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-ca-chet-1475381419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304800"/>
            <a:ext cx="8356600" cy="626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 Vang Boi - Nguyet 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00600" y="4953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3200" b="1" dirty="0" smtClean="0">
                <a:solidFill>
                  <a:srgbClr val="7030A0"/>
                </a:solidFill>
                <a:latin typeface=".VnAvant" pitchFamily="34" charset="0"/>
              </a:rPr>
              <a:t> 1: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T×m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bé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phËn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cßn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thiÕu</a:t>
            </a:r>
            <a:endParaRPr lang="en-US" sz="32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420777"/>
            <a:ext cx="2514600" cy="34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533400"/>
            <a:ext cx="1057275" cy="247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28600"/>
            <a:ext cx="14496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810000"/>
            <a:ext cx="1219200" cy="285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191000"/>
            <a:ext cx="120804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14931 L -0.02084 -0.53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85</Words>
  <Application>Microsoft Office PowerPoint</Application>
  <PresentationFormat>On-screen Show (4:3)</PresentationFormat>
  <Paragraphs>17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Yte</cp:lastModifiedBy>
  <cp:revision>34</cp:revision>
  <dcterms:created xsi:type="dcterms:W3CDTF">2017-01-04T01:12:19Z</dcterms:created>
  <dcterms:modified xsi:type="dcterms:W3CDTF">2025-03-21T01:27:39Z</dcterms:modified>
</cp:coreProperties>
</file>