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5" r:id="rId5"/>
    <p:sldId id="270" r:id="rId6"/>
    <p:sldId id="261" r:id="rId7"/>
    <p:sldId id="264" r:id="rId8"/>
    <p:sldId id="263" r:id="rId9"/>
    <p:sldId id="267" r:id="rId10"/>
    <p:sldId id="271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5A75-ABD3-4D24-AEE1-F325EDE892A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D942-1254-4D65-B83A-EA7CB1C54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&#224;i%20so&#7841;n%202016-2017\nhactc.wm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Tuy&#7871;n%20h&#7897;i%20gi&#7843;ng\tuy&#7871;n%203.wmv" TargetMode="External"/><Relationship Id="rId1" Type="http://schemas.microsoft.com/office/2007/relationships/media" Target="file:///E:\Tuy&#7871;n%20h&#7897;i%20gi&#7843;ng\tuy&#7871;n%203.wmv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Tuy&#7871;n%20h&#7897;i%20gi&#7843;ng\Tho%20Con%20Thong%20Minh%20-%20Be%20Chu%20Hoa%20Bao%20Tram%20(mp3cut.net).mp3" TargetMode="External"/><Relationship Id="rId1" Type="http://schemas.microsoft.com/office/2007/relationships/media" Target="file:///E:\Tuy&#7871;n%20h&#7897;i%20gi&#7843;ng\Tho%20Con%20Thong%20Minh%20-%20Be%20Chu%20Hoa%20Bao%20Tram%20(mp3cut.net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Tuy&#7871;n%20h&#7897;i%20gi&#7843;ng\ChuThoCon-V.A-2612866%20(mp3cut.net).mp3" TargetMode="External"/><Relationship Id="rId1" Type="http://schemas.microsoft.com/office/2007/relationships/media" Target="file:///E:\Tuy&#7871;n%20h&#7897;i%20gi&#7843;ng\ChuThoCon-V.A-2612866%20(mp3cut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-va-s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715000" cy="1822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KPKH CON THỎ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657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Giáo viên: </a:t>
            </a:r>
            <a:r>
              <a:rPr lang="en-US" sz="2800" b="1" dirty="0" err="1" smtClean="0">
                <a:solidFill>
                  <a:srgbClr val="0070C0"/>
                </a:solidFill>
              </a:rPr>
              <a:t>Nguyễn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Hồng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Nhung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Lớp          : MGB – C1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TroiNangTroiMua-HoangSon_4dqgh_hq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2484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8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UBND QUẬN TÂY HỒ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MẦM NON NHẬT TÂN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NĂM HỌC: 2024 - 2025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nhung-khu-rung-hoa-dep-ma-ban-khong-ngo-toi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Chord 8"/>
          <p:cNvSpPr/>
          <p:nvPr/>
        </p:nvSpPr>
        <p:spPr>
          <a:xfrm rot="5119814">
            <a:off x="885253" y="3849778"/>
            <a:ext cx="1028529" cy="1195268"/>
          </a:xfrm>
          <a:prstGeom prst="chord">
            <a:avLst/>
          </a:prstGeom>
          <a:blipFill dpi="0" rotWithShape="0">
            <a:blip r:embed="rId4"/>
            <a:srcRect/>
            <a:stretch>
              <a:fillRect l="4000" t="3000" r="7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G_81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41522"/>
            <a:ext cx="6629400" cy="5299158"/>
          </a:xfrm>
          <a:prstGeom prst="rect">
            <a:avLst/>
          </a:prstGeom>
        </p:spPr>
      </p:pic>
      <p:pic>
        <p:nvPicPr>
          <p:cNvPr id="10" name="nhactc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58200" y="6172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yến 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o-va-so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5715000" cy="1822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THE END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Tho Con Thong Minh - Be Chu Hoa Bao Tram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5867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ung-khu-rung-hoa-dep-ma-ban-khong-ngo-toi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Chord 14"/>
          <p:cNvSpPr/>
          <p:nvPr/>
        </p:nvSpPr>
        <p:spPr>
          <a:xfrm rot="5119814">
            <a:off x="885253" y="3849778"/>
            <a:ext cx="1028529" cy="1195268"/>
          </a:xfrm>
          <a:prstGeom prst="chord">
            <a:avLst/>
          </a:prstGeom>
          <a:blipFill dpi="0" rotWithShape="0">
            <a:blip r:embed="rId4"/>
            <a:srcRect/>
            <a:stretch>
              <a:fillRect l="4000" t="3000" r="7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MG_81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41522"/>
            <a:ext cx="6629400" cy="52991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3560059">
            <a:off x="4073129" y="1920115"/>
            <a:ext cx="4143355" cy="21348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857474">
            <a:off x="4915618" y="3869319"/>
            <a:ext cx="1565240" cy="2514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919652">
            <a:off x="6023263" y="1502274"/>
            <a:ext cx="2050476" cy="29548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1" grpId="0" animBg="1"/>
      <p:bldP spid="11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ung-khu-rung-hoa-dep-ma-ban-khong-ngo-toi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hord 5"/>
          <p:cNvSpPr/>
          <p:nvPr/>
        </p:nvSpPr>
        <p:spPr>
          <a:xfrm rot="5119814">
            <a:off x="885253" y="3849778"/>
            <a:ext cx="1028529" cy="1195268"/>
          </a:xfrm>
          <a:prstGeom prst="chord">
            <a:avLst/>
          </a:prstGeom>
          <a:blipFill dpi="0" rotWithShape="0">
            <a:blip r:embed="rId4"/>
            <a:srcRect/>
            <a:stretch>
              <a:fillRect l="4000" t="3000" r="7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G_81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41522"/>
            <a:ext cx="6629400" cy="52991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52225">
            <a:off x="1448372" y="3273944"/>
            <a:ext cx="4994408" cy="2985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253045">
            <a:off x="688866" y="3892697"/>
            <a:ext cx="1178139" cy="9328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ung-khu-rung-hoa-dep-ma-ban-khong-ngo-toi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Chord 10"/>
          <p:cNvSpPr/>
          <p:nvPr/>
        </p:nvSpPr>
        <p:spPr>
          <a:xfrm rot="5119814">
            <a:off x="885253" y="3849778"/>
            <a:ext cx="1028529" cy="1195268"/>
          </a:xfrm>
          <a:prstGeom prst="chord">
            <a:avLst/>
          </a:prstGeom>
          <a:blipFill dpi="0" rotWithShape="0">
            <a:blip r:embed="rId4"/>
            <a:srcRect/>
            <a:stretch>
              <a:fillRect l="4000" t="3000" r="7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G_81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41522"/>
            <a:ext cx="6629400" cy="529915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3560059">
            <a:off x="4073129" y="1920115"/>
            <a:ext cx="4143355" cy="21348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52225">
            <a:off x="1448372" y="3273944"/>
            <a:ext cx="4994408" cy="29856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253045">
            <a:off x="688866" y="3892697"/>
            <a:ext cx="1178139" cy="9328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Content Placeholder 3" descr="nuoi-tho-con-va-nhung-dieu-ban-can-biet-145858233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800000" flipV="1">
            <a:off x="-504702" y="-228600"/>
            <a:ext cx="9939646" cy="7086600"/>
          </a:xfrm>
        </p:spPr>
      </p:pic>
      <p:pic>
        <p:nvPicPr>
          <p:cNvPr id="5" name="ChuThoCon-V.A-261286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096000"/>
            <a:ext cx="685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o-va-s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52600" y="1295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MỞ RỘNG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ch-cham-soc-cho-tho-me-va-tho-con-vua-moi-sinh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404202525987_Image_galleryImage_Wild_rabbit_Oryctolagus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rabbitdutch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3820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35</Words>
  <Application>Microsoft Office PowerPoint</Application>
  <PresentationFormat>On-screen Show (4:3)</PresentationFormat>
  <Paragraphs>9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trannamdt1</dc:creator>
  <cp:lastModifiedBy>Yte</cp:lastModifiedBy>
  <cp:revision>121</cp:revision>
  <dcterms:created xsi:type="dcterms:W3CDTF">2016-09-30T04:22:48Z</dcterms:created>
  <dcterms:modified xsi:type="dcterms:W3CDTF">2025-03-21T01:27:01Z</dcterms:modified>
</cp:coreProperties>
</file>