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0" r:id="rId5"/>
  </p:sldIdLst>
  <p:sldSz cx="7620000" cy="5715000"/>
  <p:notesSz cx="9144000" cy="6858000"/>
  <p:defaultTextStyle>
    <a:defPPr>
      <a:defRPr lang="en-US"/>
    </a:defPPr>
    <a:lvl1pPr marL="0" algn="l" defTabSz="810433" rtl="0" eaLnBrk="1" latinLnBrk="0" hangingPunct="1">
      <a:defRPr sz="1595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595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595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595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595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595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595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595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5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4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76" y="78"/>
      </p:cViewPr>
      <p:guideLst>
        <p:guide orient="horz" pos="1800"/>
        <p:guide pos="240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935302"/>
            <a:ext cx="6477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3001698"/>
            <a:ext cx="5715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DB95-26DC-4253-AD16-2516AD39B98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569-DC83-4E86-A89E-D000ACFE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9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DB95-26DC-4253-AD16-2516AD39B98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569-DC83-4E86-A89E-D000ACFE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0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3" y="304271"/>
            <a:ext cx="1643063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304271"/>
            <a:ext cx="4833938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DB95-26DC-4253-AD16-2516AD39B98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569-DC83-4E86-A89E-D000ACFE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34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DB95-26DC-4253-AD16-2516AD39B98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569-DC83-4E86-A89E-D000ACFE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22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07" y="1424783"/>
            <a:ext cx="657225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07" y="3824554"/>
            <a:ext cx="657225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DB95-26DC-4253-AD16-2516AD39B98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569-DC83-4E86-A89E-D000ACFE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6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521354"/>
            <a:ext cx="32385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25" y="1521354"/>
            <a:ext cx="32385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DB95-26DC-4253-AD16-2516AD39B98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569-DC83-4E86-A89E-D000ACFE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0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7" y="304272"/>
            <a:ext cx="657225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868" y="1400969"/>
            <a:ext cx="3223617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868" y="2087563"/>
            <a:ext cx="3223617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7625" y="1400969"/>
            <a:ext cx="323949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7625" y="2087563"/>
            <a:ext cx="3239493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DB95-26DC-4253-AD16-2516AD39B98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569-DC83-4E86-A89E-D000ACFE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9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DB95-26DC-4253-AD16-2516AD39B98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569-DC83-4E86-A89E-D000ACFE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3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DB95-26DC-4253-AD16-2516AD39B98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569-DC83-4E86-A89E-D000ACFE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3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493" y="822856"/>
            <a:ext cx="3857625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DB95-26DC-4253-AD16-2516AD39B98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569-DC83-4E86-A89E-D000ACFE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87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39493" y="822856"/>
            <a:ext cx="3857625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DB95-26DC-4253-AD16-2516AD39B98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0569-DC83-4E86-A89E-D000ACFE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98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304272"/>
            <a:ext cx="657225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1521354"/>
            <a:ext cx="657225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875" y="5296960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5DB95-26DC-4253-AD16-2516AD39B987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25" y="5296960"/>
            <a:ext cx="25717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625" y="5296960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D0569-DC83-4E86-A89E-D000ACFEB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8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5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wav"/><Relationship Id="rId11" Type="http://schemas.openxmlformats.org/officeDocument/2006/relationships/image" Target="../media/image4.png"/><Relationship Id="rId5" Type="http://schemas.microsoft.com/office/2007/relationships/media" Target="../media/media6.wav"/><Relationship Id="rId10" Type="http://schemas.microsoft.com/office/2007/relationships/hdphoto" Target="../media/hdphoto1.wdp"/><Relationship Id="rId4" Type="http://schemas.openxmlformats.org/officeDocument/2006/relationships/audio" Target="../media/media5.mp3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871539" y="1099930"/>
            <a:ext cx="586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GIAÓ DỤC ÂM NHẠC</a:t>
            </a:r>
            <a:endParaRPr lang="en-GB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WordArt 79"/>
          <p:cNvSpPr>
            <a:spLocks noChangeArrowheads="1" noChangeShapeType="1" noTextEdit="1"/>
          </p:cNvSpPr>
          <p:nvPr/>
        </p:nvSpPr>
        <p:spPr bwMode="auto">
          <a:xfrm>
            <a:off x="1274177" y="2574235"/>
            <a:ext cx="6001266" cy="13119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714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Đề</a:t>
            </a:r>
            <a:r>
              <a:rPr lang="en-US" sz="714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714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tài</a:t>
            </a: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714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Dạy</a:t>
            </a: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714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vận</a:t>
            </a: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714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động</a:t>
            </a: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minh </a:t>
            </a:r>
            <a:r>
              <a:rPr lang="en-US" sz="714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họa</a:t>
            </a: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Con </a:t>
            </a:r>
            <a:r>
              <a:rPr lang="en-US" sz="714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vịt</a:t>
            </a: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714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bầu</a:t>
            </a:r>
            <a:endParaRPr lang="en-US" sz="71400" b="1" i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                       </a:t>
            </a:r>
            <a:r>
              <a:rPr lang="en-US" sz="595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Tác</a:t>
            </a:r>
            <a:r>
              <a:rPr lang="en-US" sz="595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595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giả</a:t>
            </a:r>
            <a:r>
              <a:rPr lang="en-US" sz="595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595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Hoàng</a:t>
            </a:r>
            <a:r>
              <a:rPr lang="en-US" sz="595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595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Lân</a:t>
            </a:r>
            <a:r>
              <a:rPr lang="en-US" sz="595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– </a:t>
            </a:r>
            <a:r>
              <a:rPr lang="en-US" sz="595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Hoàng</a:t>
            </a:r>
            <a:r>
              <a:rPr lang="en-US" sz="595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Long</a:t>
            </a:r>
          </a:p>
          <a:p>
            <a:pPr>
              <a:defRPr/>
            </a:pPr>
            <a:r>
              <a:rPr lang="en-US" sz="714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         TC: </a:t>
            </a:r>
            <a:r>
              <a:rPr lang="en-US" sz="714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Hộp</a:t>
            </a: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714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quà</a:t>
            </a: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714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âm</a:t>
            </a: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714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nhạc</a:t>
            </a:r>
            <a:endParaRPr lang="vi-VN" sz="287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87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1540" y="107576"/>
            <a:ext cx="5733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UBND QUẬN TÂY HỒ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TRƯỜNG MẦM NON NHẬT TÂN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8650" y="4020129"/>
            <a:ext cx="43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468" y="5131398"/>
            <a:ext cx="3657600" cy="337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2024 - 2025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9"/>
          <p:cNvSpPr>
            <a:spLocks noChangeArrowheads="1" noChangeShapeType="1" noTextEdit="1"/>
          </p:cNvSpPr>
          <p:nvPr/>
        </p:nvSpPr>
        <p:spPr bwMode="auto">
          <a:xfrm>
            <a:off x="1543406" y="722244"/>
            <a:ext cx="4837516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              </a:t>
            </a:r>
            <a:r>
              <a:rPr lang="en-US" sz="714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</a:t>
            </a: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714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động</a:t>
            </a: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1:</a:t>
            </a:r>
          </a:p>
          <a:p>
            <a:pPr>
              <a:defRPr/>
            </a:pPr>
            <a:r>
              <a:rPr lang="en-GB" sz="714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Trò</a:t>
            </a:r>
            <a:r>
              <a:rPr lang="en-GB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714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chơi</a:t>
            </a:r>
            <a:r>
              <a:rPr lang="en-GB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” HỘP QUÀ ÂM NHẠC”</a:t>
            </a:r>
            <a:endParaRPr lang="vi-VN" sz="287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87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87" y="2788341"/>
            <a:ext cx="3279913" cy="1847850"/>
          </a:xfrm>
          <a:prstGeom prst="rect">
            <a:avLst/>
          </a:prstGeom>
        </p:spPr>
      </p:pic>
      <p:pic>
        <p:nvPicPr>
          <p:cNvPr id="6" name="lacongatr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774" y="5100845"/>
            <a:ext cx="609600" cy="609600"/>
          </a:xfrm>
          <a:prstGeom prst="rect">
            <a:avLst/>
          </a:prstGeom>
        </p:spPr>
      </p:pic>
      <p:pic>
        <p:nvPicPr>
          <p:cNvPr id="7" name="con cun c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75011" y="5105400"/>
            <a:ext cx="609600" cy="609600"/>
          </a:xfrm>
          <a:prstGeom prst="rect">
            <a:avLst/>
          </a:prstGeom>
        </p:spPr>
      </p:pic>
      <p:pic>
        <p:nvPicPr>
          <p:cNvPr id="8" name="ChuThoCon-V (mp3cut.net)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54995" y="5105400"/>
            <a:ext cx="609600" cy="609600"/>
          </a:xfrm>
          <a:prstGeom prst="rect">
            <a:avLst/>
          </a:prstGeom>
        </p:spPr>
      </p:pic>
      <p:pic>
        <p:nvPicPr>
          <p:cNvPr id="9" name="CON VIT BAU CHUA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80922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4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2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7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9"/>
          <p:cNvSpPr>
            <a:spLocks noChangeArrowheads="1" noChangeShapeType="1" noTextEdit="1"/>
          </p:cNvSpPr>
          <p:nvPr/>
        </p:nvSpPr>
        <p:spPr bwMode="auto">
          <a:xfrm>
            <a:off x="1543406" y="722244"/>
            <a:ext cx="4837516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           </a:t>
            </a:r>
            <a:r>
              <a:rPr lang="en-US" sz="714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</a:t>
            </a: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714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động</a:t>
            </a:r>
            <a:r>
              <a:rPr lang="en-US" sz="714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2:</a:t>
            </a:r>
          </a:p>
          <a:p>
            <a:pPr>
              <a:defRPr/>
            </a:pPr>
            <a:r>
              <a:rPr lang="en-GB" sz="714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VĐMH:” CON VỊT BẦU”</a:t>
            </a:r>
            <a:endParaRPr lang="vi-VN" sz="287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87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6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40" y="2675614"/>
            <a:ext cx="2842591" cy="3039386"/>
          </a:xfrm>
          <a:prstGeom prst="rect">
            <a:avLst/>
          </a:prstGeom>
        </p:spPr>
      </p:pic>
      <p:pic>
        <p:nvPicPr>
          <p:cNvPr id="3" name="CON VIT BAU CHU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4982" y="4948030"/>
            <a:ext cx="609600" cy="609600"/>
          </a:xfrm>
          <a:prstGeom prst="rect">
            <a:avLst/>
          </a:prstGeom>
        </p:spPr>
      </p:pic>
      <p:pic>
        <p:nvPicPr>
          <p:cNvPr id="5" name="convitbau9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64080" y="4948030"/>
            <a:ext cx="609600" cy="609600"/>
          </a:xfrm>
          <a:prstGeom prst="rect">
            <a:avLst/>
          </a:prstGeom>
        </p:spPr>
      </p:pic>
      <p:pic>
        <p:nvPicPr>
          <p:cNvPr id="6" name="con vit bau t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80922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0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hinh-nen-powerpoint-cam-on-cho-slide-thuyet-trinh-anh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5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1637</TotalTime>
  <Words>77</Words>
  <Application>Microsoft Office PowerPoint</Application>
  <PresentationFormat>Custom</PresentationFormat>
  <Paragraphs>12</Paragraphs>
  <Slides>4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Yte</cp:lastModifiedBy>
  <cp:revision>13</cp:revision>
  <dcterms:created xsi:type="dcterms:W3CDTF">2019-10-16T08:08:20Z</dcterms:created>
  <dcterms:modified xsi:type="dcterms:W3CDTF">2025-03-21T01:21:42Z</dcterms:modified>
</cp:coreProperties>
</file>