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5" r:id="rId9"/>
    <p:sldId id="277" r:id="rId10"/>
    <p:sldId id="278" r:id="rId11"/>
    <p:sldId id="279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2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257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2157412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3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3124200" y="139499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2155031" y="5521903"/>
            <a:ext cx="4681538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3 - 4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2968" y="4724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8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QUẬN TÂY HỒ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NHẬT TÂN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2968" y="6248400"/>
            <a:ext cx="534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2024 - 2025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1121229" y="381000"/>
            <a:ext cx="5203371" cy="2362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971550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743200" y="419101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869043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1971" y="869043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815522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552700" y="2971800"/>
            <a:ext cx="4533900" cy="3429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14700"/>
            <a:ext cx="9906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698241"/>
            <a:ext cx="1447800" cy="17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86456"/>
            <a:ext cx="1295400" cy="15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358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Kết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thương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nhau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  <p:pic>
        <p:nvPicPr>
          <p:cNvPr id="2" name="CaNhaThuongNhau-BaoNgu-275165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0" y="50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3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tách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gộp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 3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438399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1430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014537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109</Words>
  <Application>Microsoft Office PowerPoint</Application>
  <PresentationFormat>On-screen Show (4:3)</PresentationFormat>
  <Paragraphs>20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Yte</cp:lastModifiedBy>
  <cp:revision>98</cp:revision>
  <dcterms:created xsi:type="dcterms:W3CDTF">2014-02-15T06:39:00Z</dcterms:created>
  <dcterms:modified xsi:type="dcterms:W3CDTF">2025-03-21T01:18:38Z</dcterms:modified>
</cp:coreProperties>
</file>