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0" r:id="rId4"/>
    <p:sldId id="259" r:id="rId5"/>
    <p:sldId id="257" r:id="rId6"/>
    <p:sldId id="261" r:id="rId7"/>
    <p:sldId id="262" r:id="rId8"/>
    <p:sldId id="263" r:id="rId9"/>
    <p:sldId id="265" r:id="rId10"/>
    <p:sldId id="264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425C-A62A-42DB-A5C1-3C638C7BEB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506-A193-45FA-8018-8F1D80F54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425C-A62A-42DB-A5C1-3C638C7BEB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506-A193-45FA-8018-8F1D80F54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425C-A62A-42DB-A5C1-3C638C7BEB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506-A193-45FA-8018-8F1D80F54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425C-A62A-42DB-A5C1-3C638C7BEB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506-A193-45FA-8018-8F1D80F54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425C-A62A-42DB-A5C1-3C638C7BEB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506-A193-45FA-8018-8F1D80F54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425C-A62A-42DB-A5C1-3C638C7BEB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506-A193-45FA-8018-8F1D80F54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425C-A62A-42DB-A5C1-3C638C7BEB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506-A193-45FA-8018-8F1D80F54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425C-A62A-42DB-A5C1-3C638C7BEB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506-A193-45FA-8018-8F1D80F54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425C-A62A-42DB-A5C1-3C638C7BEB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506-A193-45FA-8018-8F1D80F54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425C-A62A-42DB-A5C1-3C638C7BEB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506-A193-45FA-8018-8F1D80F54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425C-A62A-42DB-A5C1-3C638C7BEB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0506-A193-45FA-8018-8F1D80F54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A425C-A62A-42DB-A5C1-3C638C7BEB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F0506-A193-45FA-8018-8F1D80F54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288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3728" y="9087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UỶ BAN NHÂN DÂN QUẬN TÂY HỒ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NON NHẬT TÂN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483" y="1598381"/>
            <a:ext cx="662448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B5</a:t>
            </a: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4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0201" y="5301209"/>
            <a:ext cx="2204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2024- 2025</a:t>
            </a:r>
          </a:p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358245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7858180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at-ky-cua-me-giaoduc.net.v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7166"/>
            <a:ext cx="6929486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á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  <p:pic>
        <p:nvPicPr>
          <p:cNvPr id="5" name="Picture 4" descr="sỏ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0"/>
            <a:ext cx="4143372" cy="6858000"/>
          </a:xfrm>
          <a:prstGeom prst="rect">
            <a:avLst/>
          </a:prstGeom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át sỏ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71480"/>
            <a:ext cx="7715304" cy="55721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4286248" cy="6643710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14290"/>
            <a:ext cx="4714876" cy="65008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ỏi 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01122" cy="60722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-giao-mam-non-lam-do-choi-13-2532016-1458982014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7000924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53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BICH</dc:creator>
  <cp:lastModifiedBy>Techsi.vn</cp:lastModifiedBy>
  <cp:revision>7</cp:revision>
  <dcterms:created xsi:type="dcterms:W3CDTF">2020-11-23T23:32:12Z</dcterms:created>
  <dcterms:modified xsi:type="dcterms:W3CDTF">2025-03-20T01:49:20Z</dcterms:modified>
</cp:coreProperties>
</file>