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72" r:id="rId5"/>
    <p:sldId id="273" r:id="rId6"/>
    <p:sldId id="274" r:id="rId7"/>
    <p:sldId id="271" r:id="rId8"/>
    <p:sldId id="277" r:id="rId9"/>
    <p:sldId id="269" r:id="rId10"/>
    <p:sldId id="258" r:id="rId11"/>
    <p:sldId id="259" r:id="rId12"/>
    <p:sldId id="260" r:id="rId13"/>
    <p:sldId id="261" r:id="rId14"/>
    <p:sldId id="276" r:id="rId15"/>
    <p:sldId id="262" r:id="rId16"/>
    <p:sldId id="268" r:id="rId17"/>
    <p:sldId id="26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ow Đức" userId="0ccae9c3e96fa3b0" providerId="LiveId" clId="{31EF958E-9DEE-43D7-A1B1-8CA6F5F1331A}"/>
    <pc:docChg chg="custSel modSld">
      <pc:chgData name="meow Đức" userId="0ccae9c3e96fa3b0" providerId="LiveId" clId="{31EF958E-9DEE-43D7-A1B1-8CA6F5F1331A}" dt="2024-03-16T15:48:12.573" v="154" actId="14100"/>
      <pc:docMkLst>
        <pc:docMk/>
      </pc:docMkLst>
      <pc:sldChg chg="addSp modSp mod">
        <pc:chgData name="meow Đức" userId="0ccae9c3e96fa3b0" providerId="LiveId" clId="{31EF958E-9DEE-43D7-A1B1-8CA6F5F1331A}" dt="2024-03-16T15:47:09.295" v="141" actId="1076"/>
        <pc:sldMkLst>
          <pc:docMk/>
          <pc:sldMk cId="3521560655" sldId="258"/>
        </pc:sldMkLst>
        <pc:spChg chg="mod">
          <ac:chgData name="meow Đức" userId="0ccae9c3e96fa3b0" providerId="LiveId" clId="{31EF958E-9DEE-43D7-A1B1-8CA6F5F1331A}" dt="2024-03-16T15:27:44.434" v="0" actId="20577"/>
          <ac:spMkLst>
            <pc:docMk/>
            <pc:sldMk cId="3521560655" sldId="258"/>
            <ac:spMk id="2" creationId="{EECA4D47-3E06-4E62-810F-93A80A1E0AE7}"/>
          </ac:spMkLst>
        </pc:spChg>
        <pc:spChg chg="mod">
          <ac:chgData name="meow Đức" userId="0ccae9c3e96fa3b0" providerId="LiveId" clId="{31EF958E-9DEE-43D7-A1B1-8CA6F5F1331A}" dt="2024-03-16T15:27:55.237" v="1" actId="6549"/>
          <ac:spMkLst>
            <pc:docMk/>
            <pc:sldMk cId="3521560655" sldId="258"/>
            <ac:spMk id="4" creationId="{0F60B452-B8F5-4109-B753-4EDC1A0490D7}"/>
          </ac:spMkLst>
        </pc:spChg>
        <pc:spChg chg="add mod">
          <ac:chgData name="meow Đức" userId="0ccae9c3e96fa3b0" providerId="LiveId" clId="{31EF958E-9DEE-43D7-A1B1-8CA6F5F1331A}" dt="2024-03-16T15:47:09.295" v="141" actId="1076"/>
          <ac:spMkLst>
            <pc:docMk/>
            <pc:sldMk cId="3521560655" sldId="258"/>
            <ac:spMk id="19" creationId="{46803FA9-430C-4EDF-B90F-2422C066AA35}"/>
          </ac:spMkLst>
        </pc:spChg>
        <pc:picChg chg="mod">
          <ac:chgData name="meow Đức" userId="0ccae9c3e96fa3b0" providerId="LiveId" clId="{31EF958E-9DEE-43D7-A1B1-8CA6F5F1331A}" dt="2024-03-16T15:46:49.860" v="135" actId="1076"/>
          <ac:picMkLst>
            <pc:docMk/>
            <pc:sldMk cId="3521560655" sldId="258"/>
            <ac:picMk id="11" creationId="{F3C73A06-3238-40E3-BD08-218E5819B2EA}"/>
          </ac:picMkLst>
        </pc:picChg>
      </pc:sldChg>
      <pc:sldChg chg="addSp delSp modSp mod">
        <pc:chgData name="meow Đức" userId="0ccae9c3e96fa3b0" providerId="LiveId" clId="{31EF958E-9DEE-43D7-A1B1-8CA6F5F1331A}" dt="2024-03-16T15:48:12.573" v="154" actId="14100"/>
        <pc:sldMkLst>
          <pc:docMk/>
          <pc:sldMk cId="2324215468" sldId="260"/>
        </pc:sldMkLst>
        <pc:spChg chg="mod">
          <ac:chgData name="meow Đức" userId="0ccae9c3e96fa3b0" providerId="LiveId" clId="{31EF958E-9DEE-43D7-A1B1-8CA6F5F1331A}" dt="2024-03-16T15:28:18.415" v="10" actId="20577"/>
          <ac:spMkLst>
            <pc:docMk/>
            <pc:sldMk cId="2324215468" sldId="260"/>
            <ac:spMk id="2" creationId="{EECA4D47-3E06-4E62-810F-93A80A1E0AE7}"/>
          </ac:spMkLst>
        </pc:spChg>
        <pc:spChg chg="mod">
          <ac:chgData name="meow Đức" userId="0ccae9c3e96fa3b0" providerId="LiveId" clId="{31EF958E-9DEE-43D7-A1B1-8CA6F5F1331A}" dt="2024-03-16T15:29:47.735" v="115" actId="20577"/>
          <ac:spMkLst>
            <pc:docMk/>
            <pc:sldMk cId="2324215468" sldId="260"/>
            <ac:spMk id="4" creationId="{0F60B452-B8F5-4109-B753-4EDC1A0490D7}"/>
          </ac:spMkLst>
        </pc:spChg>
        <pc:spChg chg="mod">
          <ac:chgData name="meow Đức" userId="0ccae9c3e96fa3b0" providerId="LiveId" clId="{31EF958E-9DEE-43D7-A1B1-8CA6F5F1331A}" dt="2024-03-16T15:29:04.932" v="75" actId="20577"/>
          <ac:spMkLst>
            <pc:docMk/>
            <pc:sldMk cId="2324215468" sldId="260"/>
            <ac:spMk id="7" creationId="{534743B4-DA3A-458F-A288-76B7996F083C}"/>
          </ac:spMkLst>
        </pc:spChg>
        <pc:spChg chg="mod">
          <ac:chgData name="meow Đức" userId="0ccae9c3e96fa3b0" providerId="LiveId" clId="{31EF958E-9DEE-43D7-A1B1-8CA6F5F1331A}" dt="2024-03-16T15:28:35.246" v="11" actId="1076"/>
          <ac:spMkLst>
            <pc:docMk/>
            <pc:sldMk cId="2324215468" sldId="260"/>
            <ac:spMk id="12" creationId="{C94C4EDC-8D66-48D3-A444-6D3595FCA2C9}"/>
          </ac:spMkLst>
        </pc:spChg>
        <pc:spChg chg="add mod">
          <ac:chgData name="meow Đức" userId="0ccae9c3e96fa3b0" providerId="LiveId" clId="{31EF958E-9DEE-43D7-A1B1-8CA6F5F1331A}" dt="2024-03-16T15:47:30.406" v="146" actId="1076"/>
          <ac:spMkLst>
            <pc:docMk/>
            <pc:sldMk cId="2324215468" sldId="260"/>
            <ac:spMk id="15" creationId="{6138B0CC-0225-4469-ACA3-BEDF6E1C84C4}"/>
          </ac:spMkLst>
        </pc:spChg>
        <pc:picChg chg="del mod">
          <ac:chgData name="meow Đức" userId="0ccae9c3e96fa3b0" providerId="LiveId" clId="{31EF958E-9DEE-43D7-A1B1-8CA6F5F1331A}" dt="2024-03-16T15:47:23.303" v="144" actId="478"/>
          <ac:picMkLst>
            <pc:docMk/>
            <pc:sldMk cId="2324215468" sldId="260"/>
            <ac:picMk id="5" creationId="{C8B5520C-51A0-4954-B051-A87FD359170F}"/>
          </ac:picMkLst>
        </pc:picChg>
        <pc:picChg chg="mod">
          <ac:chgData name="meow Đức" userId="0ccae9c3e96fa3b0" providerId="LiveId" clId="{31EF958E-9DEE-43D7-A1B1-8CA6F5F1331A}" dt="2024-03-16T15:29:16.408" v="77" actId="14100"/>
          <ac:picMkLst>
            <pc:docMk/>
            <pc:sldMk cId="2324215468" sldId="260"/>
            <ac:picMk id="9" creationId="{09F25030-6C32-4B4F-A0AF-7A57747B5634}"/>
          </ac:picMkLst>
        </pc:picChg>
        <pc:picChg chg="add mod">
          <ac:chgData name="meow Đức" userId="0ccae9c3e96fa3b0" providerId="LiveId" clId="{31EF958E-9DEE-43D7-A1B1-8CA6F5F1331A}" dt="2024-03-16T15:48:12.573" v="154" actId="14100"/>
          <ac:picMkLst>
            <pc:docMk/>
            <pc:sldMk cId="2324215468" sldId="260"/>
            <ac:picMk id="16" creationId="{AD24CE11-9B23-45C8-B4B0-AD66AB4098DB}"/>
          </ac:picMkLst>
        </pc:picChg>
        <pc:picChg chg="mod">
          <ac:chgData name="meow Đức" userId="0ccae9c3e96fa3b0" providerId="LiveId" clId="{31EF958E-9DEE-43D7-A1B1-8CA6F5F1331A}" dt="2024-03-16T15:30:08.449" v="119" actId="1076"/>
          <ac:picMkLst>
            <pc:docMk/>
            <pc:sldMk cId="2324215468" sldId="260"/>
            <ac:picMk id="17" creationId="{52293EF6-E8CC-45E5-8968-B8DE207CBA47}"/>
          </ac:picMkLst>
        </pc:picChg>
      </pc:sldChg>
      <pc:sldChg chg="modSp mod">
        <pc:chgData name="meow Đức" userId="0ccae9c3e96fa3b0" providerId="LiveId" clId="{31EF958E-9DEE-43D7-A1B1-8CA6F5F1331A}" dt="2024-03-16T15:30:47.229" v="124" actId="1076"/>
        <pc:sldMkLst>
          <pc:docMk/>
          <pc:sldMk cId="901135743" sldId="261"/>
        </pc:sldMkLst>
        <pc:picChg chg="mod ord">
          <ac:chgData name="meow Đức" userId="0ccae9c3e96fa3b0" providerId="LiveId" clId="{31EF958E-9DEE-43D7-A1B1-8CA6F5F1331A}" dt="2024-03-16T15:30:47.229" v="124" actId="1076"/>
          <ac:picMkLst>
            <pc:docMk/>
            <pc:sldMk cId="901135743" sldId="261"/>
            <ac:picMk id="17" creationId="{52293EF6-E8CC-45E5-8968-B8DE207CBA47}"/>
          </ac:picMkLst>
        </pc:picChg>
      </pc:sldChg>
      <pc:sldChg chg="addSp modSp mod">
        <pc:chgData name="meow Đức" userId="0ccae9c3e96fa3b0" providerId="LiveId" clId="{31EF958E-9DEE-43D7-A1B1-8CA6F5F1331A}" dt="2024-03-16T15:41:13.897" v="131" actId="14100"/>
        <pc:sldMkLst>
          <pc:docMk/>
          <pc:sldMk cId="821778475" sldId="262"/>
        </pc:sldMkLst>
        <pc:picChg chg="add mod">
          <ac:chgData name="meow Đức" userId="0ccae9c3e96fa3b0" providerId="LiveId" clId="{31EF958E-9DEE-43D7-A1B1-8CA6F5F1331A}" dt="2024-03-16T15:41:13.897" v="131" actId="14100"/>
          <ac:picMkLst>
            <pc:docMk/>
            <pc:sldMk cId="821778475" sldId="262"/>
            <ac:picMk id="5" creationId="{FA41DAFF-DADE-4824-93CB-6B229A05A0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1DBBA-B274-448A-A148-B448B4648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0E1415-A6CD-474F-8773-19C093851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F95864-65E8-4CA6-B7E6-D97FC908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F6C08-CE02-4D97-893F-6E385A75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246D92-62C4-4BBC-95EE-2372EB2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1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C864-37FF-4891-BA90-B0F976F9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9DDDDC-653F-4ED2-A631-1E8606D4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3BA6D7-95DE-4A9B-89F5-CD4C67DA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4B38B-9076-4F07-82FD-8576DF9B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4D4B2-6A17-42EF-84A3-F09FCADA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3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727921-C38F-436A-900D-6D115992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DA6E17-19C8-46B1-BD44-B0D2577C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41CAA-F21E-4572-A0E5-488DE528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137BF-7475-4DAD-82D1-E4271458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1A340-B15E-409E-A724-59C4C1E5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6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BBC7F-E6C1-4D5A-9198-C1D6B22C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562243-A559-4043-BEDF-D5769047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DBE20-E748-4539-B36A-C1B68626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4851D-5711-4A32-A4FB-637C52A2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47B71E-43C3-43F1-AF0E-10748762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7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60715-1406-4588-B53B-855769FB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1B1CDE-D73A-4A58-B269-7B2A06DB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39E14D-D5F2-42C2-BC33-C3E7E8E3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8A1BFD-5A75-4069-BF52-C0F44A9F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050DE8-A060-4E42-8D05-29D7B7EC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9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092D6-8F4C-42B2-8171-8BB696F0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C98A7-9258-4362-8370-FC6EB0E3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037FA-A619-470B-ABAB-2C2814F14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EDEA40-76F2-42D2-9C4D-9FA7F031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C60C5B-D00C-421D-94BA-E29F1019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B821A-0ED7-4AF3-884C-2778C3A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8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92CDB-8E33-4324-BE39-CB257C8E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434307-3D15-4EF3-9FA7-7BA8F4C7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BD6715-4A45-42B7-A302-D2312D5DE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36784F-8246-4085-AA1E-509709356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2FD7C0-32D5-4235-9954-BAC46F429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0B04B2-D2D7-43CB-A6AA-BB982817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1F8A83-803D-44B2-9CF6-6A1D9008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DC6F71-C295-40A9-9991-29DCF44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6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F0596-30F8-43F7-9C99-9E943DC8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E8D1E4-4040-4155-A0EF-5EA48BA1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5CE1D8-3066-4FE9-9B4A-52E323BD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F3DD1F-9E80-422A-91C9-8F3E7BCA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21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68A02B-7555-4854-A32B-D8001908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021504-825F-4ACD-88A0-0EF0984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6BF8F8-E6DB-4113-BEEF-4610AF75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33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10AE4-F19C-49CC-8FF1-00E2D67B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B53AD-BC21-4334-A65D-951A5525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8E636F-46F5-4665-834A-B89F297BD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7FA92-5084-4E16-B8F2-644FD523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2FFD6-65EA-4071-95AD-6DF795E4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043004-2274-43F3-A8AB-D735EA3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12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D4BFA-FF96-441F-AB3A-60A1A3B3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AF4009-32F5-400D-AF7A-64B505017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3FCD53-BF76-438C-B3DC-8A6F25DEA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A8C4C1-AEA9-4784-9BB1-F65507C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5C23D2-134B-43E7-B0B7-113DCE21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25AB9B-C12B-44D0-B86A-F7908042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0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97614E-7EFC-4F4A-9013-E8F442E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383463-02FA-44C2-A6E7-A5FE355D0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9E622-2589-4B18-80D9-6A68CB6B8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B527-2AD4-4158-94D9-522BE5CF6788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9965E-D6AC-47FA-BB27-E4EE0FAE8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345D29-D689-48A4-80BC-CAB616D9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A686-858E-466F-8C96-A54D6AC40D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1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TÂY HỒ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NHẬT TÂN 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xe máy và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B5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26/03/2025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94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3200" dirty="0" smtClean="0"/>
              <a:t>Câu </a:t>
            </a:r>
            <a:r>
              <a:rPr lang="vi-VN" sz="3200" dirty="0"/>
              <a:t>hỏi 1: Xe máy là phương tiện giao thông đường gì? 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541" y="1222858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>
                <a:latin typeface="+mj-lt"/>
              </a:rPr>
              <a:t>Phương tiện giao thông đường thủy.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064" y="1222858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vi-VN" sz="2400" dirty="0" smtClean="0">
                <a:latin typeface="+mj-lt"/>
              </a:rPr>
              <a:t>1.Phương </a:t>
            </a:r>
            <a:r>
              <a:rPr lang="vi-VN" sz="2400" dirty="0">
                <a:latin typeface="+mj-lt"/>
              </a:rPr>
              <a:t>tiện giao thông đường bộ.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4C4EDC-8D66-48D3-A444-6D3595FCA2C9}"/>
              </a:ext>
            </a:extLst>
          </p:cNvPr>
          <p:cNvSpPr txBox="1"/>
          <p:nvPr/>
        </p:nvSpPr>
        <p:spPr>
          <a:xfrm>
            <a:off x="57435" y="2241442"/>
            <a:ext cx="12763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6600" dirty="0">
              <a:solidFill>
                <a:srgbClr val="FF0000"/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" y="2441401"/>
            <a:ext cx="1700162" cy="18374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803FA9-430C-4EDF-B90F-2422C066AA35}"/>
              </a:ext>
            </a:extLst>
          </p:cNvPr>
          <p:cNvSpPr txBox="1"/>
          <p:nvPr/>
        </p:nvSpPr>
        <p:spPr>
          <a:xfrm>
            <a:off x="5977041" y="2472968"/>
            <a:ext cx="9669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19" y="2634332"/>
            <a:ext cx="1633947" cy="1528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8" y="2241442"/>
            <a:ext cx="3830392" cy="4616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8" y="1705079"/>
            <a:ext cx="4047564" cy="51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3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3200" dirty="0"/>
              <a:t>Câu hỏi 2: Xe máy dùng để làm gì 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976" y="1448035"/>
            <a:ext cx="4988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 smtClean="0">
                <a:latin typeface="+mj-lt"/>
              </a:rPr>
              <a:t>Dùng</a:t>
            </a:r>
            <a:r>
              <a:rPr lang="vi-VN" dirty="0"/>
              <a:t> </a:t>
            </a:r>
            <a:r>
              <a:rPr lang="vi-VN" dirty="0">
                <a:latin typeface="+mj-lt"/>
              </a:rPr>
              <a:t>để chở người</a:t>
            </a:r>
            <a:r>
              <a:rPr lang="vi-VN" dirty="0" smtClean="0">
                <a:latin typeface="+mj-lt"/>
              </a:rPr>
              <a:t> và  </a:t>
            </a:r>
            <a:r>
              <a:rPr lang="vi-VN" dirty="0">
                <a:latin typeface="+mj-lt"/>
              </a:rPr>
              <a:t>chở hàng hóa</a:t>
            </a:r>
            <a:r>
              <a:rPr lang="vi-VN" dirty="0"/>
              <a:t>.</a:t>
            </a:r>
            <a:endParaRPr lang="en-US" dirty="0"/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773" y="144803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1.Dùng để chở người</a:t>
            </a:r>
            <a:r>
              <a:rPr lang="vi-VN" dirty="0"/>
              <a:t>.</a:t>
            </a:r>
            <a:endParaRPr lang="en-US" dirty="0"/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4C4EDC-8D66-48D3-A444-6D3595FCA2C9}"/>
              </a:ext>
            </a:extLst>
          </p:cNvPr>
          <p:cNvSpPr txBox="1"/>
          <p:nvPr/>
        </p:nvSpPr>
        <p:spPr>
          <a:xfrm>
            <a:off x="-115402" y="2493096"/>
            <a:ext cx="12763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6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6A79A7-BE44-4917-8474-E62D0A6BF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3" y="2091148"/>
            <a:ext cx="2669464" cy="42304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876080-DD52-430B-B1D9-BE843DB054E6}"/>
              </a:ext>
            </a:extLst>
          </p:cNvPr>
          <p:cNvSpPr txBox="1"/>
          <p:nvPr/>
        </p:nvSpPr>
        <p:spPr>
          <a:xfrm>
            <a:off x="5336755" y="2708539"/>
            <a:ext cx="152951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12" y="2366572"/>
            <a:ext cx="1875994" cy="2278473"/>
          </a:xfrm>
          <a:prstGeom prst="rect">
            <a:avLst/>
          </a:prstGeom>
        </p:spPr>
      </p:pic>
      <p:pic>
        <p:nvPicPr>
          <p:cNvPr id="16" name="Hình ảnh 13">
            <a:extLst>
              <a:ext uri="{FF2B5EF4-FFF2-40B4-BE49-F238E27FC236}">
                <a16:creationId xmlns:a16="http://schemas.microsoft.com/office/drawing/2014/main" xmlns="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74" y="2493096"/>
            <a:ext cx="2092276" cy="226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9" y="2366572"/>
            <a:ext cx="2573565" cy="4061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4" y="2366572"/>
            <a:ext cx="2635624" cy="45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3200" dirty="0"/>
              <a:t>Câu hỏi 3: Xe máy chạy bằng gì?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079" y="1606684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>
                <a:latin typeface="+mj-lt"/>
              </a:rPr>
              <a:t>Phải dùng sức người để đạp</a:t>
            </a:r>
            <a:r>
              <a:rPr lang="vi-VN" dirty="0"/>
              <a:t>.</a:t>
            </a:r>
            <a:endParaRPr lang="en-US" dirty="0"/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59" y="1465017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vi-VN" dirty="0" smtClean="0">
                <a:latin typeface="+mj-lt"/>
              </a:rPr>
              <a:t>1. Chạy </a:t>
            </a:r>
            <a:r>
              <a:rPr lang="vi-VN" dirty="0">
                <a:latin typeface="+mj-lt"/>
              </a:rPr>
              <a:t>bằng động cơ nguyên liệu là xăng.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3129" y="2395590"/>
            <a:ext cx="14522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79689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13" name="Hình ảnh 13">
            <a:extLst>
              <a:ext uri="{FF2B5EF4-FFF2-40B4-BE49-F238E27FC236}">
                <a16:creationId xmlns:a16="http://schemas.microsoft.com/office/drawing/2014/main" xmlns="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81" y="2067030"/>
            <a:ext cx="2092276" cy="2261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51" y="2734235"/>
            <a:ext cx="1218435" cy="1336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95" y="2104158"/>
            <a:ext cx="2869924" cy="4448175"/>
          </a:xfrm>
          <a:prstGeom prst="rect">
            <a:avLst/>
          </a:prstGeom>
        </p:spPr>
      </p:pic>
      <p:pic>
        <p:nvPicPr>
          <p:cNvPr id="4098" name="Picture 2" descr="C:\Users\Techsi.vn\Desktop\cover-dap-xe-a-1582103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4" y="2067030"/>
            <a:ext cx="3954466" cy="47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68" y="-161365"/>
            <a:ext cx="10515600" cy="1325563"/>
          </a:xfrm>
        </p:spPr>
        <p:txBody>
          <a:bodyPr>
            <a:normAutofit/>
          </a:bodyPr>
          <a:lstStyle/>
          <a:p>
            <a:r>
              <a:rPr lang="vi-VN" sz="3200" dirty="0"/>
              <a:t>Câu hỏi 4: Hình ảnh nào đúng khi ngồi trên xe máy.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1106" y="1276441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Không đội mũ bảo hiểm khi ngồi trên xe máy.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218" y="1210235"/>
            <a:ext cx="5111582" cy="49667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vi-VN" dirty="0">
                <a:latin typeface="+mj-lt"/>
              </a:rPr>
              <a:t>Đội mũ bảo hiểm , ngồi ngay ngắn phía sau có </a:t>
            </a:r>
            <a:r>
              <a:rPr lang="vi-VN" dirty="0" smtClean="0">
                <a:latin typeface="+mj-lt"/>
              </a:rPr>
              <a:t>thắt dây an toàn  </a:t>
            </a:r>
            <a:endParaRPr lang="vi-VN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4C4EDC-8D66-48D3-A444-6D3595FCA2C9}"/>
              </a:ext>
            </a:extLst>
          </p:cNvPr>
          <p:cNvSpPr txBox="1"/>
          <p:nvPr/>
        </p:nvSpPr>
        <p:spPr>
          <a:xfrm>
            <a:off x="-137718" y="2439261"/>
            <a:ext cx="12763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6600" dirty="0">
              <a:solidFill>
                <a:srgbClr val="FF0000"/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" y="2533390"/>
            <a:ext cx="1700162" cy="18374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1590" y="2761970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71" y="2998505"/>
            <a:ext cx="1586314" cy="152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F25030-6C32-4B4F-A0AF-7A57747B5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0" y="2439261"/>
            <a:ext cx="3880325" cy="4418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C73A06-3238-40E3-BD08-218E5819B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47" y="2439261"/>
            <a:ext cx="4296048" cy="44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đội mũ bảo hiểm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F25030-6C32-4B4F-A0AF-7A57747B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2734235"/>
            <a:ext cx="4200939" cy="4123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24CE11-9B23-45C8-B4B0-AD66AB40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60" y="2734236"/>
            <a:ext cx="4466566" cy="4330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3129" y="2835234"/>
            <a:ext cx="14522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957" y="2734235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13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7" y="2482066"/>
            <a:ext cx="2092276" cy="2261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51" y="3274877"/>
            <a:ext cx="1218435" cy="1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A4D47-3E06-4E62-810F-93A80A1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0B452-B8F5-4109-B753-4EDC1A049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4743B4-DA3A-458F-A288-76B7996F0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4C4EDC-8D66-48D3-A444-6D3595FCA2C9}"/>
              </a:ext>
            </a:extLst>
          </p:cNvPr>
          <p:cNvSpPr txBox="1"/>
          <p:nvPr/>
        </p:nvSpPr>
        <p:spPr>
          <a:xfrm>
            <a:off x="5741843" y="2397753"/>
            <a:ext cx="12763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166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023"/>
            <a:ext cx="2215058" cy="1528390"/>
          </a:xfrm>
          <a:prstGeom prst="rect">
            <a:avLst/>
          </a:prstGeom>
        </p:spPr>
      </p:pic>
      <p:pic>
        <p:nvPicPr>
          <p:cNvPr id="9" name="Hình ảnh 13">
            <a:extLst>
              <a:ext uri="{FF2B5EF4-FFF2-40B4-BE49-F238E27FC236}">
                <a16:creationId xmlns:a16="http://schemas.microsoft.com/office/drawing/2014/main" xmlns="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43" y="2554081"/>
            <a:ext cx="1700162" cy="1837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94" y="2310065"/>
            <a:ext cx="3166467" cy="45786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734234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13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20" y="2550438"/>
            <a:ext cx="3166467" cy="58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ng-xe-may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ong day h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8479" y="3987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xe máy </a:t>
            </a:r>
            <a:endParaRPr lang="vi-VN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9" y="769441"/>
            <a:ext cx="10646529" cy="60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xe máy </a:t>
            </a:r>
            <a:endParaRPr lang="vi-VN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047750"/>
            <a:ext cx="9197662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16"/>
            <a:ext cx="12191998" cy="70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6" y="0"/>
            <a:ext cx="893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1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: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95" y="3232213"/>
            <a:ext cx="4752905" cy="378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86" y="3131754"/>
            <a:ext cx="3256208" cy="3726244"/>
          </a:xfrm>
          <a:prstGeom prst="rect">
            <a:avLst/>
          </a:prstGeom>
        </p:spPr>
      </p:pic>
      <p:pic>
        <p:nvPicPr>
          <p:cNvPr id="1026" name="Picture 2" descr="C:\Users\Techsi.v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8" y="3429001"/>
            <a:ext cx="3958778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4704" y="362728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Ô tô khách 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2" y="364889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Xe đạp 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5071" y="3648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Xích lô</a:t>
            </a:r>
            <a:endParaRPr lang="en-US" b="1" dirty="0">
              <a:latin typeface="+mj-lt"/>
            </a:endParaRPr>
          </a:p>
        </p:txBody>
      </p:sp>
      <p:pic>
        <p:nvPicPr>
          <p:cNvPr id="1027" name="Picture 3" descr="C:\Users\Techsi.vn\Desktop\o-to-dien-11-cho-marshell_20dn-11-02_gran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8" y="728106"/>
            <a:ext cx="3480650" cy="24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94704" y="33855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Xe ô tô điện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8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F91D2F-AFBE-445E-80E8-49ACF5EB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F24D32-C676-437B-87C7-54423D85654A}"/>
              </a:ext>
            </a:extLst>
          </p:cNvPr>
          <p:cNvSpPr txBox="1"/>
          <p:nvPr/>
        </p:nvSpPr>
        <p:spPr>
          <a:xfrm>
            <a:off x="0" y="1743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7A2A90-333C-4D74-A22D-3299D024B929}"/>
              </a:ext>
            </a:extLst>
          </p:cNvPr>
          <p:cNvSpPr txBox="1"/>
          <p:nvPr/>
        </p:nvSpPr>
        <p:spPr>
          <a:xfrm>
            <a:off x="-5" y="177214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 tài cùng bé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340</Words>
  <Application>Microsoft Office PowerPoint</Application>
  <PresentationFormat>Custom</PresentationFormat>
  <Paragraphs>57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Xe máy là phương tiện giao thông đường gì? </vt:lpstr>
      <vt:lpstr>Câu hỏi 2: Xe máy dùng để làm gì ?</vt:lpstr>
      <vt:lpstr>Câu hỏi 3: Xe máy chạy bằng gì?</vt:lpstr>
      <vt:lpstr>Câu hỏi 4: Hình ảnh nào đúng khi ngồi trên xe máy.</vt:lpstr>
      <vt:lpstr>Câu hỏi 5: Khi ngồi trên xe máy, con phải ngồi ở phía nào của người điều khiển giao thông?</vt:lpstr>
      <vt:lpstr>Câu hỏi 6: Theo các con khi lên /xuống xe con lên /xuống từ phía bên nào của xe?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hỏi 1: Khi tham gia giao thôngngười ngồi trên xe máy phải thực hiện những yêu cầu gì?</dc:title>
  <dc:creator>meow Đức</dc:creator>
  <cp:lastModifiedBy>Techsi.vn</cp:lastModifiedBy>
  <cp:revision>38</cp:revision>
  <dcterms:created xsi:type="dcterms:W3CDTF">2024-03-16T14:33:04Z</dcterms:created>
  <dcterms:modified xsi:type="dcterms:W3CDTF">2025-03-20T01:50:18Z</dcterms:modified>
</cp:coreProperties>
</file>