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9" r:id="rId2"/>
    <p:sldId id="280" r:id="rId3"/>
    <p:sldId id="281" r:id="rId4"/>
    <p:sldId id="274" r:id="rId5"/>
    <p:sldId id="275" r:id="rId6"/>
    <p:sldId id="276" r:id="rId7"/>
    <p:sldId id="277" r:id="rId8"/>
    <p:sldId id="278" r:id="rId9"/>
    <p:sldId id="279" r:id="rId10"/>
    <p:sldId id="282" r:id="rId11"/>
    <p:sldId id="285" r:id="rId12"/>
    <p:sldId id="283" r:id="rId13"/>
    <p:sldId id="286" r:id="rId14"/>
    <p:sldId id="287" r:id="rId15"/>
    <p:sldId id="288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ow Đức" userId="0ccae9c3e96fa3b0" providerId="LiveId" clId="{ED4E455B-AE0A-4603-9806-7A6A7CB79FD4}"/>
    <pc:docChg chg="undo custSel addSld modSld">
      <pc:chgData name="meow Đức" userId="0ccae9c3e96fa3b0" providerId="LiveId" clId="{ED4E455B-AE0A-4603-9806-7A6A7CB79FD4}" dt="2024-01-10T22:43:56.832" v="50" actId="255"/>
      <pc:docMkLst>
        <pc:docMk/>
      </pc:docMkLst>
      <pc:sldChg chg="modSp mod">
        <pc:chgData name="meow Đức" userId="0ccae9c3e96fa3b0" providerId="LiveId" clId="{ED4E455B-AE0A-4603-9806-7A6A7CB79FD4}" dt="2024-01-10T22:40:24.745" v="11" actId="1076"/>
        <pc:sldMkLst>
          <pc:docMk/>
          <pc:sldMk cId="709606549" sldId="257"/>
        </pc:sldMkLst>
        <pc:spChg chg="mod">
          <ac:chgData name="meow Đức" userId="0ccae9c3e96fa3b0" providerId="LiveId" clId="{ED4E455B-AE0A-4603-9806-7A6A7CB79FD4}" dt="2024-01-10T22:40:24.745" v="11" actId="1076"/>
          <ac:spMkLst>
            <pc:docMk/>
            <pc:sldMk cId="709606549" sldId="257"/>
            <ac:spMk id="6" creationId="{FADC0225-207F-480F-AC13-5FF2421584AF}"/>
          </ac:spMkLst>
        </pc:spChg>
        <pc:spChg chg="mod">
          <ac:chgData name="meow Đức" userId="0ccae9c3e96fa3b0" providerId="LiveId" clId="{ED4E455B-AE0A-4603-9806-7A6A7CB79FD4}" dt="2024-01-10T22:39:05.434" v="3" actId="113"/>
          <ac:spMkLst>
            <pc:docMk/>
            <pc:sldMk cId="709606549" sldId="257"/>
            <ac:spMk id="7" creationId="{E8058420-74BA-4D78-AA61-9CF613F12326}"/>
          </ac:spMkLst>
        </pc:spChg>
      </pc:sldChg>
      <pc:sldChg chg="addSp modSp new mod">
        <pc:chgData name="meow Đức" userId="0ccae9c3e96fa3b0" providerId="LiveId" clId="{ED4E455B-AE0A-4603-9806-7A6A7CB79FD4}" dt="2024-01-10T22:43:56.832" v="50" actId="255"/>
        <pc:sldMkLst>
          <pc:docMk/>
          <pc:sldMk cId="2075146680" sldId="258"/>
        </pc:sldMkLst>
        <pc:spChg chg="add mod">
          <ac:chgData name="meow Đức" userId="0ccae9c3e96fa3b0" providerId="LiveId" clId="{ED4E455B-AE0A-4603-9806-7A6A7CB79FD4}" dt="2024-01-10T22:43:47.900" v="49" actId="255"/>
          <ac:spMkLst>
            <pc:docMk/>
            <pc:sldMk cId="2075146680" sldId="258"/>
            <ac:spMk id="5" creationId="{32F24D32-C676-437B-87C7-54423D85654A}"/>
          </ac:spMkLst>
        </pc:spChg>
        <pc:spChg chg="add mod">
          <ac:chgData name="meow Đức" userId="0ccae9c3e96fa3b0" providerId="LiveId" clId="{ED4E455B-AE0A-4603-9806-7A6A7CB79FD4}" dt="2024-01-10T22:43:56.832" v="50" actId="255"/>
          <ac:spMkLst>
            <pc:docMk/>
            <pc:sldMk cId="2075146680" sldId="258"/>
            <ac:spMk id="7" creationId="{6E7A2A90-333C-4D74-A22D-3299D024B929}"/>
          </ac:spMkLst>
        </pc:spChg>
        <pc:picChg chg="add mod">
          <ac:chgData name="meow Đức" userId="0ccae9c3e96fa3b0" providerId="LiveId" clId="{ED4E455B-AE0A-4603-9806-7A6A7CB79FD4}" dt="2024-01-10T22:40:16.235" v="10" actId="14100"/>
          <ac:picMkLst>
            <pc:docMk/>
            <pc:sldMk cId="2075146680" sldId="258"/>
            <ac:picMk id="3" creationId="{ABF91D2F-AFBE-445E-80E8-49ACF5EB530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E988B-AA58-495A-B074-9202D0C4D10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7D7A1-3A13-4FC9-A932-3FAAA4AD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5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A0E929-DCDB-45FC-BE3C-223E9C5F1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435C27-4B18-4968-ADC4-C062FE7FE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61F071-122E-4B9D-8C2C-2EFE68002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A9F6-DE8C-45BF-8F93-DE54C9D850E4}" type="datetimeFigureOut">
              <a:rPr lang="vi-VN" smtClean="0"/>
              <a:t>20/03/2025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F21AEB-3445-4E8D-AE0D-09C34A1E3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C989E1-F497-42E4-9806-A42E7B858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C572-D961-4FF5-B36E-0DCE9A3249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536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33182D-F3BC-4BEA-8A7C-F50AB49E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B94F758-170B-4ADF-B147-05FDE8CD8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E559EE-4AA6-430A-B7DE-256EEB96F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A9F6-DE8C-45BF-8F93-DE54C9D850E4}" type="datetimeFigureOut">
              <a:rPr lang="vi-VN" smtClean="0"/>
              <a:t>20/03/2025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B2E5D6-566B-433D-A7A3-977F0416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36BDB4-4DAB-4DF0-9649-254C7A4A5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C572-D961-4FF5-B36E-0DCE9A3249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750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A246AD3-F3FD-47A5-AA5E-36FF5AB8AB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EADEE20-4F99-40BE-B173-F21B57E0A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05CDB3-9932-485C-ABB1-B67568611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A9F6-DE8C-45BF-8F93-DE54C9D850E4}" type="datetimeFigureOut">
              <a:rPr lang="vi-VN" smtClean="0"/>
              <a:t>20/03/2025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828B28-6251-482D-92B7-1D6917CB1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2C82A1-F192-4B44-95D4-910A1E32C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C572-D961-4FF5-B36E-0DCE9A3249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572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A6FF32-736F-4162-90A5-8F004726F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55B201-8DF3-47FA-8132-C65A9A2A6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8A7BD9-48B3-4B6F-A6E4-2F5F99839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A9F6-DE8C-45BF-8F93-DE54C9D850E4}" type="datetimeFigureOut">
              <a:rPr lang="vi-VN" smtClean="0"/>
              <a:t>20/03/2025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4E5F70-01DD-475D-BC9A-47B918FF4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9EC8DF-71C0-4B17-81E5-DDD0CA6DD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C572-D961-4FF5-B36E-0DCE9A3249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307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2108F-BDDF-4F3C-953F-DD9B72C24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746C0-BEA3-4EFD-A64A-FD0535E92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EAA5B2-1170-43B3-93C8-B73B778BD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A9F6-DE8C-45BF-8F93-DE54C9D850E4}" type="datetimeFigureOut">
              <a:rPr lang="vi-VN" smtClean="0"/>
              <a:t>20/03/2025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F42CB5-3996-48A8-B018-F48F312A7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6E94764-AD65-4F13-A8C1-EB0152FAE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C572-D961-4FF5-B36E-0DCE9A3249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303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431706-1D21-4F73-9AC5-5E3C93873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D2B964-38B2-4BA1-B145-B6CE92EDC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5729F58-B2D8-423B-A4B8-703B03F1C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D4026B8-3F7B-4B7B-A78D-AFC15974D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A9F6-DE8C-45BF-8F93-DE54C9D850E4}" type="datetimeFigureOut">
              <a:rPr lang="vi-VN" smtClean="0"/>
              <a:t>20/03/2025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A93215-DC6B-4F8E-938C-F71408BE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59C888-95A5-4905-B149-2D5E13D6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C572-D961-4FF5-B36E-0DCE9A3249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838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18A8B0-9DFC-4A51-969B-E55205D76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D68CEE-9A2A-4859-AD44-FFA76B30C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808EF52-1E13-4ED8-B98D-50CF13FDA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CFF2214-0265-4E30-96AE-A255E4120A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B431F7D-905D-4E5F-BE4A-3D7AFB64F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66E977F-CDAD-41EB-82BE-B7BDADBA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A9F6-DE8C-45BF-8F93-DE54C9D850E4}" type="datetimeFigureOut">
              <a:rPr lang="vi-VN" smtClean="0"/>
              <a:t>20/03/2025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6BA8911-0EF8-46CD-83A1-D95BD8BFE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620C299-2CDC-4E58-BCCF-5206D9E6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C572-D961-4FF5-B36E-0DCE9A3249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52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2F9516-4EA3-4F66-B356-F633A27D7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0EC6C4E-115F-4651-AB9E-38F09E26B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A9F6-DE8C-45BF-8F93-DE54C9D850E4}" type="datetimeFigureOut">
              <a:rPr lang="vi-VN" smtClean="0"/>
              <a:t>20/03/2025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2E766E8-6170-4085-9CDA-C7B46E7B7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11445C6-ABDE-491A-BBDB-37D694DA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C572-D961-4FF5-B36E-0DCE9A3249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5401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3D8D4C2-0C95-437E-BA8E-8723132B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A9F6-DE8C-45BF-8F93-DE54C9D850E4}" type="datetimeFigureOut">
              <a:rPr lang="vi-VN" smtClean="0"/>
              <a:t>20/03/2025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DCCC2BC-19B7-4A12-909C-1EE3E1EC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A5CAD74-35FD-442B-B1BC-7FD4451BF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C572-D961-4FF5-B36E-0DCE9A3249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981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99999E-829A-4F14-8E7B-691993C9D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C6F08E-30C4-4372-90CB-589D3AD77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F2A0E39-EC49-4C6B-B065-AE3194CBF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3B47BF-0070-467A-B81B-65CD03EA8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A9F6-DE8C-45BF-8F93-DE54C9D850E4}" type="datetimeFigureOut">
              <a:rPr lang="vi-VN" smtClean="0"/>
              <a:t>20/03/2025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028867C-3BC4-4BFA-A887-8EEB4B0B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B7EFE02-289F-402E-974F-60EC6A765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C572-D961-4FF5-B36E-0DCE9A3249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458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361239-EE29-4F26-8DC5-4F691A380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0466B18-326C-4BF9-9356-D23BD3057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748285B-7826-4F40-943E-2338C25C5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46880A8-A58A-4F85-9E15-3F1CFB57B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A9F6-DE8C-45BF-8F93-DE54C9D850E4}" type="datetimeFigureOut">
              <a:rPr lang="vi-VN" smtClean="0"/>
              <a:t>20/03/2025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925D8BB-C2EB-403D-AEFB-44226C22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DA7F2A-5D72-4CB0-A2D8-D3942580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C572-D961-4FF5-B36E-0DCE9A3249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552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983DA6E-3FAB-4F17-8BAE-AF815CEC1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11C609B-AC12-4A83-989D-8492C8B2F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8EAEC2-0825-46E5-BC2A-F78317AC5D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FA9F6-DE8C-45BF-8F93-DE54C9D850E4}" type="datetimeFigureOut">
              <a:rPr lang="vi-VN" smtClean="0"/>
              <a:t>20/03/2025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1B4BA8-B1F1-443E-9F10-07C811532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EF4CBE-1C69-43D3-8DC7-4B81B9E23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2C572-D961-4FF5-B36E-0DCE9A3249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417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93" y="0"/>
            <a:ext cx="12336693" cy="68288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31637" y="90872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UỶ BAN NHÂN DÂN QUẬN TÂY HỒ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TRƯỜNG MẦM NON NHẬT TÂN</a:t>
            </a:r>
          </a:p>
        </p:txBody>
      </p:sp>
      <p:sp>
        <p:nvSpPr>
          <p:cNvPr id="4" name="Rectangle 3"/>
          <p:cNvSpPr/>
          <p:nvPr/>
        </p:nvSpPr>
        <p:spPr>
          <a:xfrm>
            <a:off x="1463311" y="1598381"/>
            <a:ext cx="883265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lễ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B5</a:t>
            </a:r>
          </a:p>
          <a:p>
            <a:pPr algn="ctr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25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4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1011" y="5301210"/>
            <a:ext cx="22044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2024- 2025</a:t>
            </a:r>
          </a:p>
          <a:p>
            <a:pPr algn="ctr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0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43647" cy="6906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0741" y="2299447"/>
            <a:ext cx="5853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Ai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4057" y="3453494"/>
            <a:ext cx="869226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- </a:t>
            </a:r>
            <a:r>
              <a:rPr lang="vi-VN" sz="2800" b="1" dirty="0" smtClean="0">
                <a:latin typeface="+mj-lt"/>
              </a:rPr>
              <a:t>Cách </a:t>
            </a:r>
            <a:r>
              <a:rPr lang="vi-VN" sz="2800" b="1" dirty="0">
                <a:latin typeface="+mj-lt"/>
              </a:rPr>
              <a:t>chơi: Cô sẽ đưa ra các câu hỏi  và các đáp án trên màn hình. Nhiệm vụ của các con là suy nghĩ và nhanh tay đưa ra câu trả lời đúng nhất.</a:t>
            </a:r>
            <a:endParaRPr lang="en-US" sz="2800" dirty="0">
              <a:latin typeface="+mj-lt"/>
            </a:endParaRPr>
          </a:p>
          <a:p>
            <a:r>
              <a:rPr lang="vi-VN" sz="2800" b="1" dirty="0">
                <a:latin typeface="+mj-lt"/>
              </a:rPr>
              <a:t>- Luật chơi: Bạn nào trả lời nhanh bạn đó sẽ giành chiến thắng.</a:t>
            </a:r>
            <a:endParaRPr lang="en-US" sz="28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75083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67904" y="684555"/>
            <a:ext cx="662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latin typeface="+mj-lt"/>
              </a:rPr>
              <a:t>Câu 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4000" b="1" dirty="0">
                <a:latin typeface="+mj-lt"/>
              </a:rPr>
              <a:t> </a:t>
            </a:r>
            <a:endParaRPr lang="en-US" sz="4000" b="1" dirty="0" smtClean="0">
              <a:latin typeface="+mj-lt"/>
            </a:endParaRPr>
          </a:p>
          <a:p>
            <a:pPr algn="ctr"/>
            <a:r>
              <a:rPr lang="vi-VN" sz="3200" b="1" dirty="0" smtClean="0">
                <a:latin typeface="+mj-lt"/>
              </a:rPr>
              <a:t>Khi </a:t>
            </a:r>
            <a:r>
              <a:rPr lang="vi-VN" sz="3200" b="1" dirty="0">
                <a:latin typeface="+mj-lt"/>
              </a:rPr>
              <a:t>gặp người lớn </a:t>
            </a:r>
            <a:r>
              <a:rPr lang="vi-VN" sz="3200" b="1" dirty="0" smtClean="0">
                <a:latin typeface="+mj-lt"/>
              </a:rPr>
              <a:t>các </a:t>
            </a:r>
            <a:r>
              <a:rPr lang="vi-VN" sz="3200" b="1" dirty="0">
                <a:latin typeface="+mj-lt"/>
              </a:rPr>
              <a:t>con sẽ làm gì</a:t>
            </a:r>
            <a:r>
              <a:rPr lang="vi-VN" sz="3200" b="1" dirty="0" smtClean="0">
                <a:latin typeface="+mj-lt"/>
              </a:rPr>
              <a:t>?</a:t>
            </a:r>
            <a:endParaRPr lang="en-US" sz="3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3868" y="3369469"/>
            <a:ext cx="591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Khoanh tay chào hỏi lễ phép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954019" y="5010952"/>
            <a:ext cx="5888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người đi không chào hỏi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8465" y="2856518"/>
            <a:ext cx="10054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vi-VN" sz="9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79365" y="4426178"/>
            <a:ext cx="10054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vi-VN" sz="9600" dirty="0">
              <a:solidFill>
                <a:srgbClr val="FF0000"/>
              </a:solidFill>
            </a:endParaRPr>
          </a:p>
        </p:txBody>
      </p:sp>
      <p:pic>
        <p:nvPicPr>
          <p:cNvPr id="9" name="Hình ảnh 13">
            <a:extLst>
              <a:ext uri="{FF2B5EF4-FFF2-40B4-BE49-F238E27FC236}">
                <a16:creationId xmlns="" xmlns:a16="http://schemas.microsoft.com/office/drawing/2014/main" id="{C5063A96-8B2B-4C9F-9041-F906903E8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85" y="2588737"/>
            <a:ext cx="1700162" cy="18374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2293EF6-E8CC-45E5-8968-B8DE207CBA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122" y="4539144"/>
            <a:ext cx="1633947" cy="152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2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61" y="-212143"/>
            <a:ext cx="12191999" cy="75083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32127" y="625825"/>
            <a:ext cx="788549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b="1" dirty="0">
                <a:latin typeface="+mj-lt"/>
              </a:rPr>
              <a:t>Câu 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3200" b="1" dirty="0" smtClean="0">
                <a:latin typeface="+mj-lt"/>
              </a:rPr>
              <a:t>: </a:t>
            </a:r>
            <a:endParaRPr lang="en-US" sz="3200" b="1" dirty="0" smtClean="0">
              <a:latin typeface="+mj-lt"/>
            </a:endParaRPr>
          </a:p>
          <a:p>
            <a:pPr algn="ctr"/>
            <a:r>
              <a:rPr lang="vi-VN" sz="3200" b="1" dirty="0">
                <a:latin typeface="+mj-lt"/>
              </a:rPr>
              <a:t>Tư thế chào khi gặp người lớn như thế nào?</a:t>
            </a:r>
            <a:endParaRPr lang="en-US" sz="3200" dirty="0">
              <a:latin typeface="+mj-lt"/>
            </a:endParaRPr>
          </a:p>
          <a:p>
            <a:pPr algn="ctr"/>
            <a:endParaRPr lang="en-US" sz="32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7802" y="2404416"/>
            <a:ext cx="4949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Đầu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cúi xuống, không khoanh tay,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gương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mặt không niềm nở chào hỏi.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8639" y="4100945"/>
            <a:ext cx="4838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chào người đứng thẳng, hai chân chụm lại. Hai tay khoanh trước ngực, đầu hơi cúi, miệng cười tươi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87120" y="2035084"/>
            <a:ext cx="10054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vi-VN" sz="9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87119" y="4174636"/>
            <a:ext cx="10054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vi-VN" sz="9600" dirty="0">
              <a:solidFill>
                <a:srgbClr val="FF0000"/>
              </a:solidFill>
            </a:endParaRPr>
          </a:p>
        </p:txBody>
      </p:sp>
      <p:pic>
        <p:nvPicPr>
          <p:cNvPr id="12" name="Hình ảnh 13">
            <a:extLst>
              <a:ext uri="{FF2B5EF4-FFF2-40B4-BE49-F238E27FC236}">
                <a16:creationId xmlns="" xmlns:a16="http://schemas.microsoft.com/office/drawing/2014/main" id="{C5063A96-8B2B-4C9F-9041-F906903E8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740" y="3782388"/>
            <a:ext cx="1700162" cy="18374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2293EF6-E8CC-45E5-8968-B8DE207CBA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47" y="2035084"/>
            <a:ext cx="1633947" cy="152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9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275"/>
            <a:ext cx="12191999" cy="75083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92582" y="113206"/>
            <a:ext cx="82157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Câu 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 smtClean="0">
                <a:latin typeface="+mj-lt"/>
              </a:rPr>
              <a:t> </a:t>
            </a:r>
            <a:endParaRPr lang="en-US" sz="2800" b="1" dirty="0" smtClean="0">
              <a:latin typeface="+mj-lt"/>
            </a:endParaRPr>
          </a:p>
          <a:p>
            <a:r>
              <a:rPr lang="vi-VN" sz="2400" b="1" dirty="0"/>
              <a:t>Khi các bạn nhỏ gặp nhau </a:t>
            </a:r>
            <a:r>
              <a:rPr lang="vi-VN" sz="2400" b="1" dirty="0" smtClean="0"/>
              <a:t>sẽ </a:t>
            </a:r>
            <a:r>
              <a:rPr lang="vi-VN" sz="2400" b="1" dirty="0"/>
              <a:t>chào nhau như thế nào?</a:t>
            </a:r>
            <a:endParaRPr lang="en-US" sz="2400" dirty="0"/>
          </a:p>
          <a:p>
            <a:pPr algn="ctr"/>
            <a:endParaRPr lang="en-US" sz="32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718" y="1315307"/>
            <a:ext cx="3728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Vẫy tay chào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3678" y="2351227"/>
            <a:ext cx="3745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Đập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2 tay vào nhau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37091" y="1083594"/>
            <a:ext cx="6976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vi-VN" sz="6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37091" y="2104111"/>
            <a:ext cx="6976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vi-VN" sz="6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7530" y="3542048"/>
            <a:ext cx="484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Ôm nhau thể hiện cho lời chào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78638" y="4774532"/>
            <a:ext cx="304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Cả 3 ý trên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0597" y="3241072"/>
            <a:ext cx="184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vi-VN" sz="6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0596" y="3291636"/>
            <a:ext cx="7641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vi-VN" sz="6000" dirty="0">
              <a:solidFill>
                <a:srgbClr val="FF0000"/>
              </a:solidFill>
            </a:endParaRPr>
          </a:p>
        </p:txBody>
      </p:sp>
      <p:pic>
        <p:nvPicPr>
          <p:cNvPr id="17" name="Hình ảnh 13">
            <a:extLst>
              <a:ext uri="{FF2B5EF4-FFF2-40B4-BE49-F238E27FC236}">
                <a16:creationId xmlns="" xmlns:a16="http://schemas.microsoft.com/office/drawing/2014/main" id="{C5063A96-8B2B-4C9F-9041-F906903E8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76" y="513786"/>
            <a:ext cx="1700162" cy="1837441"/>
          </a:xfrm>
          <a:prstGeom prst="rect">
            <a:avLst/>
          </a:prstGeom>
        </p:spPr>
      </p:pic>
      <p:pic>
        <p:nvPicPr>
          <p:cNvPr id="18" name="Hình ảnh 13">
            <a:extLst>
              <a:ext uri="{FF2B5EF4-FFF2-40B4-BE49-F238E27FC236}">
                <a16:creationId xmlns="" xmlns:a16="http://schemas.microsoft.com/office/drawing/2014/main" id="{C5063A96-8B2B-4C9F-9041-F906903E8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75" y="1498201"/>
            <a:ext cx="1700162" cy="1837441"/>
          </a:xfrm>
          <a:prstGeom prst="rect">
            <a:avLst/>
          </a:prstGeom>
        </p:spPr>
      </p:pic>
      <p:pic>
        <p:nvPicPr>
          <p:cNvPr id="19" name="Hình ảnh 13">
            <a:extLst>
              <a:ext uri="{FF2B5EF4-FFF2-40B4-BE49-F238E27FC236}">
                <a16:creationId xmlns="" xmlns:a16="http://schemas.microsoft.com/office/drawing/2014/main" id="{C5063A96-8B2B-4C9F-9041-F906903E8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47" y="2611942"/>
            <a:ext cx="1700162" cy="18374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01140" y="4622426"/>
            <a:ext cx="8335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vi-VN" sz="6000" dirty="0">
              <a:solidFill>
                <a:srgbClr val="FF0000"/>
              </a:solidFill>
            </a:endParaRPr>
          </a:p>
        </p:txBody>
      </p:sp>
      <p:pic>
        <p:nvPicPr>
          <p:cNvPr id="16" name="Hình ảnh 13">
            <a:extLst>
              <a:ext uri="{FF2B5EF4-FFF2-40B4-BE49-F238E27FC236}">
                <a16:creationId xmlns="" xmlns:a16="http://schemas.microsoft.com/office/drawing/2014/main" id="{C5063A96-8B2B-4C9F-9041-F906903E8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47" y="3956725"/>
            <a:ext cx="1700162" cy="183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8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941"/>
            <a:ext cx="12191999" cy="75083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75044" y="462883"/>
            <a:ext cx="64075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b="1" dirty="0">
                <a:latin typeface="+mj-lt"/>
              </a:rPr>
              <a:t>Câu 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b="1" dirty="0" smtClean="0">
                <a:latin typeface="+mj-lt"/>
              </a:rPr>
              <a:t> </a:t>
            </a:r>
            <a:endParaRPr lang="en-US" sz="2400" b="1" dirty="0" smtClean="0">
              <a:latin typeface="+mj-lt"/>
            </a:endParaRPr>
          </a:p>
          <a:p>
            <a:pPr algn="ctr"/>
            <a:r>
              <a:rPr lang="vi-VN" sz="2400" b="1" dirty="0" smtClean="0">
                <a:latin typeface="+mj-lt"/>
              </a:rPr>
              <a:t>Tình </a:t>
            </a:r>
            <a:r>
              <a:rPr lang="vi-VN" sz="2400" b="1" dirty="0">
                <a:latin typeface="+mj-lt"/>
              </a:rPr>
              <a:t>huống: Khi ông bà ở quê lên chơi </a:t>
            </a:r>
            <a:endParaRPr lang="en-US" sz="2400" b="1" dirty="0" smtClean="0">
              <a:latin typeface="+mj-lt"/>
            </a:endParaRPr>
          </a:p>
          <a:p>
            <a:pPr algn="ctr"/>
            <a:r>
              <a:rPr lang="vi-VN" sz="2400" b="1" dirty="0" smtClean="0">
                <a:latin typeface="+mj-lt"/>
              </a:rPr>
              <a:t>mà </a:t>
            </a:r>
            <a:r>
              <a:rPr lang="vi-VN" sz="2400" b="1" dirty="0">
                <a:latin typeface="+mj-lt"/>
              </a:rPr>
              <a:t>không có bố mẹ ở nhà thì các con sẽ làm gì?</a:t>
            </a:r>
            <a:endParaRPr lang="en-US" sz="2400" dirty="0">
              <a:latin typeface="+mj-lt"/>
            </a:endParaRPr>
          </a:p>
          <a:p>
            <a:pPr algn="ctr"/>
            <a:endParaRPr lang="en-US" sz="4000" b="1" dirty="0" smtClean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4768" y="2039432"/>
            <a:ext cx="6528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Ra mở cửa cho ông bà và không chào ông bà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884768" y="3213588"/>
            <a:ext cx="5242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Để ông bà tự mở cửa rồi vào nhà ngồi.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8464" y="1731655"/>
            <a:ext cx="6976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vi-VN" sz="6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3375" y="4264410"/>
            <a:ext cx="6976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vi-VN" sz="6000" dirty="0">
              <a:solidFill>
                <a:srgbClr val="FF0000"/>
              </a:solidFill>
            </a:endParaRPr>
          </a:p>
        </p:txBody>
      </p:sp>
      <p:pic>
        <p:nvPicPr>
          <p:cNvPr id="9" name="Hình ảnh 13">
            <a:extLst>
              <a:ext uri="{FF2B5EF4-FFF2-40B4-BE49-F238E27FC236}">
                <a16:creationId xmlns="" xmlns:a16="http://schemas.microsoft.com/office/drawing/2014/main" id="{C5063A96-8B2B-4C9F-9041-F906903E8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043" y="4028261"/>
            <a:ext cx="1158287" cy="12518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98372" y="3012598"/>
            <a:ext cx="6976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vi-VN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5149" y="4531039"/>
            <a:ext cx="6907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Chào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hỏi ông bà lễ phép và mời ông bà vào nhà chơi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2293EF6-E8CC-45E5-8968-B8DE207CBA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043" y="1731655"/>
            <a:ext cx="1103889" cy="1032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2293EF6-E8CC-45E5-8968-B8DE207CBA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464" y="2928132"/>
            <a:ext cx="1103889" cy="103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8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75083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66468" y="594512"/>
            <a:ext cx="720100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latin typeface="+mj-lt"/>
              </a:rPr>
              <a:t>Câu 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 smtClean="0">
                <a:latin typeface="+mj-lt"/>
              </a:rPr>
              <a:t>Khi </a:t>
            </a:r>
            <a:r>
              <a:rPr lang="vi-VN" sz="2400" b="1" dirty="0">
                <a:latin typeface="+mj-lt"/>
              </a:rPr>
              <a:t>gặp các em bé nhỏ tuổi hơn thì các con sẽ làm gì?</a:t>
            </a:r>
            <a:endParaRPr lang="en-US" sz="2400" dirty="0">
              <a:latin typeface="+mj-lt"/>
            </a:endParaRPr>
          </a:p>
          <a:p>
            <a:pPr algn="ctr"/>
            <a:endParaRPr lang="en-US" sz="4000" b="1" dirty="0" smtClean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3868" y="3369469"/>
            <a:ext cx="591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+mj-lt"/>
              </a:rPr>
              <a:t>Chủ động chào hỏi em bé</a:t>
            </a:r>
            <a:endParaRPr lang="en-US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4019" y="5010952"/>
            <a:ext cx="7202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400" dirty="0">
                <a:latin typeface="+mj-lt"/>
              </a:rPr>
              <a:t>Đợi các em chào hỏi mình rồi mình mới chào các em.</a:t>
            </a:r>
            <a:endParaRPr lang="en-US" sz="2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8465" y="2856518"/>
            <a:ext cx="10054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vi-VN" sz="9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79365" y="4426178"/>
            <a:ext cx="10054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vi-VN" sz="9600" dirty="0">
              <a:solidFill>
                <a:srgbClr val="FF0000"/>
              </a:solidFill>
            </a:endParaRPr>
          </a:p>
        </p:txBody>
      </p:sp>
      <p:pic>
        <p:nvPicPr>
          <p:cNvPr id="9" name="Hình ảnh 13">
            <a:extLst>
              <a:ext uri="{FF2B5EF4-FFF2-40B4-BE49-F238E27FC236}">
                <a16:creationId xmlns="" xmlns:a16="http://schemas.microsoft.com/office/drawing/2014/main" id="{C5063A96-8B2B-4C9F-9041-F906903E8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675" y="2758012"/>
            <a:ext cx="1497216" cy="16181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2293EF6-E8CC-45E5-8968-B8DE207CBA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440" y="4530663"/>
            <a:ext cx="1155249" cy="108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7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3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0" y="1355423"/>
            <a:ext cx="6096000" cy="23288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US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“Ô </a:t>
            </a:r>
            <a:r>
              <a:rPr lang="en-US" sz="6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số</a:t>
            </a:r>
            <a:r>
              <a:rPr lang="en-US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bí</a:t>
            </a:r>
            <a:r>
              <a:rPr lang="en-US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mật</a:t>
            </a:r>
            <a:r>
              <a:rPr lang="en-US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endParaRPr lang="en-US" sz="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54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chsi.vn\Desktop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77296" y="34688"/>
            <a:ext cx="493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</a:rPr>
              <a:t>Chào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hỏi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lễ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phép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25671" y="0"/>
            <a:ext cx="4083320" cy="32849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 smtClean="0">
                <a:latin typeface=".VnBlackH" pitchFamily="34" charset="0"/>
              </a:rPr>
              <a:t>1</a:t>
            </a:r>
            <a:endParaRPr lang="en-US" sz="28700" b="1" dirty="0">
              <a:latin typeface=".VnBlackH" pitchFamily="34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108991" y="0"/>
            <a:ext cx="3865115" cy="32849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 smtClean="0">
                <a:latin typeface=".VnBlackH" pitchFamily="34" charset="0"/>
              </a:rPr>
              <a:t>2</a:t>
            </a:r>
            <a:endParaRPr lang="en-US" sz="28700" b="1" dirty="0">
              <a:latin typeface=".VnBlackH" pitchFamily="34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7974106" y="-13139"/>
            <a:ext cx="4217894" cy="32849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 smtClean="0">
                <a:latin typeface=".VnBlackH" pitchFamily="34" charset="0"/>
              </a:rPr>
              <a:t>3</a:t>
            </a:r>
            <a:endParaRPr lang="en-US" sz="28700" b="1" dirty="0">
              <a:latin typeface=".VnBlackH" pitchFamily="34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25670" y="3284984"/>
            <a:ext cx="4083321" cy="3573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 smtClean="0">
                <a:latin typeface=".VnBlackH" pitchFamily="34" charset="0"/>
              </a:rPr>
              <a:t>4</a:t>
            </a:r>
            <a:endParaRPr lang="en-US" sz="28700" b="1" dirty="0">
              <a:latin typeface=".VnBlackH" pitchFamily="34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4108990" y="3287551"/>
            <a:ext cx="3865115" cy="3573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 smtClean="0">
                <a:latin typeface=".VnBlackH" pitchFamily="34" charset="0"/>
              </a:rPr>
              <a:t>5</a:t>
            </a:r>
            <a:endParaRPr lang="en-US" sz="28700" b="1" dirty="0">
              <a:latin typeface=".VnBlackH" pitchFamily="34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7974105" y="3258706"/>
            <a:ext cx="4217895" cy="3573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 smtClean="0">
                <a:latin typeface=".VnBlackH" pitchFamily="34" charset="0"/>
              </a:rPr>
              <a:t>6</a:t>
            </a:r>
            <a:endParaRPr lang="en-US" sz="28700" b="1" dirty="0">
              <a:latin typeface=".VnBlack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chsi.vn\Desktop\C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1925"/>
            <a:ext cx="12191999" cy="718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240631" y="6127332"/>
            <a:ext cx="974558" cy="59506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2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echsi.vn\Desktop\z5942342152479_0cd023ec14b479b9019b0b7207c7ba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89" y="0"/>
            <a:ext cx="1232078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240631" y="6127332"/>
            <a:ext cx="974558" cy="59506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9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chsi.vn\Desktop\ch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240631" y="6127332"/>
            <a:ext cx="974558" cy="59506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2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si.vn\Desktop\bà.web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90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240631" y="6127332"/>
            <a:ext cx="974558" cy="59506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2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chsi.vn\Desktop\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240631" y="6127332"/>
            <a:ext cx="974558" cy="59506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7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Techsi.vn\Desktop\ong-gia-noel-la-ai-viendi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240631" y="6127332"/>
            <a:ext cx="974558" cy="59506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3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390</Words>
  <Application>Microsoft Office PowerPoint</Application>
  <PresentationFormat>Custom</PresentationFormat>
  <Paragraphs>65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meow Đức</dc:creator>
  <cp:lastModifiedBy>Techsi.vn</cp:lastModifiedBy>
  <cp:revision>51</cp:revision>
  <dcterms:created xsi:type="dcterms:W3CDTF">2024-01-10T22:24:45Z</dcterms:created>
  <dcterms:modified xsi:type="dcterms:W3CDTF">2025-03-20T01:48:21Z</dcterms:modified>
</cp:coreProperties>
</file>