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7" r:id="rId2"/>
    <p:sldId id="301" r:id="rId3"/>
    <p:sldId id="348" r:id="rId4"/>
    <p:sldId id="319" r:id="rId5"/>
    <p:sldId id="321" r:id="rId6"/>
    <p:sldId id="323" r:id="rId7"/>
    <p:sldId id="324" r:id="rId8"/>
    <p:sldId id="340" r:id="rId9"/>
    <p:sldId id="326" r:id="rId10"/>
    <p:sldId id="325" r:id="rId11"/>
    <p:sldId id="327" r:id="rId12"/>
    <p:sldId id="328" r:id="rId13"/>
    <p:sldId id="347" r:id="rId14"/>
    <p:sldId id="341" r:id="rId15"/>
    <p:sldId id="343" r:id="rId16"/>
    <p:sldId id="329" r:id="rId17"/>
    <p:sldId id="342" r:id="rId18"/>
    <p:sldId id="322" r:id="rId19"/>
    <p:sldId id="344" r:id="rId20"/>
    <p:sldId id="345" r:id="rId21"/>
    <p:sldId id="346" r:id="rId22"/>
    <p:sldId id="330" r:id="rId23"/>
    <p:sldId id="332" r:id="rId24"/>
    <p:sldId id="334" r:id="rId25"/>
    <p:sldId id="336" r:id="rId26"/>
    <p:sldId id="339" r:id="rId27"/>
    <p:sldId id="338" r:id="rId28"/>
    <p:sldId id="285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220"/>
    <a:srgbClr val="5A8107"/>
    <a:srgbClr val="C5D0DC"/>
    <a:srgbClr val="010014"/>
    <a:srgbClr val="90B90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8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3DE7B-55ED-4EC8-A21B-44B5B580FC4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C25F3-9FC2-4666-830B-9444CF8A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0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C25F3-9FC2-4666-830B-9444CF8A73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74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AF6CC-FAE5-4CD1-A7F7-FF6618BA3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4B7CA-3178-4F14-ACDC-BEE0B3EBC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CBF12-C365-4E12-A5FD-DA54460D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0C9BF-3573-4E77-A6E7-C19FA928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EC273-B9F1-4B9B-ADC8-D604334A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55439"/>
      </p:ext>
    </p:extLst>
  </p:cSld>
  <p:clrMapOvr>
    <a:masterClrMapping/>
  </p:clrMapOvr>
  <p:transition spd="slow"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8AAA-4827-4424-A51E-2B373008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6B8A2-5D5F-452C-A360-911B04669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FF4A6-1DC9-4777-B60A-529B931A3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5C1CD-F299-4F31-A896-CE64BF83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DABD4-185D-4460-B5A2-DD3F77A40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7128"/>
      </p:ext>
    </p:extLst>
  </p:cSld>
  <p:clrMapOvr>
    <a:masterClrMapping/>
  </p:clrMapOvr>
  <p:transition spd="slow"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01C6DF-FB8C-4C1B-B743-93A7D8418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C40D2-BA65-4A37-B26F-2C45F1FDE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F6580-451E-4F18-A9B4-8D1C44EB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C2F2B-6CD0-4AF9-B9B5-7894AD80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F0DC0-18D7-4320-B2E4-EAE886D4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44367"/>
      </p:ext>
    </p:extLst>
  </p:cSld>
  <p:clrMapOvr>
    <a:masterClrMapping/>
  </p:clrMapOvr>
  <p:transition spd="slow"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4379-920E-4A6C-9106-F059C15B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1515B-C172-4493-8699-30534CE23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B80BF-57DB-4139-8AA4-5800ED65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7F50F-1094-4990-AA48-DC6D0D30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45BB8-7844-417C-A120-CA189DC1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7454"/>
      </p:ext>
    </p:extLst>
  </p:cSld>
  <p:clrMapOvr>
    <a:masterClrMapping/>
  </p:clrMapOvr>
  <p:transition spd="slow"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38F2-43AE-4525-902E-29974A6D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19799-2E29-4F3D-ABEB-AA05CBFE7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C27C-6040-4DF4-8E28-272FF2FC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F927E-6BF4-4DF5-97A3-94692AAF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D7525-1830-482A-B8F9-58A0D2B4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59748"/>
      </p:ext>
    </p:extLst>
  </p:cSld>
  <p:clrMapOvr>
    <a:masterClrMapping/>
  </p:clrMapOvr>
  <p:transition spd="slow"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D5D8-A96F-495D-8644-9BDB249F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33E7-E3FC-4723-83D8-6BBBF84D0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0DFE0-F587-46BD-93AE-3A36F54DF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C537B-9119-4727-92EF-1DB3D039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9D35E-FB6C-4158-BF31-D2F3CD835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A8166-CA7E-48DD-A260-EBA53848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63107"/>
      </p:ext>
    </p:extLst>
  </p:cSld>
  <p:clrMapOvr>
    <a:masterClrMapping/>
  </p:clrMapOvr>
  <p:transition spd="slow"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B5E6-C123-4349-BAE1-011F1DEF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4BD67-1224-4367-9A9C-2E0D9DA82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AE178-53EB-49A2-8D18-A2A7FA0BD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A6EEA8-6792-430D-9BF3-2B60D919D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B42507-2BAB-4F4B-8D90-9B723BC12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219EE-FEAF-426F-BFF6-25E27648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24B47A-E579-4E2C-9D63-FB0AB16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B99871-BD87-4F4B-8CC0-D70C8C42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49132"/>
      </p:ext>
    </p:extLst>
  </p:cSld>
  <p:clrMapOvr>
    <a:masterClrMapping/>
  </p:clrMapOvr>
  <p:transition spd="slow"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B0BDD-2DC9-49EE-B44E-2175A3C9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ACDA3-5B29-47B2-94EA-587899F6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6FC35-0A65-4915-8098-EA197A2FF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0F823-9483-4B92-B196-FD464200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09258"/>
      </p:ext>
    </p:extLst>
  </p:cSld>
  <p:clrMapOvr>
    <a:masterClrMapping/>
  </p:clrMapOvr>
  <p:transition spd="slow"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CA79AF-884B-4E24-BB0D-A077C88A9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9A393-5842-4D7F-806B-D2389BA2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548ED-F522-43BD-A27C-6CFD005D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72484"/>
      </p:ext>
    </p:extLst>
  </p:cSld>
  <p:clrMapOvr>
    <a:masterClrMapping/>
  </p:clrMapOvr>
  <p:transition spd="slow"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E949A-B34F-4A79-BB0A-AE17B5C9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44D21-3FEE-45FD-BEF5-282D946F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E40B6-4A69-445C-AACA-F500A5164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920BA-C432-4FB8-995E-61B05357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9EAC3-6979-4ED4-977E-C9FBF2AA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F37DC-2C3D-495D-ADCD-47AACFB1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73217"/>
      </p:ext>
    </p:extLst>
  </p:cSld>
  <p:clrMapOvr>
    <a:masterClrMapping/>
  </p:clrMapOvr>
  <p:transition spd="slow"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4A167-C95C-4221-956F-5EFE7014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CE2E8E-A407-45FB-968E-190FC6221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23D7F-0109-4380-B54F-96854E84D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F764D-E5A8-467B-915B-2816C270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789C0-DC70-4A1F-A68E-3EF05E29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32C3E-CF15-4CF1-A19A-7F0C9363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10709"/>
      </p:ext>
    </p:extLst>
  </p:cSld>
  <p:clrMapOvr>
    <a:masterClrMapping/>
  </p:clrMapOvr>
  <p:transition spd="slow"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E6F7A9-3EA5-4059-81A3-BD3B0E60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B9C43-9506-43F8-809D-CF2907D5A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D15B3-8AA8-48CB-9B9E-CFD624B2C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DE1AC-BEB1-4AC8-BA58-4EE4010B6F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BB383-3FB7-4630-86C1-FF1C95360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912A0-49BA-439E-B036-D29F2AF82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9D595-5864-4168-993C-7283B82CF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9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ndAc>
      <p:endSnd/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2" name="Picture 44" descr="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26264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1952625" y="722313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TÂY HỒ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NHẬT TÂN</a:t>
            </a:r>
            <a:endParaRPr lang="en-US" altLang="en-US" sz="24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  <p:sp>
        <p:nvSpPr>
          <p:cNvPr id="2094" name="WordArt 46"/>
          <p:cNvSpPr>
            <a:spLocks noChangeArrowheads="1" noChangeShapeType="1" noTextEdit="1"/>
          </p:cNvSpPr>
          <p:nvPr/>
        </p:nvSpPr>
        <p:spPr bwMode="auto">
          <a:xfrm>
            <a:off x="2700339" y="2022475"/>
            <a:ext cx="732472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kern="10" dirty="0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kern="10" dirty="0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kern="10" dirty="0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b="1" kern="10" dirty="0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kern="10" dirty="0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 cap="sq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000" b="1" kern="10" dirty="0">
              <a:ln w="12700" cap="sq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6" name="Picture 48" descr="j04346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514601"/>
            <a:ext cx="819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9" descr="j04347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001964"/>
            <a:ext cx="3286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52" descr="phao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61913"/>
            <a:ext cx="1670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Picture 53" descr="phao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1670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2" name="Picture 54" descr="17dv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43476"/>
            <a:ext cx="18478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3" name="Picture 55" descr="17dv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4943476"/>
            <a:ext cx="18478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WordArt 58"/>
          <p:cNvSpPr>
            <a:spLocks noChangeArrowheads="1" noChangeShapeType="1" noTextEdit="1"/>
          </p:cNvSpPr>
          <p:nvPr/>
        </p:nvSpPr>
        <p:spPr bwMode="auto">
          <a:xfrm>
            <a:off x="2209800" y="3195638"/>
            <a:ext cx="84582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tài:Kỹ</a:t>
            </a:r>
            <a:r>
              <a:rPr lang="en-US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4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07" name="Text Box 59"/>
          <p:cNvSpPr txBox="1">
            <a:spLocks noChangeArrowheads="1"/>
          </p:cNvSpPr>
          <p:nvPr/>
        </p:nvSpPr>
        <p:spPr bwMode="auto">
          <a:xfrm>
            <a:off x="2664759" y="5021480"/>
            <a:ext cx="701264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Thị Thanh Tâm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: MGN B4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31064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3" grpId="0"/>
      <p:bldP spid="2094" grpId="0" animBg="1"/>
      <p:bldP spid="2106" grpId="0" animBg="1"/>
      <p:bldP spid="21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0100" y="2717800"/>
            <a:ext cx="4792748" cy="340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88901"/>
            <a:ext cx="3552944" cy="3314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"/>
            <a:ext cx="3007360" cy="375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05" y="2742568"/>
            <a:ext cx="999055" cy="1016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93" y="5104767"/>
            <a:ext cx="999055" cy="1016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285" y="2560005"/>
            <a:ext cx="846784" cy="8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82296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4" y="0"/>
            <a:ext cx="4965700" cy="3310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22500"/>
            <a:ext cx="3467100" cy="4195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2440516"/>
            <a:ext cx="3454400" cy="408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99" y="2272984"/>
            <a:ext cx="999055" cy="1016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945" y="5409567"/>
            <a:ext cx="999055" cy="1016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17" y="5548738"/>
            <a:ext cx="846784" cy="8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59394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0"/>
            <a:ext cx="428625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6"/>
            <a:ext cx="3905250" cy="3230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943426"/>
            <a:ext cx="3519016" cy="5275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5" y="2459323"/>
            <a:ext cx="999055" cy="1016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05" y="4901568"/>
            <a:ext cx="999055" cy="1016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93" y="2013905"/>
            <a:ext cx="846784" cy="8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70513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300"/>
            <a:ext cx="12192000" cy="73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71983"/>
      </p:ext>
    </p:extLst>
  </p:cSld>
  <p:clrMapOvr>
    <a:masterClrMapping/>
  </p:clrMapOvr>
  <p:transition spd="slow">
    <p:sndAc>
      <p:endSnd/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68792824436421692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991"/>
            <a:ext cx="125095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64040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3776829963225601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36037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97261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21232268748229819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1219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19923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300"/>
            <a:ext cx="12192000" cy="73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21116"/>
      </p:ext>
    </p:extLst>
  </p:cSld>
  <p:clrMapOvr>
    <a:masterClrMapping/>
  </p:clrMapOvr>
  <p:transition spd="slow">
    <p:sndAc>
      <p:endSnd/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8087366439253427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65709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1191409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05163" y="3205161"/>
            <a:ext cx="6858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5" y="6477000"/>
            <a:ext cx="117123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1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" y="0"/>
            <a:ext cx="12192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1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5674239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1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9" y="5736851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1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564" y="34131"/>
            <a:ext cx="1143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761208civf7vumc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9" y="875904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1" descr="761208civf7vumc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81" y="2764025"/>
            <a:ext cx="2667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2" descr="761208civf7vumc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32" y="1523207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78702" y="3128962"/>
            <a:ext cx="6248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1"/>
          <p:cNvSpPr>
            <a:spLocks noChangeArrowheads="1"/>
          </p:cNvSpPr>
          <p:nvPr/>
        </p:nvSpPr>
        <p:spPr bwMode="auto">
          <a:xfrm>
            <a:off x="2362200" y="1295400"/>
            <a:ext cx="6781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36243"/>
      </p:ext>
    </p:extLst>
  </p:cSld>
  <p:clrMapOvr>
    <a:masterClrMapping/>
  </p:clrMapOvr>
  <p:transition spd="slow">
    <p:sndAc>
      <p:endSnd/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20461641607591477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72353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6576410394368087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86259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1191409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9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05163" y="3205161"/>
            <a:ext cx="6858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9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5" y="6477000"/>
            <a:ext cx="117123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1" descr="0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" y="0"/>
            <a:ext cx="12192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1" descr="0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5674239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1" descr="0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9" y="5736851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1" descr="0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564" y="34131"/>
            <a:ext cx="1143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9" y="875904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1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81" y="2764025"/>
            <a:ext cx="2667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2" descr="761208civf7vumc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32" y="1523207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9" descr="flower[1][1]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78702" y="3128962"/>
            <a:ext cx="6248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1"/>
          <p:cNvSpPr>
            <a:spLocks noChangeArrowheads="1"/>
          </p:cNvSpPr>
          <p:nvPr/>
        </p:nvSpPr>
        <p:spPr bwMode="auto">
          <a:xfrm>
            <a:off x="1939739" y="787004"/>
            <a:ext cx="7721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alt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4800" b="1" dirty="0">
                <a:solidFill>
                  <a:srgbClr val="00B0F0"/>
                </a:solidFill>
                <a:latin typeface=".VnTime" pitchFamily="34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.VnTime" pitchFamily="34" charset="0"/>
              </a:rPr>
              <a:t>chơi</a:t>
            </a:r>
            <a:r>
              <a:rPr lang="en-US" altLang="en-US" sz="4800" b="1" dirty="0">
                <a:solidFill>
                  <a:srgbClr val="00B0F0"/>
                </a:solidFill>
                <a:latin typeface=".VnTime" pitchFamily="34" charset="0"/>
              </a:rPr>
              <a:t>: </a:t>
            </a:r>
            <a:r>
              <a:rPr lang="en-US" altLang="en-US" sz="4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altLang="en-US" sz="4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4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4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4" name="Tro-choi-am-nhac_nhacchuongmienphi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3100" y="3301066"/>
            <a:ext cx="2550039" cy="25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0385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94129" y="6201214"/>
            <a:ext cx="6533685" cy="73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7383462" y="6020883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56357"/>
            <a:ext cx="842681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11339512" y="49547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WordArt 58"/>
          <p:cNvSpPr>
            <a:spLocks noChangeArrowheads="1" noChangeShapeType="1" noTextEdit="1"/>
          </p:cNvSpPr>
          <p:nvPr/>
        </p:nvSpPr>
        <p:spPr bwMode="auto">
          <a:xfrm>
            <a:off x="8948738" y="5167314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716154" y="284101"/>
            <a:ext cx="8910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076056" y="1994010"/>
            <a:ext cx="282836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847956" y="1987661"/>
            <a:ext cx="282836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8567468" y="2169821"/>
            <a:ext cx="28283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58"/>
          <p:cNvSpPr>
            <a:spLocks noChangeArrowheads="1" noChangeShapeType="1" noTextEdit="1"/>
          </p:cNvSpPr>
          <p:nvPr/>
        </p:nvSpPr>
        <p:spPr bwMode="auto">
          <a:xfrm>
            <a:off x="9255918" y="4545012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7" name="WordArt 59"/>
          <p:cNvSpPr>
            <a:spLocks noChangeArrowheads="1" noChangeShapeType="1" noTextEdit="1"/>
          </p:cNvSpPr>
          <p:nvPr/>
        </p:nvSpPr>
        <p:spPr bwMode="auto">
          <a:xfrm>
            <a:off x="9347200" y="4660899"/>
            <a:ext cx="823118" cy="107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0" name="WordArt 57"/>
          <p:cNvSpPr>
            <a:spLocks noChangeArrowheads="1" noChangeShapeType="1" noTextEdit="1"/>
          </p:cNvSpPr>
          <p:nvPr/>
        </p:nvSpPr>
        <p:spPr bwMode="auto">
          <a:xfrm>
            <a:off x="9283303" y="4730749"/>
            <a:ext cx="950912" cy="938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31" name="AutoShape 62"/>
          <p:cNvSpPr>
            <a:spLocks noChangeArrowheads="1"/>
          </p:cNvSpPr>
          <p:nvPr/>
        </p:nvSpPr>
        <p:spPr bwMode="auto">
          <a:xfrm>
            <a:off x="8305800" y="3889998"/>
            <a:ext cx="3276600" cy="25955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anose="02020603050405020304" pitchFamily="18" charset="0"/>
              </a:rPr>
              <a:t>Hết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giờ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19" y="3066079"/>
            <a:ext cx="999055" cy="10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3471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6" grpId="0" animBg="1"/>
      <p:bldP spid="27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94129" y="6201214"/>
            <a:ext cx="6533685" cy="73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7383462" y="6020883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56357"/>
            <a:ext cx="842681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11339512" y="49547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WordArt 58"/>
          <p:cNvSpPr>
            <a:spLocks noChangeArrowheads="1" noChangeShapeType="1" noTextEdit="1"/>
          </p:cNvSpPr>
          <p:nvPr/>
        </p:nvSpPr>
        <p:spPr bwMode="auto">
          <a:xfrm>
            <a:off x="8948738" y="5167314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716154" y="284101"/>
            <a:ext cx="8910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21340" y="1994013"/>
            <a:ext cx="34830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267200" y="1987663"/>
            <a:ext cx="34091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7924800" y="1938990"/>
            <a:ext cx="347103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58"/>
          <p:cNvSpPr>
            <a:spLocks noChangeArrowheads="1" noChangeShapeType="1" noTextEdit="1"/>
          </p:cNvSpPr>
          <p:nvPr/>
        </p:nvSpPr>
        <p:spPr bwMode="auto">
          <a:xfrm>
            <a:off x="9255918" y="4545012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7" name="WordArt 59"/>
          <p:cNvSpPr>
            <a:spLocks noChangeArrowheads="1" noChangeShapeType="1" noTextEdit="1"/>
          </p:cNvSpPr>
          <p:nvPr/>
        </p:nvSpPr>
        <p:spPr bwMode="auto">
          <a:xfrm>
            <a:off x="9347200" y="4660899"/>
            <a:ext cx="823118" cy="107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0" name="WordArt 57"/>
          <p:cNvSpPr>
            <a:spLocks noChangeArrowheads="1" noChangeShapeType="1" noTextEdit="1"/>
          </p:cNvSpPr>
          <p:nvPr/>
        </p:nvSpPr>
        <p:spPr bwMode="auto">
          <a:xfrm>
            <a:off x="9283303" y="4730749"/>
            <a:ext cx="950912" cy="938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31" name="AutoShape 62"/>
          <p:cNvSpPr>
            <a:spLocks noChangeArrowheads="1"/>
          </p:cNvSpPr>
          <p:nvPr/>
        </p:nvSpPr>
        <p:spPr bwMode="auto">
          <a:xfrm>
            <a:off x="8305800" y="3889998"/>
            <a:ext cx="3276600" cy="25955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anose="02020603050405020304" pitchFamily="18" charset="0"/>
              </a:rPr>
              <a:t>Hết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giờ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75" y="3116880"/>
            <a:ext cx="999055" cy="10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17938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6" grpId="0" animBg="1"/>
      <p:bldP spid="27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94129" y="6201214"/>
            <a:ext cx="6533685" cy="73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7383462" y="6020883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56357"/>
            <a:ext cx="842681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11339512" y="49547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WordArt 58"/>
          <p:cNvSpPr>
            <a:spLocks noChangeArrowheads="1" noChangeShapeType="1" noTextEdit="1"/>
          </p:cNvSpPr>
          <p:nvPr/>
        </p:nvSpPr>
        <p:spPr bwMode="auto">
          <a:xfrm>
            <a:off x="8948738" y="5167314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716154" y="284101"/>
            <a:ext cx="8910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là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43540" y="2208140"/>
            <a:ext cx="34830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360971" y="2218495"/>
            <a:ext cx="40695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6988969" y="2208139"/>
            <a:ext cx="4914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58"/>
          <p:cNvSpPr>
            <a:spLocks noChangeArrowheads="1" noChangeShapeType="1" noTextEdit="1"/>
          </p:cNvSpPr>
          <p:nvPr/>
        </p:nvSpPr>
        <p:spPr bwMode="auto">
          <a:xfrm>
            <a:off x="9255918" y="4545012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7" name="WordArt 59"/>
          <p:cNvSpPr>
            <a:spLocks noChangeArrowheads="1" noChangeShapeType="1" noTextEdit="1"/>
          </p:cNvSpPr>
          <p:nvPr/>
        </p:nvSpPr>
        <p:spPr bwMode="auto">
          <a:xfrm>
            <a:off x="9347200" y="4660899"/>
            <a:ext cx="823118" cy="107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0" name="WordArt 57"/>
          <p:cNvSpPr>
            <a:spLocks noChangeArrowheads="1" noChangeShapeType="1" noTextEdit="1"/>
          </p:cNvSpPr>
          <p:nvPr/>
        </p:nvSpPr>
        <p:spPr bwMode="auto">
          <a:xfrm>
            <a:off x="9283303" y="4730749"/>
            <a:ext cx="950912" cy="938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31" name="AutoShape 62"/>
          <p:cNvSpPr>
            <a:spLocks noChangeArrowheads="1"/>
          </p:cNvSpPr>
          <p:nvPr/>
        </p:nvSpPr>
        <p:spPr bwMode="auto">
          <a:xfrm>
            <a:off x="8305800" y="3889998"/>
            <a:ext cx="3276600" cy="25955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anose="02020603050405020304" pitchFamily="18" charset="0"/>
              </a:rPr>
              <a:t>Hết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giờ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75" y="3116880"/>
            <a:ext cx="999055" cy="10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5475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6" grpId="0" animBg="1"/>
      <p:bldP spid="27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94129" y="6201214"/>
            <a:ext cx="6533685" cy="73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7383462" y="6020883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56357"/>
            <a:ext cx="842681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11339512" y="49547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WordArt 58"/>
          <p:cNvSpPr>
            <a:spLocks noChangeArrowheads="1" noChangeShapeType="1" noTextEdit="1"/>
          </p:cNvSpPr>
          <p:nvPr/>
        </p:nvSpPr>
        <p:spPr bwMode="auto">
          <a:xfrm>
            <a:off x="8948738" y="5167314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716154" y="7102"/>
            <a:ext cx="89109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21340" y="1994012"/>
            <a:ext cx="34830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974339" y="2008425"/>
            <a:ext cx="34091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7924799" y="2008425"/>
            <a:ext cx="34710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58"/>
          <p:cNvSpPr>
            <a:spLocks noChangeArrowheads="1" noChangeShapeType="1" noTextEdit="1"/>
          </p:cNvSpPr>
          <p:nvPr/>
        </p:nvSpPr>
        <p:spPr bwMode="auto">
          <a:xfrm>
            <a:off x="9255918" y="4545012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7" name="WordArt 59"/>
          <p:cNvSpPr>
            <a:spLocks noChangeArrowheads="1" noChangeShapeType="1" noTextEdit="1"/>
          </p:cNvSpPr>
          <p:nvPr/>
        </p:nvSpPr>
        <p:spPr bwMode="auto">
          <a:xfrm>
            <a:off x="9347200" y="4660899"/>
            <a:ext cx="823118" cy="107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0" name="WordArt 57"/>
          <p:cNvSpPr>
            <a:spLocks noChangeArrowheads="1" noChangeShapeType="1" noTextEdit="1"/>
          </p:cNvSpPr>
          <p:nvPr/>
        </p:nvSpPr>
        <p:spPr bwMode="auto">
          <a:xfrm>
            <a:off x="9283303" y="4730749"/>
            <a:ext cx="950912" cy="938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31" name="AutoShape 62"/>
          <p:cNvSpPr>
            <a:spLocks noChangeArrowheads="1"/>
          </p:cNvSpPr>
          <p:nvPr/>
        </p:nvSpPr>
        <p:spPr bwMode="auto">
          <a:xfrm>
            <a:off x="8305800" y="3889998"/>
            <a:ext cx="3276600" cy="25955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anose="02020603050405020304" pitchFamily="18" charset="0"/>
              </a:rPr>
              <a:t>Hết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giờ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75" y="2950252"/>
            <a:ext cx="999055" cy="10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5475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6" grpId="0" animBg="1"/>
      <p:bldP spid="27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2 BÔNG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31"/>
          <a:stretch>
            <a:fillRect/>
          </a:stretch>
        </p:blipFill>
        <p:spPr bwMode="auto">
          <a:xfrm>
            <a:off x="94129" y="6201214"/>
            <a:ext cx="6533685" cy="73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2 BÔNG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31"/>
          <a:stretch>
            <a:fillRect/>
          </a:stretch>
        </p:blipFill>
        <p:spPr bwMode="auto">
          <a:xfrm>
            <a:off x="7383462" y="6020883"/>
            <a:ext cx="474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0" y="-56357"/>
            <a:ext cx="842681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2 BÔNG H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/>
          <a:stretch>
            <a:fillRect/>
          </a:stretch>
        </p:blipFill>
        <p:spPr bwMode="auto">
          <a:xfrm>
            <a:off x="11339512" y="49547"/>
            <a:ext cx="914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WordArt 58"/>
          <p:cNvSpPr>
            <a:spLocks noChangeArrowheads="1" noChangeShapeType="1" noTextEdit="1"/>
          </p:cNvSpPr>
          <p:nvPr/>
        </p:nvSpPr>
        <p:spPr bwMode="auto">
          <a:xfrm>
            <a:off x="8948738" y="5167314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716154" y="7102"/>
            <a:ext cx="89109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-25388" y="2239890"/>
            <a:ext cx="34830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218691" y="2239889"/>
            <a:ext cx="34091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6861830" y="2158163"/>
            <a:ext cx="48498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58"/>
          <p:cNvSpPr>
            <a:spLocks noChangeArrowheads="1" noChangeShapeType="1" noTextEdit="1"/>
          </p:cNvSpPr>
          <p:nvPr/>
        </p:nvSpPr>
        <p:spPr bwMode="auto">
          <a:xfrm>
            <a:off x="9255918" y="4545012"/>
            <a:ext cx="995362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7" name="WordArt 59"/>
          <p:cNvSpPr>
            <a:spLocks noChangeArrowheads="1" noChangeShapeType="1" noTextEdit="1"/>
          </p:cNvSpPr>
          <p:nvPr/>
        </p:nvSpPr>
        <p:spPr bwMode="auto">
          <a:xfrm>
            <a:off x="9347200" y="4660899"/>
            <a:ext cx="823118" cy="107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0" name="WordArt 57"/>
          <p:cNvSpPr>
            <a:spLocks noChangeArrowheads="1" noChangeShapeType="1" noTextEdit="1"/>
          </p:cNvSpPr>
          <p:nvPr/>
        </p:nvSpPr>
        <p:spPr bwMode="auto">
          <a:xfrm>
            <a:off x="9283303" y="4730749"/>
            <a:ext cx="950912" cy="938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31" name="AutoShape 62"/>
          <p:cNvSpPr>
            <a:spLocks noChangeArrowheads="1"/>
          </p:cNvSpPr>
          <p:nvPr/>
        </p:nvSpPr>
        <p:spPr bwMode="auto">
          <a:xfrm>
            <a:off x="8305800" y="3889998"/>
            <a:ext cx="3276600" cy="25955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anose="02020603050405020304" pitchFamily="18" charset="0"/>
              </a:rPr>
              <a:t>Hết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giờ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26" y="3255552"/>
            <a:ext cx="999055" cy="10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5475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6" grpId="0" animBg="1"/>
      <p:bldP spid="27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00"/>
            <a:ext cx="12192001" cy="686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3235" y="929960"/>
            <a:ext cx="861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Hát</a:t>
            </a:r>
            <a:r>
              <a:rPr lang="en-US" sz="4800" b="1" dirty="0">
                <a:solidFill>
                  <a:srgbClr val="FF0000"/>
                </a:solidFill>
              </a:rPr>
              <a:t>: “An </a:t>
            </a:r>
            <a:r>
              <a:rPr lang="en-US" sz="4800" b="1" dirty="0" err="1">
                <a:solidFill>
                  <a:srgbClr val="FF0000"/>
                </a:solidFill>
              </a:rPr>
              <a:t>toàn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giao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thông</a:t>
            </a:r>
            <a:r>
              <a:rPr lang="en-US" sz="4800" b="1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2" name="Bài nhảy _AN TOÀN GIAO THÔNG__ MGTH - STEM - STEAM (320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1100" y="1866900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6674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F1D2741-0308-F162-D50E-D88106593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flower[1][1][1][1]">
            <a:extLst>
              <a:ext uri="{FF2B5EF4-FFF2-40B4-BE49-F238E27FC236}">
                <a16:creationId xmlns:a16="http://schemas.microsoft.com/office/drawing/2014/main" id="{EC19686D-BF3B-CF9C-9864-7C0DC5F14B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1191409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9" descr="flower[1][1][1][1]">
            <a:extLst>
              <a:ext uri="{FF2B5EF4-FFF2-40B4-BE49-F238E27FC236}">
                <a16:creationId xmlns:a16="http://schemas.microsoft.com/office/drawing/2014/main" id="{9AAFD497-567E-5433-EE5F-253F7E59CA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05163" y="3205161"/>
            <a:ext cx="6858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9" descr="flower[1][1][1][1]">
            <a:extLst>
              <a:ext uri="{FF2B5EF4-FFF2-40B4-BE49-F238E27FC236}">
                <a16:creationId xmlns:a16="http://schemas.microsoft.com/office/drawing/2014/main" id="{D0DD90AD-FE0F-A79A-E176-8F5D427DA7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5" y="6477000"/>
            <a:ext cx="117123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1" descr="012">
            <a:extLst>
              <a:ext uri="{FF2B5EF4-FFF2-40B4-BE49-F238E27FC236}">
                <a16:creationId xmlns:a16="http://schemas.microsoft.com/office/drawing/2014/main" id="{4FE54014-A123-B1B8-489C-9ED669B3C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" y="0"/>
            <a:ext cx="12192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1" descr="012">
            <a:extLst>
              <a:ext uri="{FF2B5EF4-FFF2-40B4-BE49-F238E27FC236}">
                <a16:creationId xmlns:a16="http://schemas.microsoft.com/office/drawing/2014/main" id="{77805923-FE1A-6245-A8B3-7BE163A826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5674239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1" descr="012">
            <a:extLst>
              <a:ext uri="{FF2B5EF4-FFF2-40B4-BE49-F238E27FC236}">
                <a16:creationId xmlns:a16="http://schemas.microsoft.com/office/drawing/2014/main" id="{E2EA7B66-6E55-737E-1DB3-480B0F11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9" y="5736851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1" descr="012">
            <a:extLst>
              <a:ext uri="{FF2B5EF4-FFF2-40B4-BE49-F238E27FC236}">
                <a16:creationId xmlns:a16="http://schemas.microsoft.com/office/drawing/2014/main" id="{E4353BE3-ADB3-87A0-31A5-AD8213498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564" y="34131"/>
            <a:ext cx="1143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761208civf7vumcn">
            <a:extLst>
              <a:ext uri="{FF2B5EF4-FFF2-40B4-BE49-F238E27FC236}">
                <a16:creationId xmlns:a16="http://schemas.microsoft.com/office/drawing/2014/main" id="{D4F8628A-C374-607E-2EC9-F0E6CFCD55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9" y="875904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1" descr="761208civf7vumcn">
            <a:extLst>
              <a:ext uri="{FF2B5EF4-FFF2-40B4-BE49-F238E27FC236}">
                <a16:creationId xmlns:a16="http://schemas.microsoft.com/office/drawing/2014/main" id="{3A781753-4555-F360-91D5-AC734701D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81" y="2764025"/>
            <a:ext cx="2667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2" descr="761208civf7vumcn">
            <a:extLst>
              <a:ext uri="{FF2B5EF4-FFF2-40B4-BE49-F238E27FC236}">
                <a16:creationId xmlns:a16="http://schemas.microsoft.com/office/drawing/2014/main" id="{A15689AE-A978-F0F4-CA56-E0583C6646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32" y="1523207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9" descr="flower[1][1][1][1]">
            <a:extLst>
              <a:ext uri="{FF2B5EF4-FFF2-40B4-BE49-F238E27FC236}">
                <a16:creationId xmlns:a16="http://schemas.microsoft.com/office/drawing/2014/main" id="{DB9F3F18-C620-A631-4E2B-F6053D2078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78702" y="3128962"/>
            <a:ext cx="6248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1">
            <a:extLst>
              <a:ext uri="{FF2B5EF4-FFF2-40B4-BE49-F238E27FC236}">
                <a16:creationId xmlns:a16="http://schemas.microsoft.com/office/drawing/2014/main" id="{BDDFAC8F-A47D-3561-0171-B4641FA18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618" y="1752599"/>
            <a:ext cx="6781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55172"/>
      </p:ext>
    </p:extLst>
  </p:cSld>
  <p:clrMapOvr>
    <a:masterClrMapping/>
  </p:clrMapOvr>
  <p:transition spd="slow">
    <p:sndAc>
      <p:endSnd/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300"/>
            <a:ext cx="12192000" cy="7378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300"/>
            <a:ext cx="12191999" cy="70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94513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300"/>
            <a:ext cx="12192000" cy="7378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1300"/>
            <a:ext cx="12192001" cy="73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21116"/>
      </p:ext>
    </p:extLst>
  </p:cSld>
  <p:clrMapOvr>
    <a:masterClrMapping/>
  </p:clrMapOvr>
  <p:transition spd="slow">
    <p:sndAc>
      <p:endSnd/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0554" y="0"/>
            <a:ext cx="88681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dirty="0" err="1">
                <a:solidFill>
                  <a:srgbClr val="FF0000"/>
                </a:solidFill>
                <a:latin typeface=".VnTime" pitchFamily="34" charset="0"/>
              </a:rPr>
              <a:t>Lắng</a:t>
            </a:r>
            <a:r>
              <a:rPr lang="en-US" altLang="en-US" sz="7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.VnTime" pitchFamily="34" charset="0"/>
              </a:rPr>
              <a:t>nghe</a:t>
            </a:r>
            <a:r>
              <a:rPr lang="en-US" altLang="en-US" sz="7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.VnTime" pitchFamily="34" charset="0"/>
              </a:rPr>
              <a:t>hướng</a:t>
            </a:r>
            <a:r>
              <a:rPr lang="en-US" altLang="en-US" sz="7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.VnTime" pitchFamily="34" charset="0"/>
              </a:rPr>
              <a:t>dẫn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64051"/>
      </p:ext>
    </p:extLst>
  </p:cSld>
  <p:clrMapOvr>
    <a:masterClrMapping/>
  </p:clrMapOvr>
  <p:transition spd="slow">
    <p:sndAc>
      <p:endSnd/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83198"/>
            <a:ext cx="11555259" cy="4147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12900" cy="16736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4500" y="361432"/>
            <a:ext cx="10145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.VnTime" pitchFamily="34" charset="0"/>
              </a:rPr>
              <a:t>Nhường</a:t>
            </a:r>
            <a:r>
              <a:rPr lang="en-US" altLang="en-US" sz="48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.VnTime" pitchFamily="34" charset="0"/>
              </a:rPr>
              <a:t>chỗ</a:t>
            </a:r>
            <a:r>
              <a:rPr lang="en-US" altLang="en-US" sz="48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.VnTime" pitchFamily="34" charset="0"/>
              </a:rPr>
              <a:t>cho</a:t>
            </a:r>
            <a:r>
              <a:rPr lang="en-US" altLang="en-US" sz="48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.VnTime" pitchFamily="34" charset="0"/>
              </a:rPr>
              <a:t>người</a:t>
            </a:r>
            <a:r>
              <a:rPr lang="en-US" altLang="en-US" sz="48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.VnTime" pitchFamily="34" charset="0"/>
              </a:rPr>
              <a:t>được</a:t>
            </a:r>
            <a:r>
              <a:rPr lang="en-US" altLang="en-US" sz="48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.VnTime" pitchFamily="34" charset="0"/>
              </a:rPr>
              <a:t>ưu</a:t>
            </a:r>
            <a:r>
              <a:rPr lang="en-US" altLang="en-US" sz="48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.VnTime" pitchFamily="34" charset="0"/>
              </a:rPr>
              <a:t>tiên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53136"/>
      </p:ext>
    </p:extLst>
  </p:cSld>
  <p:clrMapOvr>
    <a:masterClrMapping/>
  </p:clrMapOvr>
  <p:transition spd="slow">
    <p:sndAc>
      <p:endSnd/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97" y="821100"/>
            <a:ext cx="4202401" cy="5676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245"/>
            <a:ext cx="1930400" cy="18946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74754" y="-126245"/>
            <a:ext cx="7032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0056"/>
      </p:ext>
    </p:extLst>
  </p:cSld>
  <p:clrMapOvr>
    <a:masterClrMapping/>
  </p:clrMapOvr>
  <p:transition spd="slow">
    <p:sndAc>
      <p:endSnd/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1191409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05163" y="3205161"/>
            <a:ext cx="6858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5" y="6477000"/>
            <a:ext cx="117123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1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" y="0"/>
            <a:ext cx="12192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1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5674239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1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9" y="5736851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1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564" y="34131"/>
            <a:ext cx="1143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761208civf7vumc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9" y="875904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1" descr="761208civf7vumc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81" y="2764025"/>
            <a:ext cx="2667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2" descr="761208civf7vumc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32" y="1523207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9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78702" y="3128962"/>
            <a:ext cx="6248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1"/>
          <p:cNvSpPr>
            <a:spLocks noChangeArrowheads="1"/>
          </p:cNvSpPr>
          <p:nvPr/>
        </p:nvSpPr>
        <p:spPr bwMode="auto">
          <a:xfrm>
            <a:off x="2801469" y="2399904"/>
            <a:ext cx="6781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4800" b="1" dirty="0">
                <a:solidFill>
                  <a:srgbClr val="00B0F0"/>
                </a:solidFill>
                <a:latin typeface=".VnTime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2470504"/>
      </p:ext>
    </p:extLst>
  </p:cSld>
  <p:clrMapOvr>
    <a:masterClrMapping/>
  </p:clrMapOvr>
  <p:transition spd="slow">
    <p:sndAc>
      <p:endSnd/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2AFED28A-F1B2-4073-B352-5B2CB162994B}"/>
  <p:tag name="ISPRING_RESOURCE_FOLDER" val="C:\Users\ACER\Desktop\KIEN TAP\Presentation1\"/>
  <p:tag name="ISPRING_PRESENTATION_PATH" val="C:\Users\ACER\Desktop\KIEN TAP\Presentation1.pptx"/>
  <p:tag name="ISPRING_PROJECT_VERSION" val="9.3"/>
  <p:tag name="ISPRING_PROJECT_FOLDER_UPDATED" val="1"/>
  <p:tag name="ISPRING_SCREEN_RECS_UPDATED" val="C:\Users\ACER\Desktop\KIEN TAP\Presentation1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316</Words>
  <Application>Microsoft Office PowerPoint</Application>
  <PresentationFormat>Widescreen</PresentationFormat>
  <Paragraphs>59</Paragraphs>
  <Slides>28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.VnAvantH</vt:lpstr>
      <vt:lpstr>.VnTime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User</cp:lastModifiedBy>
  <cp:revision>124</cp:revision>
  <dcterms:created xsi:type="dcterms:W3CDTF">2020-11-10T14:15:01Z</dcterms:created>
  <dcterms:modified xsi:type="dcterms:W3CDTF">2025-03-18T09:44:44Z</dcterms:modified>
</cp:coreProperties>
</file>