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546" r:id="rId3"/>
    <p:sldId id="258" r:id="rId4"/>
    <p:sldId id="257" r:id="rId5"/>
    <p:sldId id="259" r:id="rId6"/>
    <p:sldId id="547" r:id="rId7"/>
    <p:sldId id="548" r:id="rId8"/>
    <p:sldId id="545" r:id="rId9"/>
    <p:sldId id="544" r:id="rId10"/>
    <p:sldId id="543" r:id="rId11"/>
    <p:sldId id="540" r:id="rId12"/>
    <p:sldId id="541" r:id="rId13"/>
    <p:sldId id="54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AC31-1867-47D6-9859-142AAE53F3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0B466-7E00-41D4-B3FF-CD1E7496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B466-7E00-41D4-B3FF-CD1E74960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B466-7E00-41D4-B3FF-CD1E749607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CAAA4-532C-3F23-BCF2-636A84393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7BF70C-C94D-C97B-5D24-7AA632E61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75C54-5AD4-0B76-0DB4-07D4CC27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79187F-46C7-4FB1-554D-9413E1C9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D64182-A385-C1EF-0BEF-95D20E0F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1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4448B-3090-199C-8BAE-C8E2DAE7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2B6F1C-25A4-AC61-CD7D-4FB7D3142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2A2358-02F6-4ADC-4B35-ABF6A522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671839-253E-7F39-0FEB-4F1D9E83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17D38-D42E-DC89-16EB-CB4DEE74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6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84B636-D46B-C71E-DC11-ADBF28D1C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40DB12-6C07-B509-A6FF-BA4223249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79F0AF-86DD-7DFA-B8FC-F700D2FE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9741F-8063-0F3A-1C0D-9A03F5B6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09DFB-4603-6423-CCD1-08235909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5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900" y="110813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1985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C0761-CCD5-9340-A7EC-8769DA51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B821B-36D0-7284-A0A8-852C4034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63A2B9-13B4-F7CF-46B1-B2F0400BE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2E0BAC-F46B-E7E9-ECC3-F51E484A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A79868-0656-F2C8-C515-B2DF7224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9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ADC17-F5DD-FDD5-BE91-4E014DEE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9AC3ED-54E5-3917-05A8-DA7544F66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80F13C-817F-AFA2-A6E3-BAF95FEB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B66C02-432B-E460-6CCE-E6333C14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0EA7E-97B4-FAAA-AD78-868833A3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8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9F0E9B-51D4-E237-B47D-6488AD84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A9D89-730B-443C-9558-5706F47A0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BDD61C-A890-3BA9-AF71-03640DA45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0DA586-8E4B-5CCA-E12F-244398FF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9DF20D-A502-F873-E472-61EA08F8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59600-A6A2-46F7-3BAC-E35F6D06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2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294A4-5896-D384-AF47-9BD21CA7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EA198C-DABF-9754-3AA8-A20BA22F0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06788C-C236-E378-141D-CEF3BF7C4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9FA48-64E6-05A2-D391-CF1764349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48F8F-39C0-CAB6-4DB6-C49AD6C9B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1C9DEC-EBCB-120E-21D3-957DC7198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F6074F-1D4B-D996-C4B6-9645A253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E97C5D-09E6-5DFF-18B7-9DC21F4C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A8F19-0A44-9FD6-3F46-E257339A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92095D-6CB0-6839-6DAA-CF86581B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E96C4-DDD1-2579-2075-26AF2B76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1D9D92-D296-B4A7-581C-E47B893F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8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8E9E59-7160-E38C-0021-D60A7403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B03CC-44F8-4496-BA90-E568E487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4E13FA-15A7-F0DA-5FF0-9AC55B53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9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4E64C-577D-85BA-8E02-D38639CA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09BA91-15DF-8598-9637-4A49CB4C6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2CFE98-8E49-4A36-70D1-ACFC7B82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5E6586-E9BE-98AA-16CE-5343AB74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4333C8-7B27-AF26-E8D9-C3BD611E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F00548-CD8E-B930-1041-5639E834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698DA0-E618-975E-968E-4826CBC7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0DDF2F-8033-0D09-F9A1-321EB6DA2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CF8728-5049-BDB9-D7DD-E9AF9DFAA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B322A6-6B3D-2B07-F54A-E630DC3A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FCB180-9419-134A-B221-47AF035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33C18-13C3-52A7-8333-3C65F804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71E662-5BBB-4A04-C2B7-E1C5C736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30C4A6-7365-39D1-9718-D85F29B9A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587EA-11F8-F7AB-88E9-F1BFA82C7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0A6C-0F3D-43D8-8387-3EA1EBF942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27039D-65A2-DD17-0EE9-712336AE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23376-5985-9935-FA27-67B5D9F29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954C-CC8C-4B68-A5C4-743973E7F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7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AC871-821F-BD2B-DA4E-56F1C5E58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C994E7-BC0D-2CD0-B218-3E440E2984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E314E-E0D5-F07F-3D38-056ED0168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1" y="349135"/>
            <a:ext cx="125023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A551AC-F2FD-D857-DFC6-56ECB6F86C64}"/>
              </a:ext>
            </a:extLst>
          </p:cNvPr>
          <p:cNvSpPr txBox="1"/>
          <p:nvPr/>
        </p:nvSpPr>
        <p:spPr>
          <a:xfrm>
            <a:off x="3258589" y="707723"/>
            <a:ext cx="893341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TÂY HỒ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TÂN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B0F0"/>
              </a:solidFill>
              <a:latin typeface="+mj-lt"/>
            </a:endParaRPr>
          </a:p>
          <a:p>
            <a:endParaRPr lang="vi-VN" sz="2800" dirty="0">
              <a:solidFill>
                <a:srgbClr val="00B0F0"/>
              </a:solidFill>
              <a:latin typeface="+mj-lt"/>
            </a:endParaRP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Lĩnh vực phát triển tình cảm-kỹ năng xã hội</a:t>
            </a: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Chủ đề :  Mùa hè tuyệt vời</a:t>
            </a: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Đề tài : Cách phòng tránh bị xâm hại</a:t>
            </a: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Giáo viên 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Bích Ngọc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Độ tuổi 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tuổi</a:t>
            </a: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Thời gian 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25-30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phút</a:t>
            </a:r>
          </a:p>
        </p:txBody>
      </p:sp>
    </p:spTree>
    <p:extLst>
      <p:ext uri="{BB962C8B-B14F-4D97-AF65-F5344CB8AC3E}">
        <p14:creationId xmlns:p14="http://schemas.microsoft.com/office/powerpoint/2010/main" val="264209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A9B6C903-A76D-411E-B97D-E0A2470CA994}"/>
              </a:ext>
            </a:extLst>
          </p:cNvPr>
          <p:cNvSpPr txBox="1"/>
          <p:nvPr/>
        </p:nvSpPr>
        <p:spPr>
          <a:xfrm>
            <a:off x="131580" y="5816600"/>
            <a:ext cx="86360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  <a:buFont typeface="Chewy" panose="020B0704020202020204"/>
            </a:pP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Đi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GB" sz="4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C06D511-DEDF-404D-99A4-F2A2A479A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713" l="48622" r="99435">
                        <a14:foregroundMark x1="92367" y1="81436" x2="92650" y2="89503"/>
                        <a14:foregroundMark x1="91661" y1="56243" x2="91661" y2="63978"/>
                        <a14:foregroundMark x1="94841" y1="58011" x2="98587" y2="68729"/>
                        <a14:foregroundMark x1="98869" y1="69503" x2="98869" y2="69503"/>
                        <a14:foregroundMark x1="98869" y1="69945" x2="94417" y2="81215"/>
                        <a14:foregroundMark x1="78092" y1="87514" x2="91378" y2="82431"/>
                        <a14:foregroundMark x1="82403" y1="88729" x2="97102" y2="90939"/>
                        <a14:foregroundMark x1="51661" y1="6519" x2="74629" y2="18343"/>
                        <a14:foregroundMark x1="59435" y1="5083" x2="73004" y2="8840"/>
                        <a14:foregroundMark x1="73216" y1="6630" x2="76820" y2="12818"/>
                        <a14:foregroundMark x1="57244" y1="3094" x2="57244" y2="3094"/>
                        <a14:foregroundMark x1="50035" y1="9392" x2="55336" y2="3536"/>
                        <a14:foregroundMark x1="53216" y1="4309" x2="50177" y2="828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233" b="5255"/>
          <a:stretch/>
        </p:blipFill>
        <p:spPr>
          <a:xfrm>
            <a:off x="6197600" y="18738"/>
            <a:ext cx="5842000" cy="5797862"/>
          </a:xfrm>
          <a:prstGeom prst="rect">
            <a:avLst/>
          </a:prstGeom>
        </p:spPr>
      </p:pic>
      <p:pic>
        <p:nvPicPr>
          <p:cNvPr id="4098" name="Picture 2" descr="http://thdoclap.pgdtpthainguyen.edu.vn/upload/s/20171225/026782e4523ccdff5a4c9d5c1660edfcxamhai4.jpg">
            <a:extLst>
              <a:ext uri="{FF2B5EF4-FFF2-40B4-BE49-F238E27FC236}">
                <a16:creationId xmlns:a16="http://schemas.microsoft.com/office/drawing/2014/main" xmlns="" id="{DBD83AF3-E451-48E8-A3B5-D82BDAE18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0" b="15432"/>
          <a:stretch/>
        </p:blipFill>
        <p:spPr bwMode="auto">
          <a:xfrm>
            <a:off x="508000" y="216888"/>
            <a:ext cx="4718012" cy="4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xmlns="" id="{31FCF38E-F182-7BA2-6ADE-EAFAA00077F7}"/>
              </a:ext>
            </a:extLst>
          </p:cNvPr>
          <p:cNvSpPr/>
          <p:nvPr/>
        </p:nvSpPr>
        <p:spPr>
          <a:xfrm>
            <a:off x="3779012" y="1270000"/>
            <a:ext cx="4837176" cy="40673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ongdai111.vn/uploads/products/hqdefault.jpg">
            <a:extLst>
              <a:ext uri="{FF2B5EF4-FFF2-40B4-BE49-F238E27FC236}">
                <a16:creationId xmlns:a16="http://schemas.microsoft.com/office/drawing/2014/main" xmlns="" id="{5FF18AFC-B4DD-415D-BF6B-51428765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2222"/>
          <a:stretch/>
        </p:blipFill>
        <p:spPr bwMode="auto">
          <a:xfrm>
            <a:off x="5617980" y="566920"/>
            <a:ext cx="5994400" cy="38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962;p60">
            <a:extLst>
              <a:ext uri="{FF2B5EF4-FFF2-40B4-BE49-F238E27FC236}">
                <a16:creationId xmlns:a16="http://schemas.microsoft.com/office/drawing/2014/main" xmlns="" id="{25458342-F5E3-440A-8B55-8710C6A1252C}"/>
              </a:ext>
            </a:extLst>
          </p:cNvPr>
          <p:cNvSpPr txBox="1">
            <a:spLocks/>
          </p:cNvSpPr>
          <p:nvPr/>
        </p:nvSpPr>
        <p:spPr>
          <a:xfrm>
            <a:off x="5334000" y="4648200"/>
            <a:ext cx="5994400" cy="187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Ở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GB" sz="46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4E70922-E953-4F87-BD65-7FAB12AB6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781" l="619" r="49485">
                        <a14:foregroundMark x1="5567" y1="5907" x2="5567" y2="5907"/>
                        <a14:foregroundMark x1="5773" y1="5485" x2="11340" y2="3797"/>
                        <a14:foregroundMark x1="18557" y1="3376" x2="29278" y2="10970"/>
                        <a14:foregroundMark x1="5155" y1="7173" x2="619" y2="17722"/>
                        <a14:foregroundMark x1="6392" y1="17722" x2="18763" y2="16034"/>
                        <a14:foregroundMark x1="7835" y1="2532" x2="25567" y2="24895"/>
                        <a14:foregroundMark x1="6598" y1="9283" x2="4948" y2="12658"/>
                        <a14:foregroundMark x1="21649" y1="13924" x2="28454" y2="16878"/>
                        <a14:foregroundMark x1="17320" y1="12236" x2="24948" y2="12236"/>
                        <a14:foregroundMark x1="6392" y1="18987" x2="18763" y2="21519"/>
                        <a14:foregroundMark x1="17938" y1="18565" x2="19794" y2="18987"/>
                        <a14:foregroundMark x1="9278" y1="60759" x2="9278" y2="60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78" b="5232"/>
          <a:stretch/>
        </p:blipFill>
        <p:spPr>
          <a:xfrm>
            <a:off x="558800" y="680804"/>
            <a:ext cx="4572000" cy="5724993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xmlns="" id="{0588B312-9949-D566-A867-399FD6EA770C}"/>
              </a:ext>
            </a:extLst>
          </p:cNvPr>
          <p:cNvSpPr/>
          <p:nvPr/>
        </p:nvSpPr>
        <p:spPr>
          <a:xfrm>
            <a:off x="3394104" y="1571182"/>
            <a:ext cx="4103976" cy="371563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9">
            <a:extLst>
              <a:ext uri="{FF2B5EF4-FFF2-40B4-BE49-F238E27FC236}">
                <a16:creationId xmlns:a16="http://schemas.microsoft.com/office/drawing/2014/main" xmlns="" id="{EB75135D-C88F-4968-8CE2-E3CF95C62D6F}"/>
              </a:ext>
            </a:extLst>
          </p:cNvPr>
          <p:cNvSpPr txBox="1"/>
          <p:nvPr/>
        </p:nvSpPr>
        <p:spPr>
          <a:xfrm>
            <a:off x="6620246" y="838200"/>
            <a:ext cx="5571754" cy="36833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000"/>
              <a:buFont typeface="Chewy" panose="020B0704020202020204"/>
            </a:pP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67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GB" sz="4667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87FB0F6-58CC-41EC-B21D-F97177A21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98419" l="7538" r="89950">
                        <a14:foregroundMark x1="21608" y1="46245" x2="24121" y2="78261"/>
                        <a14:backgroundMark x1="43216" y1="37549" x2="36181" y2="46245"/>
                        <a14:backgroundMark x1="47739" y1="81818" x2="57286" y2="65217"/>
                        <a14:backgroundMark x1="33166" y1="54545" x2="33166" y2="54545"/>
                        <a14:backgroundMark x1="62312" y1="59289" x2="62312" y2="5928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256" t="10612" r="11344" b="5737"/>
          <a:stretch/>
        </p:blipFill>
        <p:spPr>
          <a:xfrm>
            <a:off x="8571266" y="3635196"/>
            <a:ext cx="3241816" cy="3016690"/>
          </a:xfrm>
          <a:prstGeom prst="rect">
            <a:avLst/>
          </a:prstGeom>
        </p:spPr>
      </p:pic>
      <p:sp>
        <p:nvSpPr>
          <p:cNvPr id="4" name="AutoShape 2" descr="Không đi theo và không nhận quà của người lạ">
            <a:extLst>
              <a:ext uri="{FF2B5EF4-FFF2-40B4-BE49-F238E27FC236}">
                <a16:creationId xmlns:a16="http://schemas.microsoft.com/office/drawing/2014/main" xmlns="" id="{84FAB53B-BBB0-4494-A628-A29E49D04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F597A46-0AE3-4FF2-A4B1-833B3B439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95" y="609600"/>
            <a:ext cx="6197600" cy="6248400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xmlns="" id="{4F944D87-8B79-D1E2-B686-954975E603E3}"/>
              </a:ext>
            </a:extLst>
          </p:cNvPr>
          <p:cNvSpPr/>
          <p:nvPr/>
        </p:nvSpPr>
        <p:spPr>
          <a:xfrm>
            <a:off x="2943347" y="2679890"/>
            <a:ext cx="4983825" cy="31340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35219907-FFFB-4521-8F1B-275DB0EE157F}"/>
              </a:ext>
            </a:extLst>
          </p:cNvPr>
          <p:cNvSpPr txBox="1"/>
          <p:nvPr/>
        </p:nvSpPr>
        <p:spPr>
          <a:xfrm>
            <a:off x="914400" y="787401"/>
            <a:ext cx="5994400" cy="122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  <a:buFont typeface="Chewy" panose="020B0704020202020204"/>
            </a:pP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67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3667" b="1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FA0624C-F557-489F-922C-D9B959C59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555" b="6235"/>
          <a:stretch/>
        </p:blipFill>
        <p:spPr>
          <a:xfrm>
            <a:off x="254000" y="2514600"/>
            <a:ext cx="5994400" cy="3302000"/>
          </a:xfrm>
          <a:prstGeom prst="rect">
            <a:avLst/>
          </a:prstGeom>
        </p:spPr>
      </p:pic>
      <p:pic>
        <p:nvPicPr>
          <p:cNvPr id="3076" name="Picture 4" descr="Sở Giáo Dục Và Đào Tạo Vĩnh Phúc">
            <a:extLst>
              <a:ext uri="{FF2B5EF4-FFF2-40B4-BE49-F238E27FC236}">
                <a16:creationId xmlns:a16="http://schemas.microsoft.com/office/drawing/2014/main" xmlns="" id="{7DCF13E1-830C-46F3-B622-5265A869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533400"/>
            <a:ext cx="50292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xmlns="" id="{B593CD30-5C76-6BBD-3093-7D46015DBFA2}"/>
              </a:ext>
            </a:extLst>
          </p:cNvPr>
          <p:cNvSpPr/>
          <p:nvPr/>
        </p:nvSpPr>
        <p:spPr>
          <a:xfrm>
            <a:off x="3581400" y="1397888"/>
            <a:ext cx="5029200" cy="378580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034C4-D984-32C6-06BB-F9D5CA09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CÓ BIẾT_ Rất nhiều các vụ XÂM HẠI TRẺ EM từ người quen biết">
            <a:hlinkClick r:id="" action="ppaction://media"/>
            <a:extLst>
              <a:ext uri="{FF2B5EF4-FFF2-40B4-BE49-F238E27FC236}">
                <a16:creationId xmlns:a16="http://schemas.microsoft.com/office/drawing/2014/main" xmlns="" id="{9F4BAA7D-BF18-0F3D-F208-A440761C26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-124690"/>
            <a:ext cx="10747664" cy="6301654"/>
          </a:xfrm>
        </p:spPr>
      </p:pic>
    </p:spTree>
    <p:extLst>
      <p:ext uri="{BB962C8B-B14F-4D97-AF65-F5344CB8AC3E}">
        <p14:creationId xmlns:p14="http://schemas.microsoft.com/office/powerpoint/2010/main" val="27657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963CA-7DE6-B3C4-2B29-54A325EDB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979"/>
            <a:ext cx="10515600" cy="1325563"/>
          </a:xfrm>
        </p:spPr>
        <p:txBody>
          <a:bodyPr/>
          <a:lstStyle/>
          <a:p>
            <a:r>
              <a:rPr lang="vi-VN"/>
              <a:t>            QUY TẮC 4 VÒNG TRÒN</a:t>
            </a:r>
            <a:br>
              <a:rPr lang="vi-VN"/>
            </a:br>
            <a:endParaRPr lang="en-US"/>
          </a:p>
        </p:txBody>
      </p:sp>
      <p:pic>
        <p:nvPicPr>
          <p:cNvPr id="1026" name="Picture 2" descr="Dạy trẻ quy tắc 5 ngón tay và 4 vòng tròn để bảo vệ cơ thể">
            <a:extLst>
              <a:ext uri="{FF2B5EF4-FFF2-40B4-BE49-F238E27FC236}">
                <a16:creationId xmlns:a16="http://schemas.microsoft.com/office/drawing/2014/main" xmlns="" id="{B211B5F3-FEA1-D5A6-AC14-049BB97E3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31" y="1147156"/>
            <a:ext cx="12408131" cy="58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7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4B7AD-4112-C270-D7F4-59579E97E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5612"/>
            <a:ext cx="5257800" cy="594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CE2EC9-945D-5B38-1C31-4186FD186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72843" cy="68580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4894A1B9-9E06-987F-0A14-5B832C9ECD54}"/>
              </a:ext>
            </a:extLst>
          </p:cNvPr>
          <p:cNvSpPr/>
          <p:nvPr/>
        </p:nvSpPr>
        <p:spPr>
          <a:xfrm>
            <a:off x="1396180" y="2222090"/>
            <a:ext cx="1789471" cy="137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045B162B-CAA7-00FA-F32C-0127058C6C46}"/>
              </a:ext>
            </a:extLst>
          </p:cNvPr>
          <p:cNvSpPr/>
          <p:nvPr/>
        </p:nvSpPr>
        <p:spPr>
          <a:xfrm>
            <a:off x="1474839" y="3421625"/>
            <a:ext cx="1494503" cy="137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E2244F3C-494D-AEEA-22EB-2F99A892612E}"/>
              </a:ext>
            </a:extLst>
          </p:cNvPr>
          <p:cNvSpPr/>
          <p:nvPr/>
        </p:nvSpPr>
        <p:spPr>
          <a:xfrm>
            <a:off x="6096000" y="2733368"/>
            <a:ext cx="1071716" cy="157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EAACE520-06C0-DF53-EF22-B03F460838F6}"/>
              </a:ext>
            </a:extLst>
          </p:cNvPr>
          <p:cNvSpPr/>
          <p:nvPr/>
        </p:nvSpPr>
        <p:spPr>
          <a:xfrm>
            <a:off x="10671442" y="4565610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75FAB4C7-64DB-8AC4-9B76-3DD51A5C29F9}"/>
              </a:ext>
            </a:extLst>
          </p:cNvPr>
          <p:cNvSpPr/>
          <p:nvPr/>
        </p:nvSpPr>
        <p:spPr>
          <a:xfrm>
            <a:off x="9409471" y="4758812"/>
            <a:ext cx="1179871" cy="196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1EF67-494C-E32F-C903-4E831CED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C8205-E296-1273-EF6C-126BE864A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A44572-D6BC-620D-D227-70FC694F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9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81BBF33-6912-0BC7-C422-ABDC54B5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98" y="830423"/>
            <a:ext cx="5321595" cy="55517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105301-9AC4-E3F1-4943-0428AA5F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2" y="475861"/>
            <a:ext cx="5213158" cy="6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9A87B-4FB8-A254-A85B-77B994A6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E9A6EB-C6F7-2CCE-0C6E-B5267D9FE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583C5A-0DBC-8723-A595-26FD6629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8" y="0"/>
            <a:ext cx="9504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6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5AD67B-FF8B-5ED2-6E30-AF3BF4EB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>
                <a:solidFill>
                  <a:srgbClr val="FF0000"/>
                </a:solidFill>
              </a:rPr>
              <a:t>                Câu hỏi tình huống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2050" name="Picture 2" descr="Giáo dục giới tính cho trẻ mầm non">
            <a:extLst>
              <a:ext uri="{FF2B5EF4-FFF2-40B4-BE49-F238E27FC236}">
                <a16:creationId xmlns:a16="http://schemas.microsoft.com/office/drawing/2014/main" xmlns="" id="{3F7B33CC-A212-63FF-BBA7-782B82FDB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690688"/>
            <a:ext cx="1147572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6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xmlns="" id="{2964D9B6-1EDC-4CAD-B382-BDAAEBEB17B4}"/>
              </a:ext>
            </a:extLst>
          </p:cNvPr>
          <p:cNvSpPr txBox="1"/>
          <p:nvPr/>
        </p:nvSpPr>
        <p:spPr>
          <a:xfrm>
            <a:off x="2462784" y="5539400"/>
            <a:ext cx="959205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  <a:buFont typeface="Chewy" panose="020B0704020202020204"/>
            </a:pPr>
            <a:r>
              <a:rPr lang="en-GB" sz="6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Đi </a:t>
            </a:r>
            <a:r>
              <a:rPr lang="en-GB" sz="6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GB" sz="6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6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6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kern="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GB" sz="6000" b="1" kern="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F492185-B361-470E-83F6-03124E86D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6" y="381000"/>
            <a:ext cx="5724461" cy="4775200"/>
          </a:xfrm>
          <a:prstGeom prst="rect">
            <a:avLst/>
          </a:prstGeom>
        </p:spPr>
      </p:pic>
      <p:pic>
        <p:nvPicPr>
          <p:cNvPr id="5122" name="Picture 2" descr="10 cách dạy kỹ năng sống không đi theo người lạ cho trẻ an toàn">
            <a:extLst>
              <a:ext uri="{FF2B5EF4-FFF2-40B4-BE49-F238E27FC236}">
                <a16:creationId xmlns:a16="http://schemas.microsoft.com/office/drawing/2014/main" xmlns="" id="{DE193132-5D74-4059-8766-42BF26AD3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3"/>
          <a:stretch/>
        </p:blipFill>
        <p:spPr bwMode="auto">
          <a:xfrm>
            <a:off x="7112000" y="381000"/>
            <a:ext cx="47752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xmlns="" id="{DFB29922-871E-9BE8-505D-BF8BDF0A5DF4}"/>
              </a:ext>
            </a:extLst>
          </p:cNvPr>
          <p:cNvSpPr/>
          <p:nvPr/>
        </p:nvSpPr>
        <p:spPr>
          <a:xfrm>
            <a:off x="4235190" y="2404871"/>
            <a:ext cx="4425696" cy="36423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128</Words>
  <Application>Microsoft Office PowerPoint</Application>
  <PresentationFormat>Widescreen</PresentationFormat>
  <Paragraphs>19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Chewy</vt:lpstr>
      <vt:lpstr>Times New Roman</vt:lpstr>
      <vt:lpstr>Office Theme</vt:lpstr>
      <vt:lpstr>PowerPoint Presentation</vt:lpstr>
      <vt:lpstr>PowerPoint Presentation</vt:lpstr>
      <vt:lpstr>            QUY TẮC 4 VÒNG TRÒN </vt:lpstr>
      <vt:lpstr>PowerPoint Presentation</vt:lpstr>
      <vt:lpstr>PowerPoint Presentation</vt:lpstr>
      <vt:lpstr>PowerPoint Presentation</vt:lpstr>
      <vt:lpstr>PowerPoint Presentation</vt:lpstr>
      <vt:lpstr>                Câu hỏi tình huống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Yte</cp:lastModifiedBy>
  <cp:revision>8</cp:revision>
  <dcterms:created xsi:type="dcterms:W3CDTF">2024-06-13T02:03:21Z</dcterms:created>
  <dcterms:modified xsi:type="dcterms:W3CDTF">2025-03-19T07:38:24Z</dcterms:modified>
</cp:coreProperties>
</file>