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65" r:id="rId3"/>
    <p:sldId id="266" r:id="rId4"/>
    <p:sldId id="269" r:id="rId5"/>
  </p:sldIdLst>
  <p:sldSz cx="12192000" cy="6858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>
      <p:cViewPr varScale="1">
        <p:scale>
          <a:sx n="74" d="100"/>
          <a:sy n="74" d="100"/>
        </p:scale>
        <p:origin x="55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E52-E897-45BA-8EDC-A2090053071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1CD-34FC-4EE4-8EBE-29D1AC523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E52-E897-45BA-8EDC-A2090053071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1CD-34FC-4EE4-8EBE-29D1AC523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3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E52-E897-45BA-8EDC-A2090053071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1CD-34FC-4EE4-8EBE-29D1AC523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0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E52-E897-45BA-8EDC-A2090053071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1CD-34FC-4EE4-8EBE-29D1AC523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3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E52-E897-45BA-8EDC-A2090053071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1CD-34FC-4EE4-8EBE-29D1AC523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E52-E897-45BA-8EDC-A2090053071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1CD-34FC-4EE4-8EBE-29D1AC523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6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E52-E897-45BA-8EDC-A2090053071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1CD-34FC-4EE4-8EBE-29D1AC523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2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E52-E897-45BA-8EDC-A2090053071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1CD-34FC-4EE4-8EBE-29D1AC523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3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E52-E897-45BA-8EDC-A2090053071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1CD-34FC-4EE4-8EBE-29D1AC523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3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E52-E897-45BA-8EDC-A2090053071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1CD-34FC-4EE4-8EBE-29D1AC523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1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E52-E897-45BA-8EDC-A2090053071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1CD-34FC-4EE4-8EBE-29D1AC523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71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40E52-E897-45BA-8EDC-A2090053071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1CD-34FC-4EE4-8EBE-29D1AC523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7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"/>
            <a:ext cx="12192000" cy="7541895"/>
          </a:xfrm>
          <a:prstGeom prst="rect">
            <a:avLst/>
          </a:prstGeom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378122" y="2057400"/>
            <a:ext cx="7543800" cy="18288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91352" y="452652"/>
            <a:ext cx="8382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TÂY HỒ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 TÂN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 THI</a:t>
            </a:r>
          </a:p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 GIỎI CẤP TRƯỜNG NĂM HỌC 2024-2025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THỂ CHẤT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5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VĐCB “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50cm”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5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5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TCVĐ: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5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5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3600" b="1" dirty="0">
              <a:solidFill>
                <a:srgbClr val="0066FF"/>
              </a:solidFill>
            </a:endParaRPr>
          </a:p>
        </p:txBody>
      </p:sp>
      <p:sp>
        <p:nvSpPr>
          <p:cNvPr id="2" name="AutoShape 2" descr="Vector Cartoon Background. Sunrise nature Green Field landscape with trendy  design for kids, book cover, wallpaper, desktop background and 2d animation.  Summer Morning. direction arrow Stock Vector | Adobe Sto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Vector Cartoon Background. Sunrise nature Green Field landscape with trendy  design for kids, book cover, wallpaper, desktop background and 2d animation.  Summer Morning. direction arrow Stock Vector | Adobe Stock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KD ba rang ba r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8048" y="6203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86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>
                        <a14:foregroundMark x1="44268" y1="70270" x2="43780" y2="80811"/>
                        <a14:foregroundMark x1="44024" y1="89459" x2="42561" y2="91892"/>
                        <a14:foregroundMark x1="47561" y1="87838" x2="49268" y2="94324"/>
                        <a14:foregroundMark x1="90732" y1="25135" x2="90732" y2="25135"/>
                        <a14:foregroundMark x1="55122" y1="24324" x2="55122" y2="24324"/>
                        <a14:foregroundMark x1="43293" y1="38649" x2="43293" y2="38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80" y="1417638"/>
            <a:ext cx="9067800" cy="4091568"/>
          </a:xfrm>
        </p:spPr>
      </p:pic>
      <p:pic>
        <p:nvPicPr>
          <p:cNvPr id="4" name="BTPTC mua sap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848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090"/>
            <a:ext cx="12192000" cy="6979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Ném</a:t>
            </a:r>
            <a:r>
              <a:rPr lang="en-US" dirty="0" smtClean="0"/>
              <a:t> </a:t>
            </a:r>
            <a:r>
              <a:rPr lang="en-US" dirty="0" err="1" smtClean="0"/>
              <a:t>bóng</a:t>
            </a:r>
            <a:r>
              <a:rPr lang="en-US" dirty="0" smtClean="0"/>
              <a:t> </a:t>
            </a:r>
            <a:r>
              <a:rPr lang="en-US" dirty="0" err="1" smtClean="0"/>
              <a:t>dính</a:t>
            </a:r>
            <a:endParaRPr lang="en-US" dirty="0"/>
          </a:p>
        </p:txBody>
      </p:sp>
      <p:pic>
        <p:nvPicPr>
          <p:cNvPr id="4" name="inh lả ơ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5925355"/>
            <a:ext cx="609600" cy="6096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44" b="71204" l="7900" r="79400">
                        <a14:foregroundMark x1="72700" y1="21019" x2="72700" y2="21019"/>
                        <a14:foregroundMark x1="68700" y1="18426" x2="68700" y2="18426"/>
                        <a14:foregroundMark x1="68500" y1="17130" x2="68500" y2="17130"/>
                        <a14:foregroundMark x1="65000" y1="15370" x2="65000" y2="15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00" t="-1111" r="20800" b="28889"/>
          <a:stretch/>
        </p:blipFill>
        <p:spPr>
          <a:xfrm>
            <a:off x="3905738" y="2173604"/>
            <a:ext cx="3866663" cy="37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0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090"/>
            <a:ext cx="12192000" cy="6979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Hồi</a:t>
            </a:r>
            <a:r>
              <a:rPr lang="en-US" dirty="0" smtClean="0"/>
              <a:t> </a:t>
            </a:r>
            <a:r>
              <a:rPr lang="en-US" dirty="0" err="1" smtClean="0"/>
              <a:t>tĩnh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ò lả - Karaoke - Đoàn Vũ Thùy Dươ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910330"/>
            <a:ext cx="609600" cy="6096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828800"/>
            <a:ext cx="5560573" cy="3886200"/>
          </a:xfrm>
        </p:spPr>
      </p:pic>
    </p:spTree>
    <p:extLst>
      <p:ext uri="{BB962C8B-B14F-4D97-AF65-F5344CB8AC3E}">
        <p14:creationId xmlns:p14="http://schemas.microsoft.com/office/powerpoint/2010/main" val="77166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73</Words>
  <Application>Microsoft Office PowerPoint</Application>
  <PresentationFormat>Widescreen</PresentationFormat>
  <Paragraphs>17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Trọng động</vt:lpstr>
      <vt:lpstr>Trò chơi  Ném bóng dính</vt:lpstr>
      <vt:lpstr>Hồi tĩnh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Yte</cp:lastModifiedBy>
  <cp:revision>35</cp:revision>
  <dcterms:created xsi:type="dcterms:W3CDTF">2023-03-29T08:17:12Z</dcterms:created>
  <dcterms:modified xsi:type="dcterms:W3CDTF">2025-03-19T07:34:15Z</dcterms:modified>
</cp:coreProperties>
</file>