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3" r:id="rId2"/>
    <p:sldId id="264" r:id="rId3"/>
    <p:sldId id="265" r:id="rId4"/>
    <p:sldId id="266" r:id="rId5"/>
    <p:sldId id="268" r:id="rId6"/>
    <p:sldId id="267" r:id="rId7"/>
    <p:sldId id="270" r:id="rId8"/>
    <p:sldId id="271" r:id="rId9"/>
    <p:sldId id="272" r:id="rId10"/>
    <p:sldId id="273" r:id="rId11"/>
    <p:sldId id="269" r:id="rId12"/>
    <p:sldId id="256" r:id="rId13"/>
    <p:sldId id="257" r:id="rId14"/>
    <p:sldId id="258" r:id="rId15"/>
    <p:sldId id="259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F9228-C521-4170-932E-68ED01E315E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52525-FFD5-4BDC-9B52-F57CB29AF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0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52525-FFD5-4BDC-9B52-F57CB29AFA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9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5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0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5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0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3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CDFB2-6DBE-4AFB-8406-1B66B7D19DC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D380-F86A-4DC6-8EF3-55261C74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5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1A9E-8AD5-3645-145D-C8C756F43D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8E4D5-84D6-8213-B143-8C376D9E82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E4D2E-3F8A-29BE-D26A-1B78CF5B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693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2ACC9F-C393-2300-F76A-8FAA78E4C734}"/>
              </a:ext>
            </a:extLst>
          </p:cNvPr>
          <p:cNvSpPr txBox="1">
            <a:spLocks/>
          </p:cNvSpPr>
          <p:nvPr/>
        </p:nvSpPr>
        <p:spPr>
          <a:xfrm>
            <a:off x="3845167" y="537342"/>
            <a:ext cx="4542865" cy="28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dirty="0">
                <a:solidFill>
                  <a:srgbClr val="002060"/>
                </a:solidFill>
              </a:rPr>
              <a:t>ỦY BAN NHÂN DÂN QUẬN TÂY HỒ</a:t>
            </a:r>
          </a:p>
          <a:p>
            <a:pPr algn="ctr"/>
            <a:r>
              <a:rPr lang="vi-VN" sz="1400" b="1" dirty="0">
                <a:solidFill>
                  <a:srgbClr val="002060"/>
                </a:solidFill>
              </a:rPr>
              <a:t>TRƯỜNG MẦM NON NHẬT TÂN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BA29FC-8F47-3A13-DEA9-A6C4A4B20FE2}"/>
              </a:ext>
            </a:extLst>
          </p:cNvPr>
          <p:cNvSpPr txBox="1">
            <a:spLocks/>
          </p:cNvSpPr>
          <p:nvPr/>
        </p:nvSpPr>
        <p:spPr>
          <a:xfrm>
            <a:off x="2098381" y="1648464"/>
            <a:ext cx="7661273" cy="148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LĨNH VỰC PHÁT TRIỂN NHẬN THỨC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8BBDE3-8CFB-A9BB-F37C-9AD2A9C8A10B}"/>
              </a:ext>
            </a:extLst>
          </p:cNvPr>
          <p:cNvSpPr txBox="1">
            <a:spLocks/>
          </p:cNvSpPr>
          <p:nvPr/>
        </p:nvSpPr>
        <p:spPr>
          <a:xfrm>
            <a:off x="2285964" y="1997021"/>
            <a:ext cx="766127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HOẠT ĐỘNG VỚI KHÁM PHÁ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CAD052-CC83-3E72-0409-D58B4363088F}"/>
              </a:ext>
            </a:extLst>
          </p:cNvPr>
          <p:cNvSpPr txBox="1">
            <a:spLocks/>
          </p:cNvSpPr>
          <p:nvPr/>
        </p:nvSpPr>
        <p:spPr>
          <a:xfrm>
            <a:off x="3021258" y="3086001"/>
            <a:ext cx="6190686" cy="2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     Đề tài: Khám phá công viên nước Hồ Tây</a:t>
            </a:r>
          </a:p>
          <a:p>
            <a:pPr>
              <a:lnSpc>
                <a:spcPct val="160000"/>
              </a:lnSpc>
            </a:pPr>
            <a:endParaRPr lang="vi-VN" sz="1800" b="1" dirty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8D7631-A473-AC6E-29B4-BCBA09C1E0C0}"/>
              </a:ext>
            </a:extLst>
          </p:cNvPr>
          <p:cNvSpPr txBox="1">
            <a:spLocks/>
          </p:cNvSpPr>
          <p:nvPr/>
        </p:nvSpPr>
        <p:spPr>
          <a:xfrm>
            <a:off x="988141" y="3354582"/>
            <a:ext cx="798851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Lứa tuổi: Mẫu giáo nhỡ 4- 5 tuổi</a:t>
            </a: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C63AC-49E1-ECBF-1C88-755AE2E37B46}"/>
              </a:ext>
            </a:extLst>
          </p:cNvPr>
          <p:cNvSpPr txBox="1">
            <a:spLocks/>
          </p:cNvSpPr>
          <p:nvPr/>
        </p:nvSpPr>
        <p:spPr>
          <a:xfrm>
            <a:off x="2843192" y="3693778"/>
            <a:ext cx="5605882" cy="2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i="1" dirty="0">
                <a:solidFill>
                  <a:srgbClr val="002060"/>
                </a:solidFill>
              </a:rPr>
              <a:t>Nhật Tân, ngày 11 tháng 03 năm 2025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2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B3122-521C-366C-CF8F-B14A99A5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0B99BA-F6ED-C542-CD3A-60B2B7B77949}"/>
              </a:ext>
            </a:extLst>
          </p:cNvPr>
          <p:cNvSpPr/>
          <p:nvPr/>
        </p:nvSpPr>
        <p:spPr>
          <a:xfrm>
            <a:off x="3091632" y="514350"/>
            <a:ext cx="3045316" cy="2002295"/>
          </a:xfrm>
          <a:custGeom>
            <a:avLst/>
            <a:gdLst/>
            <a:ahLst/>
            <a:cxnLst/>
            <a:rect l="l" t="t" r="r" b="b"/>
            <a:pathLst>
              <a:path w="6090631" h="4004590">
                <a:moveTo>
                  <a:pt x="0" y="0"/>
                </a:moveTo>
                <a:lnTo>
                  <a:pt x="6090632" y="0"/>
                </a:lnTo>
                <a:lnTo>
                  <a:pt x="6090632" y="4004590"/>
                </a:lnTo>
                <a:lnTo>
                  <a:pt x="0" y="4004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B967DD9-C53E-6ABF-CD10-B80A0DDDA865}"/>
              </a:ext>
            </a:extLst>
          </p:cNvPr>
          <p:cNvSpPr/>
          <p:nvPr/>
        </p:nvSpPr>
        <p:spPr>
          <a:xfrm>
            <a:off x="405244" y="230761"/>
            <a:ext cx="1988165" cy="1635265"/>
          </a:xfrm>
          <a:custGeom>
            <a:avLst/>
            <a:gdLst/>
            <a:ahLst/>
            <a:cxnLst/>
            <a:rect l="l" t="t" r="r" b="b"/>
            <a:pathLst>
              <a:path w="3976329" h="3270530">
                <a:moveTo>
                  <a:pt x="0" y="0"/>
                </a:moveTo>
                <a:lnTo>
                  <a:pt x="3976328" y="0"/>
                </a:lnTo>
                <a:lnTo>
                  <a:pt x="3976328" y="3270530"/>
                </a:lnTo>
                <a:lnTo>
                  <a:pt x="0" y="3270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5033917-C186-3346-9D41-BAF1FB7914DC}"/>
              </a:ext>
            </a:extLst>
          </p:cNvPr>
          <p:cNvSpPr/>
          <p:nvPr/>
        </p:nvSpPr>
        <p:spPr>
          <a:xfrm>
            <a:off x="190929" y="1952545"/>
            <a:ext cx="2618463" cy="1338690"/>
          </a:xfrm>
          <a:custGeom>
            <a:avLst/>
            <a:gdLst/>
            <a:ahLst/>
            <a:cxnLst/>
            <a:rect l="l" t="t" r="r" b="b"/>
            <a:pathLst>
              <a:path w="5236926" h="2677379">
                <a:moveTo>
                  <a:pt x="0" y="0"/>
                </a:moveTo>
                <a:lnTo>
                  <a:pt x="5236926" y="0"/>
                </a:lnTo>
                <a:lnTo>
                  <a:pt x="5236926" y="2677379"/>
                </a:lnTo>
                <a:lnTo>
                  <a:pt x="0" y="267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6D9B70-2C2E-CB55-3F22-3581CA4032BD}"/>
              </a:ext>
            </a:extLst>
          </p:cNvPr>
          <p:cNvSpPr/>
          <p:nvPr/>
        </p:nvSpPr>
        <p:spPr>
          <a:xfrm>
            <a:off x="6947609" y="337310"/>
            <a:ext cx="1589726" cy="1811653"/>
          </a:xfrm>
          <a:custGeom>
            <a:avLst/>
            <a:gdLst/>
            <a:ahLst/>
            <a:cxnLst/>
            <a:rect l="l" t="t" r="r" b="b"/>
            <a:pathLst>
              <a:path w="3179451" h="3623306">
                <a:moveTo>
                  <a:pt x="0" y="0"/>
                </a:moveTo>
                <a:lnTo>
                  <a:pt x="3179450" y="0"/>
                </a:lnTo>
                <a:lnTo>
                  <a:pt x="3179450" y="3623306"/>
                </a:lnTo>
                <a:lnTo>
                  <a:pt x="0" y="3623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5B96D52-57BE-C8F6-A1F1-6C9EC042F3DA}"/>
              </a:ext>
            </a:extLst>
          </p:cNvPr>
          <p:cNvSpPr/>
          <p:nvPr/>
        </p:nvSpPr>
        <p:spPr>
          <a:xfrm>
            <a:off x="7339955" y="2428657"/>
            <a:ext cx="1731648" cy="1725154"/>
          </a:xfrm>
          <a:custGeom>
            <a:avLst/>
            <a:gdLst/>
            <a:ahLst/>
            <a:cxnLst/>
            <a:rect l="l" t="t" r="r" b="b"/>
            <a:pathLst>
              <a:path w="3463295" h="3450308">
                <a:moveTo>
                  <a:pt x="0" y="0"/>
                </a:moveTo>
                <a:lnTo>
                  <a:pt x="3463295" y="0"/>
                </a:lnTo>
                <a:lnTo>
                  <a:pt x="3463295" y="3450308"/>
                </a:lnTo>
                <a:lnTo>
                  <a:pt x="0" y="3450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04D4702-B4EB-01D0-B3DE-7CA543762976}"/>
              </a:ext>
            </a:extLst>
          </p:cNvPr>
          <p:cNvSpPr/>
          <p:nvPr/>
        </p:nvSpPr>
        <p:spPr>
          <a:xfrm>
            <a:off x="2603942" y="3060657"/>
            <a:ext cx="1747003" cy="2010939"/>
          </a:xfrm>
          <a:custGeom>
            <a:avLst/>
            <a:gdLst/>
            <a:ahLst/>
            <a:cxnLst/>
            <a:rect l="l" t="t" r="r" b="b"/>
            <a:pathLst>
              <a:path w="3494006" h="4021877">
                <a:moveTo>
                  <a:pt x="0" y="0"/>
                </a:moveTo>
                <a:lnTo>
                  <a:pt x="3494006" y="0"/>
                </a:lnTo>
                <a:lnTo>
                  <a:pt x="3494006" y="4021878"/>
                </a:lnTo>
                <a:lnTo>
                  <a:pt x="0" y="4021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C32816D-CC55-535D-37A2-01B8A5CC56EB}"/>
              </a:ext>
            </a:extLst>
          </p:cNvPr>
          <p:cNvSpPr/>
          <p:nvPr/>
        </p:nvSpPr>
        <p:spPr>
          <a:xfrm>
            <a:off x="5013217" y="3269808"/>
            <a:ext cx="2035772" cy="1684139"/>
          </a:xfrm>
          <a:custGeom>
            <a:avLst/>
            <a:gdLst/>
            <a:ahLst/>
            <a:cxnLst/>
            <a:rect l="l" t="t" r="r" b="b"/>
            <a:pathLst>
              <a:path w="4071543" h="3368277">
                <a:moveTo>
                  <a:pt x="0" y="0"/>
                </a:moveTo>
                <a:lnTo>
                  <a:pt x="4071543" y="0"/>
                </a:lnTo>
                <a:lnTo>
                  <a:pt x="4071543" y="3368276"/>
                </a:lnTo>
                <a:lnTo>
                  <a:pt x="0" y="3368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17F389E-9910-2EA9-A281-FFFB3C3B62C8}"/>
              </a:ext>
            </a:extLst>
          </p:cNvPr>
          <p:cNvSpPr txBox="1"/>
          <p:nvPr/>
        </p:nvSpPr>
        <p:spPr>
          <a:xfrm>
            <a:off x="3149563" y="2589637"/>
            <a:ext cx="3067228" cy="1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16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vực tổ chức sự kiện và biểu diễn</a:t>
            </a:r>
          </a:p>
        </p:txBody>
      </p:sp>
    </p:spTree>
    <p:extLst>
      <p:ext uri="{BB962C8B-B14F-4D97-AF65-F5344CB8AC3E}">
        <p14:creationId xmlns:p14="http://schemas.microsoft.com/office/powerpoint/2010/main" val="23794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8D7DF-6295-FCFE-A02C-39FC37F1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EE79-170E-EA42-BC5C-BC03D280D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A1AA4-64A8-A495-DE1F-E68D160D6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97AAF-9852-F34B-27A9-6948D01F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9693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624E88-A405-5DB0-D2ED-3DBBFA14B488}"/>
              </a:ext>
            </a:extLst>
          </p:cNvPr>
          <p:cNvSpPr txBox="1">
            <a:spLocks/>
          </p:cNvSpPr>
          <p:nvPr/>
        </p:nvSpPr>
        <p:spPr>
          <a:xfrm>
            <a:off x="3845167" y="537342"/>
            <a:ext cx="4542865" cy="28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dirty="0">
                <a:solidFill>
                  <a:srgbClr val="002060"/>
                </a:solidFill>
              </a:rPr>
              <a:t>ỦY BAN NHÂN DÂN QUẬN TÂY HỒ</a:t>
            </a:r>
          </a:p>
          <a:p>
            <a:pPr algn="ctr"/>
            <a:r>
              <a:rPr lang="vi-VN" sz="1400" b="1" dirty="0">
                <a:solidFill>
                  <a:srgbClr val="002060"/>
                </a:solidFill>
              </a:rPr>
              <a:t>TRƯỜNG MẦM NON NHẬT TÂN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572A20-3E6F-BC9A-1D0B-1C0ABB254E26}"/>
              </a:ext>
            </a:extLst>
          </p:cNvPr>
          <p:cNvSpPr txBox="1">
            <a:spLocks/>
          </p:cNvSpPr>
          <p:nvPr/>
        </p:nvSpPr>
        <p:spPr>
          <a:xfrm>
            <a:off x="2098381" y="1648464"/>
            <a:ext cx="7661273" cy="148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LĨNH VỰC PHÁT TRIỂN NHẬN THỨC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490BA5-F838-1BB6-F3E6-A635A4AB4D96}"/>
              </a:ext>
            </a:extLst>
          </p:cNvPr>
          <p:cNvSpPr txBox="1">
            <a:spLocks/>
          </p:cNvSpPr>
          <p:nvPr/>
        </p:nvSpPr>
        <p:spPr>
          <a:xfrm>
            <a:off x="2285964" y="1997021"/>
            <a:ext cx="766127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HOẠT ĐỘNG VỚI KHÁM PHÁ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7AD4B2-99FD-8BC6-24C0-F8272016FD9F}"/>
              </a:ext>
            </a:extLst>
          </p:cNvPr>
          <p:cNvSpPr txBox="1">
            <a:spLocks/>
          </p:cNvSpPr>
          <p:nvPr/>
        </p:nvSpPr>
        <p:spPr>
          <a:xfrm>
            <a:off x="3021258" y="3086001"/>
            <a:ext cx="6190686" cy="2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     Đề tài: Khám phá công viên nước Hồ Tây</a:t>
            </a:r>
          </a:p>
          <a:p>
            <a:pPr>
              <a:lnSpc>
                <a:spcPct val="160000"/>
              </a:lnSpc>
            </a:pPr>
            <a:endParaRPr lang="vi-VN" sz="1800" b="1" dirty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3E9EA-827D-6764-222A-2C4B7C29DEDC}"/>
              </a:ext>
            </a:extLst>
          </p:cNvPr>
          <p:cNvSpPr txBox="1">
            <a:spLocks/>
          </p:cNvSpPr>
          <p:nvPr/>
        </p:nvSpPr>
        <p:spPr>
          <a:xfrm>
            <a:off x="988141" y="3354582"/>
            <a:ext cx="798851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Lứa tuổi: Mẫu giáo nhỡ 4- 5 tuổi</a:t>
            </a: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3297F-1A5F-3566-5003-71928F41604C}"/>
              </a:ext>
            </a:extLst>
          </p:cNvPr>
          <p:cNvSpPr txBox="1">
            <a:spLocks/>
          </p:cNvSpPr>
          <p:nvPr/>
        </p:nvSpPr>
        <p:spPr>
          <a:xfrm>
            <a:off x="2843192" y="3693778"/>
            <a:ext cx="5605882" cy="2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i="1" dirty="0">
                <a:solidFill>
                  <a:srgbClr val="002060"/>
                </a:solidFill>
              </a:rPr>
              <a:t>Nhật Tân, ngày 11 tháng 03 năm 2025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6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7250" y="58413"/>
            <a:ext cx="3829499" cy="2926833"/>
          </a:xfrm>
          <a:custGeom>
            <a:avLst/>
            <a:gdLst/>
            <a:ahLst/>
            <a:cxnLst/>
            <a:rect l="l" t="t" r="r" b="b"/>
            <a:pathLst>
              <a:path w="6934618" h="4984256">
                <a:moveTo>
                  <a:pt x="0" y="0"/>
                </a:moveTo>
                <a:lnTo>
                  <a:pt x="6934618" y="0"/>
                </a:lnTo>
                <a:lnTo>
                  <a:pt x="6934618" y="4984256"/>
                </a:lnTo>
                <a:lnTo>
                  <a:pt x="0" y="498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99285" y="3054572"/>
            <a:ext cx="225932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endParaRPr lang="vi-VN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636"/>
              </a:lnSpc>
            </a:pP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dưới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nước</a:t>
            </a:r>
            <a:endParaRPr lang="en-US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0344" y="43703"/>
            <a:ext cx="2966873" cy="3220196"/>
          </a:xfrm>
          <a:custGeom>
            <a:avLst/>
            <a:gdLst/>
            <a:ahLst/>
            <a:cxnLst/>
            <a:rect l="l" t="t" r="r" b="b"/>
            <a:pathLst>
              <a:path w="5467531" h="6049827">
                <a:moveTo>
                  <a:pt x="0" y="0"/>
                </a:moveTo>
                <a:lnTo>
                  <a:pt x="5467531" y="0"/>
                </a:lnTo>
                <a:lnTo>
                  <a:pt x="5467531" y="6049827"/>
                </a:lnTo>
                <a:lnTo>
                  <a:pt x="0" y="604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03812" y="3369155"/>
            <a:ext cx="1760712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endParaRPr lang="en-US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0059" y="94129"/>
            <a:ext cx="2746265" cy="2943195"/>
          </a:xfrm>
          <a:custGeom>
            <a:avLst/>
            <a:gdLst/>
            <a:ahLst/>
            <a:cxnLst/>
            <a:rect l="l" t="t" r="r" b="b"/>
            <a:pathLst>
              <a:path w="5025445" h="4504055">
                <a:moveTo>
                  <a:pt x="0" y="0"/>
                </a:moveTo>
                <a:lnTo>
                  <a:pt x="5025445" y="0"/>
                </a:lnTo>
                <a:lnTo>
                  <a:pt x="5025445" y="4504055"/>
                </a:lnTo>
                <a:lnTo>
                  <a:pt x="0" y="4504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4040" y="3193261"/>
            <a:ext cx="18527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quầy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endParaRPr lang="vi-VN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636"/>
              </a:lnSpc>
            </a:pP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ăn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uống</a:t>
            </a:r>
            <a:endParaRPr lang="en-US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8081" y="0"/>
            <a:ext cx="3430192" cy="2597327"/>
          </a:xfrm>
          <a:custGeom>
            <a:avLst/>
            <a:gdLst/>
            <a:ahLst/>
            <a:cxnLst/>
            <a:rect l="l" t="t" r="r" b="b"/>
            <a:pathLst>
              <a:path w="6090631" h="4004590">
                <a:moveTo>
                  <a:pt x="0" y="0"/>
                </a:moveTo>
                <a:lnTo>
                  <a:pt x="6090632" y="0"/>
                </a:lnTo>
                <a:lnTo>
                  <a:pt x="6090632" y="4004590"/>
                </a:lnTo>
                <a:lnTo>
                  <a:pt x="0" y="4004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49563" y="2710660"/>
            <a:ext cx="306722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chức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kiện</a:t>
            </a:r>
            <a:endParaRPr lang="vi-VN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1636"/>
              </a:lnSpc>
            </a:pP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1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diễn</a:t>
            </a:r>
            <a:endParaRPr lang="en-US" sz="1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AFCC-633C-DA6B-C600-10A7A27C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886035312589356486">
            <a:hlinkClick r:id="" action="ppaction://media"/>
            <a:extLst>
              <a:ext uri="{FF2B5EF4-FFF2-40B4-BE49-F238E27FC236}">
                <a16:creationId xmlns:a16="http://schemas.microsoft.com/office/drawing/2014/main" id="{8A2DF0DA-68F8-5018-41B4-6BAA78F20B1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95575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BAEF3-DC2A-FC1F-203B-99F2D4D301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6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91512E-AB4E-30FB-A812-6C79E5B1B875}"/>
              </a:ext>
            </a:extLst>
          </p:cNvPr>
          <p:cNvSpPr txBox="1">
            <a:spLocks/>
          </p:cNvSpPr>
          <p:nvPr/>
        </p:nvSpPr>
        <p:spPr>
          <a:xfrm>
            <a:off x="3292098" y="2116162"/>
            <a:ext cx="7156268" cy="1403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Trẻ đọc Vè</a:t>
            </a:r>
          </a:p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“Công viên nước </a:t>
            </a:r>
          </a:p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Hồ Tây”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7" name="5886035312589356486">
            <a:hlinkClick r:id="" action="ppaction://media"/>
            <a:extLst>
              <a:ext uri="{FF2B5EF4-FFF2-40B4-BE49-F238E27FC236}">
                <a16:creationId xmlns:a16="http://schemas.microsoft.com/office/drawing/2014/main" id="{6B5A0E69-81F6-AF31-8980-A9CB00D68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2838" y="3746977"/>
            <a:ext cx="483984" cy="4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B202-1E17-BC5F-B0DE-E1A1F295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FDC9-6A8C-511D-67AB-D5FE8984D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7D3B-128E-C994-CF2D-E386AB947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E71E8-BCE7-8C35-9B4D-E02C71EA4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693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8AE51B-7D04-054D-E30B-2F936379C7D0}"/>
              </a:ext>
            </a:extLst>
          </p:cNvPr>
          <p:cNvSpPr txBox="1">
            <a:spLocks/>
          </p:cNvSpPr>
          <p:nvPr/>
        </p:nvSpPr>
        <p:spPr>
          <a:xfrm>
            <a:off x="3845167" y="537342"/>
            <a:ext cx="4542865" cy="28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dirty="0">
                <a:solidFill>
                  <a:srgbClr val="002060"/>
                </a:solidFill>
              </a:rPr>
              <a:t>ỦY BAN NHÂN DÂN QUẬN TÂY HỒ</a:t>
            </a:r>
          </a:p>
          <a:p>
            <a:pPr algn="ctr"/>
            <a:r>
              <a:rPr lang="vi-VN" sz="1400" b="1" dirty="0">
                <a:solidFill>
                  <a:srgbClr val="002060"/>
                </a:solidFill>
              </a:rPr>
              <a:t>TRƯỜNG MẦM NON NHẬT TÂN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6CAAEF-3F51-CD70-7F37-32B4DCE5031B}"/>
              </a:ext>
            </a:extLst>
          </p:cNvPr>
          <p:cNvSpPr txBox="1">
            <a:spLocks/>
          </p:cNvSpPr>
          <p:nvPr/>
        </p:nvSpPr>
        <p:spPr>
          <a:xfrm>
            <a:off x="2098381" y="1648464"/>
            <a:ext cx="7661273" cy="148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LĨNH VỰC PHÁT TRIỂN NHẬN THỨC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BB2B8E-6A84-DDC8-0EB5-33BFB32CC3FB}"/>
              </a:ext>
            </a:extLst>
          </p:cNvPr>
          <p:cNvSpPr txBox="1">
            <a:spLocks/>
          </p:cNvSpPr>
          <p:nvPr/>
        </p:nvSpPr>
        <p:spPr>
          <a:xfrm>
            <a:off x="2285964" y="1997021"/>
            <a:ext cx="766127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HOẠT ĐỘNG VỚI KHÁM PHÁ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BC4842-F5BE-A8EE-9A06-90B8AA8BF48B}"/>
              </a:ext>
            </a:extLst>
          </p:cNvPr>
          <p:cNvSpPr txBox="1">
            <a:spLocks/>
          </p:cNvSpPr>
          <p:nvPr/>
        </p:nvSpPr>
        <p:spPr>
          <a:xfrm>
            <a:off x="3021258" y="3086001"/>
            <a:ext cx="6190686" cy="2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     Đề tài: Khám phá công viên nước Hồ Tây</a:t>
            </a:r>
          </a:p>
          <a:p>
            <a:pPr>
              <a:lnSpc>
                <a:spcPct val="160000"/>
              </a:lnSpc>
            </a:pPr>
            <a:endParaRPr lang="vi-VN" sz="1800" b="1" dirty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04FEF7-5320-1340-A5CD-873F9EC23441}"/>
              </a:ext>
            </a:extLst>
          </p:cNvPr>
          <p:cNvSpPr txBox="1">
            <a:spLocks/>
          </p:cNvSpPr>
          <p:nvPr/>
        </p:nvSpPr>
        <p:spPr>
          <a:xfrm>
            <a:off x="988141" y="3354582"/>
            <a:ext cx="798851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Lứa tuổi: Mẫu giáo nhỡ 4- 5 tuổi</a:t>
            </a: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6EEA12-D58F-C3A6-3365-AF62FFFEEC11}"/>
              </a:ext>
            </a:extLst>
          </p:cNvPr>
          <p:cNvSpPr txBox="1">
            <a:spLocks/>
          </p:cNvSpPr>
          <p:nvPr/>
        </p:nvSpPr>
        <p:spPr>
          <a:xfrm>
            <a:off x="2843192" y="3693778"/>
            <a:ext cx="5605882" cy="2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i="1" dirty="0">
                <a:solidFill>
                  <a:srgbClr val="002060"/>
                </a:solidFill>
              </a:rPr>
              <a:t>Nhật Tân, ngày 11 tháng 03 năm 2025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0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1724-EB57-6B8D-4196-32711EFC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60742870621407994">
            <a:hlinkClick r:id="" action="ppaction://media"/>
            <a:extLst>
              <a:ext uri="{FF2B5EF4-FFF2-40B4-BE49-F238E27FC236}">
                <a16:creationId xmlns:a16="http://schemas.microsoft.com/office/drawing/2014/main" id="{392810BB-95AB-23DD-4E8B-1BFAC47311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263" y="-1"/>
            <a:ext cx="9212263" cy="5143501"/>
          </a:xfrm>
        </p:spPr>
      </p:pic>
    </p:spTree>
    <p:extLst>
      <p:ext uri="{BB962C8B-B14F-4D97-AF65-F5344CB8AC3E}">
        <p14:creationId xmlns:p14="http://schemas.microsoft.com/office/powerpoint/2010/main" val="15418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B8A66-6864-829E-E881-7764AD97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74E7-2714-6E87-9E30-7709F4309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65FE7-5B8D-469B-6E50-7978CDDE8E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C0C68-A133-3D3E-B668-26DDB726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693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8A52A8A-9504-A150-A6A3-88176739457D}"/>
              </a:ext>
            </a:extLst>
          </p:cNvPr>
          <p:cNvSpPr txBox="1">
            <a:spLocks/>
          </p:cNvSpPr>
          <p:nvPr/>
        </p:nvSpPr>
        <p:spPr>
          <a:xfrm>
            <a:off x="3845167" y="537342"/>
            <a:ext cx="4542865" cy="28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dirty="0">
                <a:solidFill>
                  <a:srgbClr val="002060"/>
                </a:solidFill>
              </a:rPr>
              <a:t>ỦY BAN NHÂN DÂN QUẬN TÂY HỒ</a:t>
            </a:r>
          </a:p>
          <a:p>
            <a:pPr algn="ctr"/>
            <a:r>
              <a:rPr lang="vi-VN" sz="1400" b="1" dirty="0">
                <a:solidFill>
                  <a:srgbClr val="002060"/>
                </a:solidFill>
              </a:rPr>
              <a:t>TRƯỜNG MẦM NON NHẬT TÂN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8FD225-9A82-3674-452D-82E3536D97CF}"/>
              </a:ext>
            </a:extLst>
          </p:cNvPr>
          <p:cNvSpPr txBox="1">
            <a:spLocks/>
          </p:cNvSpPr>
          <p:nvPr/>
        </p:nvSpPr>
        <p:spPr>
          <a:xfrm>
            <a:off x="2098381" y="1648464"/>
            <a:ext cx="7661273" cy="148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LĨNH VỰC PHÁT TRIỂN NHẬN THỨC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8D88C9-67CA-40EA-1655-6F95F72FCAE6}"/>
              </a:ext>
            </a:extLst>
          </p:cNvPr>
          <p:cNvSpPr txBox="1">
            <a:spLocks/>
          </p:cNvSpPr>
          <p:nvPr/>
        </p:nvSpPr>
        <p:spPr>
          <a:xfrm>
            <a:off x="2285964" y="1997021"/>
            <a:ext cx="766127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C00000"/>
                </a:solidFill>
              </a:rPr>
              <a:t>HOẠT ĐỘNG VỚI KHÁM PHÁ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02EC2D-3D02-0F2A-64E1-BCFBE3420934}"/>
              </a:ext>
            </a:extLst>
          </p:cNvPr>
          <p:cNvSpPr txBox="1">
            <a:spLocks/>
          </p:cNvSpPr>
          <p:nvPr/>
        </p:nvSpPr>
        <p:spPr>
          <a:xfrm>
            <a:off x="3021258" y="3086001"/>
            <a:ext cx="6190686" cy="2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     Đề tài: Khám phá công viên nước Hồ Tây</a:t>
            </a:r>
          </a:p>
          <a:p>
            <a:pPr>
              <a:lnSpc>
                <a:spcPct val="160000"/>
              </a:lnSpc>
            </a:pPr>
            <a:endParaRPr lang="vi-VN" sz="1800" b="1" dirty="0">
              <a:solidFill>
                <a:srgbClr val="002060"/>
              </a:solidFill>
            </a:endParaRP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4F1C91-A97C-139D-95D9-944A8025FD4B}"/>
              </a:ext>
            </a:extLst>
          </p:cNvPr>
          <p:cNvSpPr txBox="1">
            <a:spLocks/>
          </p:cNvSpPr>
          <p:nvPr/>
        </p:nvSpPr>
        <p:spPr>
          <a:xfrm>
            <a:off x="988141" y="3354582"/>
            <a:ext cx="7988513" cy="120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dirty="0">
                <a:solidFill>
                  <a:srgbClr val="002060"/>
                </a:solidFill>
              </a:rPr>
              <a:t>Lứa tuổi: Mẫu giáo nhỡ 4- 5 tuổi</a:t>
            </a:r>
          </a:p>
          <a:p>
            <a:pPr algn="ctr">
              <a:lnSpc>
                <a:spcPct val="160000"/>
              </a:lnSpc>
            </a:pP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19C90F-8878-8A0F-F495-07D12EBE3488}"/>
              </a:ext>
            </a:extLst>
          </p:cNvPr>
          <p:cNvSpPr txBox="1">
            <a:spLocks/>
          </p:cNvSpPr>
          <p:nvPr/>
        </p:nvSpPr>
        <p:spPr>
          <a:xfrm>
            <a:off x="2843192" y="3693778"/>
            <a:ext cx="5605882" cy="2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1800" b="1" i="1" dirty="0">
                <a:solidFill>
                  <a:srgbClr val="002060"/>
                </a:solidFill>
              </a:rPr>
              <a:t>Nhật Tân, ngày 11 tháng 03 năm 2025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9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0B711-007B-270F-9E08-896A8CDE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CD13-6E41-5953-BD3C-B0685855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886035312589356486">
            <a:hlinkClick r:id="" action="ppaction://media"/>
            <a:extLst>
              <a:ext uri="{FF2B5EF4-FFF2-40B4-BE49-F238E27FC236}">
                <a16:creationId xmlns:a16="http://schemas.microsoft.com/office/drawing/2014/main" id="{55D089E5-692C-94CB-A2DF-B90C6ED5B3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695575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B9CF9-1FF6-B569-EF76-A98C648CA9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6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08C7822-237B-6A4E-7E87-3A41B4EC69AF}"/>
              </a:ext>
            </a:extLst>
          </p:cNvPr>
          <p:cNvSpPr txBox="1">
            <a:spLocks/>
          </p:cNvSpPr>
          <p:nvPr/>
        </p:nvSpPr>
        <p:spPr>
          <a:xfrm>
            <a:off x="3292098" y="2116162"/>
            <a:ext cx="7156268" cy="1403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Trẻ vẽ sơ đồ tư duy</a:t>
            </a:r>
          </a:p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 về các khu vực</a:t>
            </a:r>
          </a:p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“Công viên nước </a:t>
            </a:r>
          </a:p>
          <a:p>
            <a:pPr algn="ctr">
              <a:lnSpc>
                <a:spcPct val="16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Hồ Tây”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Nhac-nen-ke-chuyen-mam-non-www_tiengdong_com">
            <a:hlinkClick r:id="" action="ppaction://media"/>
            <a:extLst>
              <a:ext uri="{FF2B5EF4-FFF2-40B4-BE49-F238E27FC236}">
                <a16:creationId xmlns:a16="http://schemas.microsoft.com/office/drawing/2014/main" id="{097E324A-B22A-0433-B77D-D323F2526E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750" y="4368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0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392A-7EA1-39F8-5C50-366C2FCE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3B640A-4B69-A40F-0986-DC2C21D68F60}"/>
              </a:ext>
            </a:extLst>
          </p:cNvPr>
          <p:cNvSpPr/>
          <p:nvPr/>
        </p:nvSpPr>
        <p:spPr>
          <a:xfrm>
            <a:off x="2914201" y="51691"/>
            <a:ext cx="3467309" cy="2492128"/>
          </a:xfrm>
          <a:custGeom>
            <a:avLst/>
            <a:gdLst/>
            <a:ahLst/>
            <a:cxnLst/>
            <a:rect l="l" t="t" r="r" b="b"/>
            <a:pathLst>
              <a:path w="6934618" h="4984256">
                <a:moveTo>
                  <a:pt x="0" y="0"/>
                </a:moveTo>
                <a:lnTo>
                  <a:pt x="6934618" y="0"/>
                </a:lnTo>
                <a:lnTo>
                  <a:pt x="6934618" y="4984256"/>
                </a:lnTo>
                <a:lnTo>
                  <a:pt x="0" y="498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7E8ACC8-BC25-EA0A-164D-211EDA7EA884}"/>
              </a:ext>
            </a:extLst>
          </p:cNvPr>
          <p:cNvSpPr/>
          <p:nvPr/>
        </p:nvSpPr>
        <p:spPr>
          <a:xfrm>
            <a:off x="164949" y="2648600"/>
            <a:ext cx="2673397" cy="2389681"/>
          </a:xfrm>
          <a:custGeom>
            <a:avLst/>
            <a:gdLst/>
            <a:ahLst/>
            <a:cxnLst/>
            <a:rect l="l" t="t" r="r" b="b"/>
            <a:pathLst>
              <a:path w="5346794" h="4779361">
                <a:moveTo>
                  <a:pt x="0" y="0"/>
                </a:moveTo>
                <a:lnTo>
                  <a:pt x="5346793" y="0"/>
                </a:lnTo>
                <a:lnTo>
                  <a:pt x="5346793" y="4779360"/>
                </a:lnTo>
                <a:lnTo>
                  <a:pt x="0" y="4779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5" r="-3605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29C4AE-3B88-682F-0D2F-32CBDB78F083}"/>
              </a:ext>
            </a:extLst>
          </p:cNvPr>
          <p:cNvSpPr/>
          <p:nvPr/>
        </p:nvSpPr>
        <p:spPr>
          <a:xfrm>
            <a:off x="-52046" y="269055"/>
            <a:ext cx="2540000" cy="2057400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075072F-8A86-9A22-3789-A2CB193F3D28}"/>
              </a:ext>
            </a:extLst>
          </p:cNvPr>
          <p:cNvSpPr/>
          <p:nvPr/>
        </p:nvSpPr>
        <p:spPr>
          <a:xfrm>
            <a:off x="6184329" y="907479"/>
            <a:ext cx="2766426" cy="3770256"/>
          </a:xfrm>
          <a:custGeom>
            <a:avLst/>
            <a:gdLst/>
            <a:ahLst/>
            <a:cxnLst/>
            <a:rect l="l" t="t" r="r" b="b"/>
            <a:pathLst>
              <a:path w="5532851" h="7540512">
                <a:moveTo>
                  <a:pt x="0" y="0"/>
                </a:moveTo>
                <a:lnTo>
                  <a:pt x="5532850" y="0"/>
                </a:lnTo>
                <a:lnTo>
                  <a:pt x="5532850" y="7540512"/>
                </a:lnTo>
                <a:lnTo>
                  <a:pt x="0" y="7540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723C76A-66A4-1496-A877-69BFE52F30C1}"/>
              </a:ext>
            </a:extLst>
          </p:cNvPr>
          <p:cNvSpPr/>
          <p:nvPr/>
        </p:nvSpPr>
        <p:spPr>
          <a:xfrm>
            <a:off x="3095905" y="3115618"/>
            <a:ext cx="2831249" cy="2027882"/>
          </a:xfrm>
          <a:custGeom>
            <a:avLst/>
            <a:gdLst/>
            <a:ahLst/>
            <a:cxnLst/>
            <a:rect l="l" t="t" r="r" b="b"/>
            <a:pathLst>
              <a:path w="5662498" h="4055764">
                <a:moveTo>
                  <a:pt x="0" y="0"/>
                </a:moveTo>
                <a:lnTo>
                  <a:pt x="5662498" y="0"/>
                </a:lnTo>
                <a:lnTo>
                  <a:pt x="5662498" y="4055764"/>
                </a:lnTo>
                <a:lnTo>
                  <a:pt x="0" y="4055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A57437A-495F-64A2-58DC-211BB249AD43}"/>
              </a:ext>
            </a:extLst>
          </p:cNvPr>
          <p:cNvSpPr txBox="1"/>
          <p:nvPr/>
        </p:nvSpPr>
        <p:spPr>
          <a:xfrm>
            <a:off x="3667825" y="2583924"/>
            <a:ext cx="2259329" cy="1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16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vực trò chơi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226979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D765D-85E4-EB14-4813-65A50FEC0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FFF7A4-F22D-8809-7877-762E11273921}"/>
              </a:ext>
            </a:extLst>
          </p:cNvPr>
          <p:cNvSpPr/>
          <p:nvPr/>
        </p:nvSpPr>
        <p:spPr>
          <a:xfrm>
            <a:off x="3151539" y="33992"/>
            <a:ext cx="2733766" cy="3024914"/>
          </a:xfrm>
          <a:custGeom>
            <a:avLst/>
            <a:gdLst/>
            <a:ahLst/>
            <a:cxnLst/>
            <a:rect l="l" t="t" r="r" b="b"/>
            <a:pathLst>
              <a:path w="5467531" h="6049827">
                <a:moveTo>
                  <a:pt x="0" y="0"/>
                </a:moveTo>
                <a:lnTo>
                  <a:pt x="5467531" y="0"/>
                </a:lnTo>
                <a:lnTo>
                  <a:pt x="5467531" y="6049827"/>
                </a:lnTo>
                <a:lnTo>
                  <a:pt x="0" y="604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CC3348-316C-DADE-E9F3-9F04AA14A09E}"/>
              </a:ext>
            </a:extLst>
          </p:cNvPr>
          <p:cNvSpPr/>
          <p:nvPr/>
        </p:nvSpPr>
        <p:spPr>
          <a:xfrm>
            <a:off x="268165" y="3239014"/>
            <a:ext cx="4052236" cy="1762723"/>
          </a:xfrm>
          <a:custGeom>
            <a:avLst/>
            <a:gdLst/>
            <a:ahLst/>
            <a:cxnLst/>
            <a:rect l="l" t="t" r="r" b="b"/>
            <a:pathLst>
              <a:path w="8104471" h="3525445">
                <a:moveTo>
                  <a:pt x="0" y="0"/>
                </a:moveTo>
                <a:lnTo>
                  <a:pt x="8104471" y="0"/>
                </a:lnTo>
                <a:lnTo>
                  <a:pt x="8104471" y="3525445"/>
                </a:lnTo>
                <a:lnTo>
                  <a:pt x="0" y="3525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A1FA586-8CB0-E34B-8395-959346A74B9F}"/>
              </a:ext>
            </a:extLst>
          </p:cNvPr>
          <p:cNvSpPr/>
          <p:nvPr/>
        </p:nvSpPr>
        <p:spPr>
          <a:xfrm>
            <a:off x="6055732" y="-3179"/>
            <a:ext cx="2783590" cy="2529587"/>
          </a:xfrm>
          <a:custGeom>
            <a:avLst/>
            <a:gdLst/>
            <a:ahLst/>
            <a:cxnLst/>
            <a:rect l="l" t="t" r="r" b="b"/>
            <a:pathLst>
              <a:path w="5567179" h="5059174">
                <a:moveTo>
                  <a:pt x="0" y="0"/>
                </a:moveTo>
                <a:lnTo>
                  <a:pt x="5567179" y="0"/>
                </a:lnTo>
                <a:lnTo>
                  <a:pt x="5567179" y="5059174"/>
                </a:lnTo>
                <a:lnTo>
                  <a:pt x="0" y="5059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54D0BA-0300-E5B1-BBA0-FB6F9D2D31A3}"/>
              </a:ext>
            </a:extLst>
          </p:cNvPr>
          <p:cNvSpPr/>
          <p:nvPr/>
        </p:nvSpPr>
        <p:spPr>
          <a:xfrm>
            <a:off x="53077" y="315520"/>
            <a:ext cx="2981781" cy="2076065"/>
          </a:xfrm>
          <a:custGeom>
            <a:avLst/>
            <a:gdLst/>
            <a:ahLst/>
            <a:cxnLst/>
            <a:rect l="l" t="t" r="r" b="b"/>
            <a:pathLst>
              <a:path w="5963561" h="4152129">
                <a:moveTo>
                  <a:pt x="0" y="0"/>
                </a:moveTo>
                <a:lnTo>
                  <a:pt x="5963561" y="0"/>
                </a:lnTo>
                <a:lnTo>
                  <a:pt x="5963561" y="4152129"/>
                </a:lnTo>
                <a:lnTo>
                  <a:pt x="0" y="4152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AC28521-7CCF-AD57-C185-3FE59CDC2E8F}"/>
              </a:ext>
            </a:extLst>
          </p:cNvPr>
          <p:cNvSpPr/>
          <p:nvPr/>
        </p:nvSpPr>
        <p:spPr>
          <a:xfrm>
            <a:off x="5474783" y="2449285"/>
            <a:ext cx="2881660" cy="2420594"/>
          </a:xfrm>
          <a:custGeom>
            <a:avLst/>
            <a:gdLst/>
            <a:ahLst/>
            <a:cxnLst/>
            <a:rect l="l" t="t" r="r" b="b"/>
            <a:pathLst>
              <a:path w="5763319" h="4841188">
                <a:moveTo>
                  <a:pt x="0" y="0"/>
                </a:moveTo>
                <a:lnTo>
                  <a:pt x="5763319" y="0"/>
                </a:lnTo>
                <a:lnTo>
                  <a:pt x="5763319" y="4841188"/>
                </a:lnTo>
                <a:lnTo>
                  <a:pt x="0" y="48411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035E551-9E81-6DDC-4975-3F9A1629B5F2}"/>
              </a:ext>
            </a:extLst>
          </p:cNvPr>
          <p:cNvSpPr txBox="1"/>
          <p:nvPr/>
        </p:nvSpPr>
        <p:spPr>
          <a:xfrm>
            <a:off x="3826541" y="3120385"/>
            <a:ext cx="1383762" cy="1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16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vực trò chơi</a:t>
            </a:r>
          </a:p>
        </p:txBody>
      </p:sp>
    </p:spTree>
    <p:extLst>
      <p:ext uri="{BB962C8B-B14F-4D97-AF65-F5344CB8AC3E}">
        <p14:creationId xmlns:p14="http://schemas.microsoft.com/office/powerpoint/2010/main" val="343121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F70C7-D246-ED37-77F3-3C289FDE6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7F2173-7686-B5D9-1299-60B74AEADA9A}"/>
              </a:ext>
            </a:extLst>
          </p:cNvPr>
          <p:cNvSpPr/>
          <p:nvPr/>
        </p:nvSpPr>
        <p:spPr>
          <a:xfrm>
            <a:off x="3393601" y="785296"/>
            <a:ext cx="2512723" cy="2252028"/>
          </a:xfrm>
          <a:custGeom>
            <a:avLst/>
            <a:gdLst/>
            <a:ahLst/>
            <a:cxnLst/>
            <a:rect l="l" t="t" r="r" b="b"/>
            <a:pathLst>
              <a:path w="5025445" h="4504055">
                <a:moveTo>
                  <a:pt x="0" y="0"/>
                </a:moveTo>
                <a:lnTo>
                  <a:pt x="5025445" y="0"/>
                </a:lnTo>
                <a:lnTo>
                  <a:pt x="5025445" y="4504055"/>
                </a:lnTo>
                <a:lnTo>
                  <a:pt x="0" y="4504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AFEE92-C17B-6627-6CE9-A79C6FB716F4}"/>
              </a:ext>
            </a:extLst>
          </p:cNvPr>
          <p:cNvSpPr/>
          <p:nvPr/>
        </p:nvSpPr>
        <p:spPr>
          <a:xfrm>
            <a:off x="4572000" y="3323319"/>
            <a:ext cx="1932941" cy="1713069"/>
          </a:xfrm>
          <a:custGeom>
            <a:avLst/>
            <a:gdLst/>
            <a:ahLst/>
            <a:cxnLst/>
            <a:rect l="l" t="t" r="r" b="b"/>
            <a:pathLst>
              <a:path w="3865881" h="3426137">
                <a:moveTo>
                  <a:pt x="0" y="0"/>
                </a:moveTo>
                <a:lnTo>
                  <a:pt x="3865881" y="0"/>
                </a:lnTo>
                <a:lnTo>
                  <a:pt x="3865881" y="3426138"/>
                </a:lnTo>
                <a:lnTo>
                  <a:pt x="0" y="3426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4DF9F6-D9A9-90D9-1043-5796D3C3BDA7}"/>
              </a:ext>
            </a:extLst>
          </p:cNvPr>
          <p:cNvSpPr/>
          <p:nvPr/>
        </p:nvSpPr>
        <p:spPr>
          <a:xfrm>
            <a:off x="309651" y="226548"/>
            <a:ext cx="1743179" cy="2057400"/>
          </a:xfrm>
          <a:custGeom>
            <a:avLst/>
            <a:gdLst/>
            <a:ahLst/>
            <a:cxnLst/>
            <a:rect l="l" t="t" r="r" b="b"/>
            <a:pathLst>
              <a:path w="3486358" h="4114800">
                <a:moveTo>
                  <a:pt x="0" y="0"/>
                </a:moveTo>
                <a:lnTo>
                  <a:pt x="3486358" y="0"/>
                </a:lnTo>
                <a:lnTo>
                  <a:pt x="3486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93D4769-8FD1-0639-B032-49CEE3BC8AB0}"/>
              </a:ext>
            </a:extLst>
          </p:cNvPr>
          <p:cNvSpPr/>
          <p:nvPr/>
        </p:nvSpPr>
        <p:spPr>
          <a:xfrm>
            <a:off x="403227" y="2372744"/>
            <a:ext cx="1892808" cy="2057400"/>
          </a:xfrm>
          <a:custGeom>
            <a:avLst/>
            <a:gdLst/>
            <a:ahLst/>
            <a:cxnLst/>
            <a:rect l="l" t="t" r="r" b="b"/>
            <a:pathLst>
              <a:path w="3785616" h="4114800">
                <a:moveTo>
                  <a:pt x="0" y="0"/>
                </a:moveTo>
                <a:lnTo>
                  <a:pt x="3785616" y="0"/>
                </a:lnTo>
                <a:lnTo>
                  <a:pt x="3785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D38CBAA-26E3-8671-71BE-589FB1AF2D2C}"/>
              </a:ext>
            </a:extLst>
          </p:cNvPr>
          <p:cNvSpPr/>
          <p:nvPr/>
        </p:nvSpPr>
        <p:spPr>
          <a:xfrm>
            <a:off x="6437991" y="2453886"/>
            <a:ext cx="2570742" cy="1976258"/>
          </a:xfrm>
          <a:custGeom>
            <a:avLst/>
            <a:gdLst/>
            <a:ahLst/>
            <a:cxnLst/>
            <a:rect l="l" t="t" r="r" b="b"/>
            <a:pathLst>
              <a:path w="5141484" h="3952515">
                <a:moveTo>
                  <a:pt x="0" y="0"/>
                </a:moveTo>
                <a:lnTo>
                  <a:pt x="5141483" y="0"/>
                </a:lnTo>
                <a:lnTo>
                  <a:pt x="5141483" y="3952516"/>
                </a:lnTo>
                <a:lnTo>
                  <a:pt x="0" y="3952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44C6E3-07A7-1DC2-D5F4-11625694DB1B}"/>
              </a:ext>
            </a:extLst>
          </p:cNvPr>
          <p:cNvSpPr/>
          <p:nvPr/>
        </p:nvSpPr>
        <p:spPr>
          <a:xfrm>
            <a:off x="2658644" y="3287645"/>
            <a:ext cx="1469915" cy="1784418"/>
          </a:xfrm>
          <a:custGeom>
            <a:avLst/>
            <a:gdLst/>
            <a:ahLst/>
            <a:cxnLst/>
            <a:rect l="l" t="t" r="r" b="b"/>
            <a:pathLst>
              <a:path w="2939829" h="3568836">
                <a:moveTo>
                  <a:pt x="0" y="0"/>
                </a:moveTo>
                <a:lnTo>
                  <a:pt x="2939829" y="0"/>
                </a:lnTo>
                <a:lnTo>
                  <a:pt x="2939829" y="3568836"/>
                </a:lnTo>
                <a:lnTo>
                  <a:pt x="0" y="3568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9BF650-82F3-E728-97FC-C895CAFE1559}"/>
              </a:ext>
            </a:extLst>
          </p:cNvPr>
          <p:cNvSpPr/>
          <p:nvPr/>
        </p:nvSpPr>
        <p:spPr>
          <a:xfrm>
            <a:off x="6334359" y="0"/>
            <a:ext cx="2364828" cy="2057400"/>
          </a:xfrm>
          <a:custGeom>
            <a:avLst/>
            <a:gdLst/>
            <a:ahLst/>
            <a:cxnLst/>
            <a:rect l="l" t="t" r="r" b="b"/>
            <a:pathLst>
              <a:path w="4729655" h="4114800">
                <a:moveTo>
                  <a:pt x="0" y="0"/>
                </a:moveTo>
                <a:lnTo>
                  <a:pt x="4729655" y="0"/>
                </a:lnTo>
                <a:lnTo>
                  <a:pt x="4729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521EDB2-0036-26CC-3CBD-2505B57A6EC3}"/>
              </a:ext>
            </a:extLst>
          </p:cNvPr>
          <p:cNvSpPr txBox="1"/>
          <p:nvPr/>
        </p:nvSpPr>
        <p:spPr>
          <a:xfrm>
            <a:off x="3823322" y="3078961"/>
            <a:ext cx="1852787" cy="1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"/>
              </a:lnSpc>
            </a:pPr>
            <a:r>
              <a:rPr lang="en-US" sz="116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 vực quầy ăn uống</a:t>
            </a:r>
          </a:p>
        </p:txBody>
      </p:sp>
    </p:spTree>
    <p:extLst>
      <p:ext uri="{BB962C8B-B14F-4D97-AF65-F5344CB8AC3E}">
        <p14:creationId xmlns:p14="http://schemas.microsoft.com/office/powerpoint/2010/main" val="471411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202</TotalTime>
  <Words>286</Words>
  <Application>Microsoft Office PowerPoint</Application>
  <PresentationFormat>On-screen Show (16:9)</PresentationFormat>
  <Paragraphs>47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Ngô Gia Khánh</dc:creator>
  <cp:lastModifiedBy>Ngô Gia Khánh</cp:lastModifiedBy>
  <cp:revision>6</cp:revision>
  <cp:lastPrinted>2025-03-10T17:37:34Z</cp:lastPrinted>
  <dcterms:created xsi:type="dcterms:W3CDTF">2025-02-23T12:48:58Z</dcterms:created>
  <dcterms:modified xsi:type="dcterms:W3CDTF">2025-03-10T17:37:37Z</dcterms:modified>
</cp:coreProperties>
</file>