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58" r:id="rId4"/>
    <p:sldId id="277" r:id="rId5"/>
    <p:sldId id="259" r:id="rId6"/>
    <p:sldId id="279" r:id="rId7"/>
    <p:sldId id="261" r:id="rId8"/>
    <p:sldId id="260" r:id="rId9"/>
    <p:sldId id="280" r:id="rId10"/>
    <p:sldId id="281" r:id="rId11"/>
    <p:sldId id="282" r:id="rId12"/>
    <p:sldId id="283" r:id="rId13"/>
    <p:sldId id="284" r:id="rId14"/>
    <p:sldId id="285" r:id="rId15"/>
    <p:sldId id="289" r:id="rId16"/>
    <p:sldId id="290" r:id="rId17"/>
    <p:sldId id="291" r:id="rId18"/>
    <p:sldId id="292" r:id="rId19"/>
    <p:sldId id="293" r:id="rId20"/>
    <p:sldId id="294" r:id="rId21"/>
    <p:sldId id="295" r:id="rId22"/>
    <p:sldId id="270" r:id="rId23"/>
    <p:sldId id="30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4</a:t>
            </a:fld>
            <a:endParaRPr lang="en-US"/>
          </a:p>
        </p:txBody>
      </p:sp>
    </p:spTree>
    <p:extLst>
      <p:ext uri="{BB962C8B-B14F-4D97-AF65-F5344CB8AC3E}">
        <p14:creationId xmlns:p14="http://schemas.microsoft.com/office/powerpoint/2010/main" val="17624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6F9D-23C9-A6F8-DC3E-D2BD45AE4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AE533-1779-106F-2B60-649577E69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AC259C-7D36-9752-D779-44745BC234CA}"/>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5" name="Footer Placeholder 4">
            <a:extLst>
              <a:ext uri="{FF2B5EF4-FFF2-40B4-BE49-F238E27FC236}">
                <a16:creationId xmlns:a16="http://schemas.microsoft.com/office/drawing/2014/main" id="{8DFD69BC-46A8-6CDB-22FB-1BCCD7A2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AE9FE-E019-F851-E629-2B3D64DDD90E}"/>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67846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6BD1-040B-C671-5BE8-1F9D1D6E3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B4CA3-8597-D43E-268E-BF118AF74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F6D6-8C8E-6FDD-49FE-3016054F5C45}"/>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5" name="Footer Placeholder 4">
            <a:extLst>
              <a:ext uri="{FF2B5EF4-FFF2-40B4-BE49-F238E27FC236}">
                <a16:creationId xmlns:a16="http://schemas.microsoft.com/office/drawing/2014/main" id="{0021F6FE-A745-609E-7BE5-E9AC6370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F4F02-5D47-BABB-288E-911E728A0B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3951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111B3-6C04-3704-E282-1EC9C7BE2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2A5C4-477E-14B6-E5FD-CBC7EC151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C0124-AC7C-69C7-B47D-76E8F4F88EA7}"/>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5" name="Footer Placeholder 4">
            <a:extLst>
              <a:ext uri="{FF2B5EF4-FFF2-40B4-BE49-F238E27FC236}">
                <a16:creationId xmlns:a16="http://schemas.microsoft.com/office/drawing/2014/main" id="{9D9D7420-E21D-36A5-8B66-CF752C125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C728E-A01A-1121-A325-FAE14FB0695B}"/>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4654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58537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3/3/2026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E1F-68D1-E1D9-C1D9-33D9D6684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09839-A25D-7498-D993-1327CF5AC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7F861-BB14-6C86-D77E-701FCD147962}"/>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5" name="Footer Placeholder 4">
            <a:extLst>
              <a:ext uri="{FF2B5EF4-FFF2-40B4-BE49-F238E27FC236}">
                <a16:creationId xmlns:a16="http://schemas.microsoft.com/office/drawing/2014/main" id="{6C509EB7-8C1C-0CE1-62FF-478812AF6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1B33B-6307-4C06-F8DA-3A17E71138A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5522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632B-4A18-AD32-9FE1-CF60602E8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81649-26AC-7AFC-DE71-5064E1F7C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EA650-A82D-DD7A-FF3E-867EC643A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7CB6C-B141-6E72-A96D-6D15D1056B25}"/>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6" name="Footer Placeholder 5">
            <a:extLst>
              <a:ext uri="{FF2B5EF4-FFF2-40B4-BE49-F238E27FC236}">
                <a16:creationId xmlns:a16="http://schemas.microsoft.com/office/drawing/2014/main" id="{0B1C22A7-AF7B-A05C-E943-A440EC3C8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C5B0B-85EB-E19E-7117-936FFC5E1478}"/>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25553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A84B-10FC-FB9E-0508-6C4D53C14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81F39-6491-1216-FABE-A0D816F54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F64EE-A24B-91EF-4375-77EC8B73F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F721E-CC15-5E2A-4504-34C2055AB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DF1E9-147C-FEED-E2CF-5AEF75DCA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83A27-2F78-6121-E4B9-BC7077F2DA84}"/>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8" name="Footer Placeholder 7">
            <a:extLst>
              <a:ext uri="{FF2B5EF4-FFF2-40B4-BE49-F238E27FC236}">
                <a16:creationId xmlns:a16="http://schemas.microsoft.com/office/drawing/2014/main" id="{B6CB4A81-89AF-D786-ED26-5A68F49DF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0C637-88E3-8A40-534D-B10E7FCB62F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424533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0EAE-86B7-AF19-87FC-95AE82614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0AA81-A6A0-ECFC-7208-BFF1516A8E02}"/>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4" name="Footer Placeholder 3">
            <a:extLst>
              <a:ext uri="{FF2B5EF4-FFF2-40B4-BE49-F238E27FC236}">
                <a16:creationId xmlns:a16="http://schemas.microsoft.com/office/drawing/2014/main" id="{73104BE0-69B5-6C8F-9D60-C5521207C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5881E-B886-96C4-93ED-515D7DA1162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298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5118C-5119-3479-A618-2E9F634ECE15}"/>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3" name="Footer Placeholder 2">
            <a:extLst>
              <a:ext uri="{FF2B5EF4-FFF2-40B4-BE49-F238E27FC236}">
                <a16:creationId xmlns:a16="http://schemas.microsoft.com/office/drawing/2014/main" id="{56285807-105C-6D1B-82B8-3F9471B0A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8F881-530C-6DCB-B638-B98C0D447C9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91481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3816-908D-D81D-43AA-1BC2584B2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2DACF-F42A-45C4-782C-EA3B00A55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7B71B6-5F33-F03A-85F8-99AAC60E5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D46C9-BD37-D377-1FD1-90281B4503DC}"/>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6" name="Footer Placeholder 5">
            <a:extLst>
              <a:ext uri="{FF2B5EF4-FFF2-40B4-BE49-F238E27FC236}">
                <a16:creationId xmlns:a16="http://schemas.microsoft.com/office/drawing/2014/main" id="{E2F740AE-2FDC-4240-CD82-66DCB2185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1F88E-85D5-99D4-DB78-3BB78B3798FF}"/>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69304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0631-1E56-C7D1-185D-95A823F9A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CF70F-AA67-522E-A90B-CE1B3FC1E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E6B38-F837-9500-E744-1354CC26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6A979-DA9A-476D-04F9-2AFDFD753FC5}"/>
              </a:ext>
            </a:extLst>
          </p:cNvPr>
          <p:cNvSpPr>
            <a:spLocks noGrp="1"/>
          </p:cNvSpPr>
          <p:nvPr>
            <p:ph type="dt" sz="half" idx="10"/>
          </p:nvPr>
        </p:nvSpPr>
        <p:spPr/>
        <p:txBody>
          <a:bodyPr/>
          <a:lstStyle/>
          <a:p>
            <a:fld id="{8FC4CF81-4DA0-4A42-A03B-5FFF44EACE24}" type="datetimeFigureOut">
              <a:rPr lang="en-US" smtClean="0"/>
              <a:t>3/3/2026</a:t>
            </a:fld>
            <a:endParaRPr lang="en-US"/>
          </a:p>
        </p:txBody>
      </p:sp>
      <p:sp>
        <p:nvSpPr>
          <p:cNvPr id="6" name="Footer Placeholder 5">
            <a:extLst>
              <a:ext uri="{FF2B5EF4-FFF2-40B4-BE49-F238E27FC236}">
                <a16:creationId xmlns:a16="http://schemas.microsoft.com/office/drawing/2014/main" id="{A8276B24-5D0D-8260-6227-D773FC6D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68A61-E7AC-9098-FFFE-DEBDD9B75F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9451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7AB76-4526-4AB0-6C10-30A360C7E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AFB67-5234-E410-C15A-CC75E747F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16C88-08B9-5B0E-4683-5D024EC41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CF81-4DA0-4A42-A03B-5FFF44EACE24}" type="datetimeFigureOut">
              <a:rPr lang="en-US" smtClean="0"/>
              <a:t>3/3/2026</a:t>
            </a:fld>
            <a:endParaRPr lang="en-US"/>
          </a:p>
        </p:txBody>
      </p:sp>
      <p:sp>
        <p:nvSpPr>
          <p:cNvPr id="5" name="Footer Placeholder 4">
            <a:extLst>
              <a:ext uri="{FF2B5EF4-FFF2-40B4-BE49-F238E27FC236}">
                <a16:creationId xmlns:a16="http://schemas.microsoft.com/office/drawing/2014/main" id="{F7EA2050-7B42-7E23-3B59-298A1412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D7B4B7-C359-270C-1FCD-2B72F5A2A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EB9F-AC17-4069-B1D1-EB48D4F99A96}" type="slidenum">
              <a:rPr lang="en-US" smtClean="0"/>
              <a:t>‹#›</a:t>
            </a:fld>
            <a:endParaRPr lang="en-US"/>
          </a:p>
        </p:txBody>
      </p:sp>
      <p:pic>
        <p:nvPicPr>
          <p:cNvPr id="10" name="Picture 9" descr="A white circle with leaves and blue text&#10;&#10;Description automatically generated">
            <a:extLst>
              <a:ext uri="{FF2B5EF4-FFF2-40B4-BE49-F238E27FC236}">
                <a16:creationId xmlns:a16="http://schemas.microsoft.com/office/drawing/2014/main" id="{8E83B8C1-2B86-ED75-A791-F2A21D77526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44424" y="238124"/>
            <a:ext cx="1362075" cy="1362075"/>
          </a:xfrm>
          <a:prstGeom prst="rect">
            <a:avLst/>
          </a:prstGeom>
        </p:spPr>
      </p:pic>
    </p:spTree>
    <p:extLst>
      <p:ext uri="{BB962C8B-B14F-4D97-AF65-F5344CB8AC3E}">
        <p14:creationId xmlns:p14="http://schemas.microsoft.com/office/powerpoint/2010/main" val="290213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4"/>
          <a:stretch>
            <a:fillRect/>
          </a:stretch>
        </p:blipFill>
        <p:spPr>
          <a:xfrm>
            <a:off x="4284197" y="1009964"/>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5"/>
          <a:stretch>
            <a:fillRect/>
          </a:stretch>
        </p:blipFill>
        <p:spPr>
          <a:xfrm>
            <a:off x="2530271" y="2123609"/>
            <a:ext cx="7626757" cy="1963082"/>
          </a:xfrm>
          <a:prstGeom prst="rect">
            <a:avLst/>
          </a:prstGeom>
        </p:spPr>
      </p:pic>
    </p:spTree>
    <p:extLst>
      <p:ext uri="{BB962C8B-B14F-4D97-AF65-F5344CB8AC3E}">
        <p14:creationId xmlns:p14="http://schemas.microsoft.com/office/powerpoint/2010/main" val="298032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a:extLst>
              <a:ext uri="{FF2B5EF4-FFF2-40B4-BE49-F238E27FC236}">
                <a16:creationId xmlns:a16="http://schemas.microsoft.com/office/drawing/2014/main" id="{87871D75-A9F3-855E-ECA1-095D96EE7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a:extLst>
              <a:ext uri="{FF2B5EF4-FFF2-40B4-BE49-F238E27FC236}">
                <a16:creationId xmlns:a16="http://schemas.microsoft.com/office/drawing/2014/main" id="{5EC604E0-D98D-BBBB-89BA-0E661AD6575C}"/>
              </a:ext>
            </a:extLst>
          </p:cNvPr>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a:extLst>
              <a:ext uri="{FF2B5EF4-FFF2-40B4-BE49-F238E27FC236}">
                <a16:creationId xmlns:a16="http://schemas.microsoft.com/office/drawing/2014/main" id="{AA1444E5-4989-338A-FE1F-A09F81494EE4}"/>
              </a:ext>
            </a:extLst>
          </p:cNvPr>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a:extLst>
              <a:ext uri="{FF2B5EF4-FFF2-40B4-BE49-F238E27FC236}">
                <a16:creationId xmlns:a16="http://schemas.microsoft.com/office/drawing/2014/main" id="{59466A9A-B475-5976-5FB0-73B89CFD1C95}"/>
              </a:ext>
            </a:extLst>
          </p:cNvPr>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a:extLst>
              <a:ext uri="{FF2B5EF4-FFF2-40B4-BE49-F238E27FC236}">
                <a16:creationId xmlns:a16="http://schemas.microsoft.com/office/drawing/2014/main" id="{666100AF-5188-E99A-569A-69C11309DCAB}"/>
              </a:ext>
            </a:extLst>
          </p:cNvPr>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a:extLst>
              <a:ext uri="{FF2B5EF4-FFF2-40B4-BE49-F238E27FC236}">
                <a16:creationId xmlns:a16="http://schemas.microsoft.com/office/drawing/2014/main" id="{A5401D0C-8DCA-B944-315D-C31E030CAFB5}"/>
              </a:ext>
            </a:extLst>
          </p:cNvPr>
          <p:cNvCxnSpPr>
            <a:cxnSpLocks/>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7C32681-59FC-AC17-1FD9-1CEB729CCAC5}"/>
              </a:ext>
            </a:extLst>
          </p:cNvPr>
          <p:cNvCxnSpPr>
            <a:cxnSpLocks/>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82694B-8625-DB0B-BC68-B0D99D12E67E}"/>
              </a:ext>
            </a:extLst>
          </p:cNvPr>
          <p:cNvCxnSpPr>
            <a:cxnSpLocks/>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a:extLst>
              <a:ext uri="{FF2B5EF4-FFF2-40B4-BE49-F238E27FC236}">
                <a16:creationId xmlns:a16="http://schemas.microsoft.com/office/drawing/2014/main" id="{2018B52C-2D7C-6C54-B63B-A94015B1FCF2}"/>
              </a:ext>
            </a:extLst>
          </p:cNvPr>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9DAE4265-8873-322E-8C55-F5C951758EEC}"/>
              </a:ext>
            </a:extLst>
          </p:cNvPr>
          <p:cNvGrpSpPr/>
          <p:nvPr/>
        </p:nvGrpSpPr>
        <p:grpSpPr>
          <a:xfrm>
            <a:off x="11093868" y="3406413"/>
            <a:ext cx="792000" cy="820428"/>
            <a:chOff x="10470634" y="1340407"/>
            <a:chExt cx="1157987" cy="1199552"/>
          </a:xfrm>
        </p:grpSpPr>
        <p:sp>
          <p:nvSpPr>
            <p:cNvPr id="96" name="Heart 95">
              <a:extLst>
                <a:ext uri="{FF2B5EF4-FFF2-40B4-BE49-F238E27FC236}">
                  <a16:creationId xmlns:a16="http://schemas.microsoft.com/office/drawing/2014/main" id="{840D4609-188A-4A35-81DA-128D3C83B399}"/>
                </a:ext>
              </a:extLst>
            </p:cNvPr>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a:extLst>
                <a:ext uri="{FF2B5EF4-FFF2-40B4-BE49-F238E27FC236}">
                  <a16:creationId xmlns:a16="http://schemas.microsoft.com/office/drawing/2014/main" id="{2DA74685-CC41-3A04-5EA8-602839B83EE6}"/>
                </a:ext>
              </a:extLst>
            </p:cNvPr>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a:extLst>
              <a:ext uri="{FF2B5EF4-FFF2-40B4-BE49-F238E27FC236}">
                <a16:creationId xmlns:a16="http://schemas.microsoft.com/office/drawing/2014/main" id="{1C2CE3DC-FCF8-2354-97D6-7109457140D5}"/>
              </a:ext>
            </a:extLst>
          </p:cNvPr>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8A281EF-C220-577F-20AC-263EC1D4FBEA}"/>
              </a:ext>
            </a:extLst>
          </p:cNvPr>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2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0480"/>
            <a:ext cx="4181152" cy="5066451"/>
          </a:xfrm>
          <a:prstGeom prst="rect">
            <a:avLst/>
          </a:prstGeom>
        </p:spPr>
      </p:pic>
      <p:sp>
        <p:nvSpPr>
          <p:cNvPr id="3" name="Rectangle: Rounded Corners 2">
            <a:extLst>
              <a:ext uri="{FF2B5EF4-FFF2-40B4-BE49-F238E27FC236}">
                <a16:creationId xmlns:a16="http://schemas.microsoft.com/office/drawing/2014/main" id="{F04CE61F-142C-F51E-F4D8-D120B94AE09A}"/>
              </a:ext>
            </a:extLst>
          </p:cNvPr>
          <p:cNvSpPr/>
          <p:nvPr/>
        </p:nvSpPr>
        <p:spPr>
          <a:xfrm>
            <a:off x="710436" y="3396355"/>
            <a:ext cx="10527405" cy="9543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Chuẩn</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bị</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bài</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sau</a:t>
            </a:r>
            <a:r>
              <a:rPr lang="en-US" sz="4400" i="1" dirty="0">
                <a:solidFill>
                  <a:srgbClr val="FF0000"/>
                </a:solidFill>
                <a:latin typeface="Arial" panose="020B0604020202020204" pitchFamily="34" charset="0"/>
                <a:cs typeface="Arial" panose="020B0604020202020204" pitchFamily="34" charset="0"/>
              </a:rPr>
              <a:t> “ Tôn </a:t>
            </a:r>
            <a:r>
              <a:rPr lang="en-US" sz="4400" i="1" dirty="0" err="1">
                <a:solidFill>
                  <a:srgbClr val="FF0000"/>
                </a:solidFill>
                <a:latin typeface="Arial" panose="020B0604020202020204" pitchFamily="34" charset="0"/>
                <a:cs typeface="Arial" panose="020B0604020202020204" pitchFamily="34" charset="0"/>
              </a:rPr>
              <a:t>trọng</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tài</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sản</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của</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người</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khác</a:t>
            </a:r>
            <a:r>
              <a:rPr lang="en-US" sz="4400" i="1" dirty="0">
                <a:solidFill>
                  <a:srgbClr val="FF0000"/>
                </a:solidFill>
                <a:latin typeface="Arial" panose="020B0604020202020204" pitchFamily="34" charset="0"/>
                <a:cs typeface="Arial" panose="020B0604020202020204" pitchFamily="34" charset="0"/>
              </a:rPr>
              <a:t> (</a:t>
            </a:r>
            <a:r>
              <a:rPr lang="en-US" sz="4400" i="1" dirty="0" err="1">
                <a:solidFill>
                  <a:srgbClr val="FF0000"/>
                </a:solidFill>
                <a:latin typeface="Arial" panose="020B0604020202020204" pitchFamily="34" charset="0"/>
                <a:cs typeface="Arial" panose="020B0604020202020204" pitchFamily="34" charset="0"/>
              </a:rPr>
              <a:t>Tiết</a:t>
            </a:r>
            <a:r>
              <a:rPr lang="en-US" sz="4400" i="1" dirty="0">
                <a:solidFill>
                  <a:srgbClr val="FF0000"/>
                </a:solidFill>
                <a:latin typeface="Arial" panose="020B0604020202020204" pitchFamily="34" charset="0"/>
                <a:cs typeface="Arial" panose="020B0604020202020204" pitchFamily="34" charset="0"/>
              </a:rPr>
              <a:t> 2)” </a:t>
            </a:r>
            <a:endParaRPr kumimoji="0" lang="en-US" sz="4800" b="0"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0437" y="1756740"/>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về</a:t>
            </a:r>
            <a:r>
              <a:rPr kumimoji="0" lang="en-US" sz="4800" b="0" i="1"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nhà</a:t>
            </a:r>
            <a:r>
              <a:rPr kumimoji="0" lang="en-US" sz="4800" b="0" i="1"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ôn</a:t>
            </a:r>
            <a:r>
              <a:rPr kumimoji="0" lang="en-US" sz="4800" b="0" i="1"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lại</a:t>
            </a:r>
            <a:r>
              <a:rPr kumimoji="0" lang="en-US" sz="4800" b="0" i="1"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4800" b="0" i="1"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endParaRPr kumimoji="0" lang="en-US" sz="4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5C98FEB3-FC9B-75D4-16AB-8F6F8EB8B837}"/>
              </a:ext>
            </a:extLst>
          </p:cNvPr>
          <p:cNvGrpSpPr/>
          <p:nvPr/>
        </p:nvGrpSpPr>
        <p:grpSpPr>
          <a:xfrm>
            <a:off x="3455284" y="312255"/>
            <a:ext cx="6006768" cy="1355768"/>
            <a:chOff x="2885440" y="114256"/>
            <a:chExt cx="6421120" cy="1505753"/>
          </a:xfrm>
        </p:grpSpPr>
        <p:pic>
          <p:nvPicPr>
            <p:cNvPr id="8" name="Picture 7">
              <a:extLst>
                <a:ext uri="{FF2B5EF4-FFF2-40B4-BE49-F238E27FC236}">
                  <a16:creationId xmlns:a16="http://schemas.microsoft.com/office/drawing/2014/main" id="{E3BD1AD1-FD7D-4BDB-D87E-6533B12F150C}"/>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1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10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nodeType="withEffect">
                                  <p:stCondLst>
                                    <p:cond delay="10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587</Words>
  <Application>Microsoft Office PowerPoint</Application>
  <PresentationFormat>Widescreen</PresentationFormat>
  <Paragraphs>33</Paragraphs>
  <Slides>23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SimSun</vt:lpstr>
      <vt:lpstr>#9Slide07 Stormtrooper</vt:lpstr>
      <vt:lpstr>Arial</vt:lpstr>
      <vt:lpstr>Calibri</vt:lpstr>
      <vt:lpstr>Calibri Light</vt:lpstr>
      <vt:lpstr>Cambria</vt:lpstr>
      <vt:lpstr>CookieRun Black</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23</cp:revision>
  <dcterms:created xsi:type="dcterms:W3CDTF">2023-09-06T13:06:33Z</dcterms:created>
  <dcterms:modified xsi:type="dcterms:W3CDTF">2026-03-03T08:51:56Z</dcterms:modified>
</cp:coreProperties>
</file>