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708" r:id="rId3"/>
    <p:sldMasterId id="2147483712" r:id="rId4"/>
  </p:sldMasterIdLst>
  <p:notesMasterIdLst>
    <p:notesMasterId r:id="rId33"/>
  </p:notesMasterIdLst>
  <p:sldIdLst>
    <p:sldId id="300" r:id="rId5"/>
    <p:sldId id="292" r:id="rId6"/>
    <p:sldId id="468" r:id="rId7"/>
    <p:sldId id="469" r:id="rId8"/>
    <p:sldId id="471" r:id="rId9"/>
    <p:sldId id="472" r:id="rId10"/>
    <p:sldId id="473" r:id="rId11"/>
    <p:sldId id="474" r:id="rId12"/>
    <p:sldId id="476" r:id="rId13"/>
    <p:sldId id="475" r:id="rId14"/>
    <p:sldId id="477" r:id="rId15"/>
    <p:sldId id="402" r:id="rId16"/>
    <p:sldId id="442" r:id="rId17"/>
    <p:sldId id="443" r:id="rId18"/>
    <p:sldId id="444" r:id="rId19"/>
    <p:sldId id="445" r:id="rId20"/>
    <p:sldId id="336" r:id="rId21"/>
    <p:sldId id="479" r:id="rId22"/>
    <p:sldId id="480" r:id="rId23"/>
    <p:sldId id="331" r:id="rId24"/>
    <p:sldId id="484" r:id="rId25"/>
    <p:sldId id="485" r:id="rId26"/>
    <p:sldId id="486" r:id="rId27"/>
    <p:sldId id="487" r:id="rId28"/>
    <p:sldId id="488" r:id="rId29"/>
    <p:sldId id="489" r:id="rId30"/>
    <p:sldId id="490" r:id="rId31"/>
    <p:sldId id="33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4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3AE"/>
    <a:srgbClr val="DEC4DF"/>
    <a:srgbClr val="E8C77F"/>
    <a:srgbClr val="67C8F2"/>
    <a:srgbClr val="C4DF9B"/>
    <a:srgbClr val="F64C48"/>
    <a:srgbClr val="E6971E"/>
    <a:srgbClr val="EF9A26"/>
    <a:srgbClr val="FFA60C"/>
    <a:srgbClr val="FF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0EE1D2-A199-0E76-82D9-FFDB0EACE924}" v="3" dt="2023-03-28T11:11:10.0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6" autoAdjust="0"/>
    <p:restoredTop sz="94601" autoAdjust="0"/>
  </p:normalViewPr>
  <p:slideViewPr>
    <p:cSldViewPr snapToGrid="0">
      <p:cViewPr varScale="1">
        <p:scale>
          <a:sx n="108" d="100"/>
          <a:sy n="108" d="100"/>
        </p:scale>
        <p:origin x="9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e85374a2152dfa522b1bb4a1ad5a352079a392e22138f3103e19beeb45754517::" providerId="AD" clId="Web-{B60EE1D2-A199-0E76-82D9-FFDB0EACE924}"/>
    <pc:docChg chg="modSld">
      <pc:chgData name="Người dùng Khách" userId="S::urn:spo:anon#e85374a2152dfa522b1bb4a1ad5a352079a392e22138f3103e19beeb45754517::" providerId="AD" clId="Web-{B60EE1D2-A199-0E76-82D9-FFDB0EACE924}" dt="2023-03-28T11:11:07.274" v="1" actId="20577"/>
      <pc:docMkLst>
        <pc:docMk/>
      </pc:docMkLst>
      <pc:sldChg chg="modSp">
        <pc:chgData name="Người dùng Khách" userId="S::urn:spo:anon#e85374a2152dfa522b1bb4a1ad5a352079a392e22138f3103e19beeb45754517::" providerId="AD" clId="Web-{B60EE1D2-A199-0E76-82D9-FFDB0EACE924}" dt="2023-03-28T11:11:07.274" v="1" actId="20577"/>
        <pc:sldMkLst>
          <pc:docMk/>
          <pc:sldMk cId="1693012278" sldId="292"/>
        </pc:sldMkLst>
        <pc:spChg chg="mod">
          <ac:chgData name="Người dùng Khách" userId="S::urn:spo:anon#e85374a2152dfa522b1bb4a1ad5a352079a392e22138f3103e19beeb45754517::" providerId="AD" clId="Web-{B60EE1D2-A199-0E76-82D9-FFDB0EACE924}" dt="2023-03-28T11:11:07.274" v="1" actId="20577"/>
          <ac:spMkLst>
            <pc:docMk/>
            <pc:sldMk cId="1693012278" sldId="292"/>
            <ac:spMk id="7" creationId="{BA386DE9-345A-400C-B2BB-B32B155C2C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7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CD1F4-C9DF-1E10-7062-5875D372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2699B-A53E-DDEA-02CF-1182E1B25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709B3-7019-0E3A-88BA-8CD7F0A81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63EB1-F717-AF42-F3C2-FBFE8443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6/2/2025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B9B99-BBAF-5B00-1A32-D5A2D1A1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6630B-0DE2-9279-210D-6E2120EF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107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24A7-F6F6-C631-9EDB-27770F82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6E43D0-ADCC-C56C-A0E0-15F174F69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89269-0578-787A-E8AC-2B8F85FD9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3D4A-9892-4B34-FFB2-FE062ED3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6/2/2025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2B787-0DA3-8AD2-1839-9A949793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7613E-2FD1-DDA1-19F9-5BB0D72B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1881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9EF15-BC5F-A92D-5DD4-54AC9E0C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CB950-AFCD-8BE2-E59C-02C51EBB8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7BD45-A916-25F0-C4FC-82870EB6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6/2/2025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10214-A41C-2CC0-A027-7DF95FED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B6433-6EB9-346C-D1FB-90090176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1837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8CC7A8-8441-F818-7612-8C1AFC05F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E3856-D60A-1505-BF6D-41DC370F8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E3FEB-B64D-FA5F-C1B2-E101354F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6/2/2025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400AD-EE73-D5D3-B791-513A5CE9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9CFB1-84AE-97F9-AB2D-2A613DBD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2289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72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>
                <a:solidFill>
                  <a:prstClr val="black"/>
                </a:solidFill>
              </a:rPr>
              <a:pPr/>
              <a:t>06/02/2025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73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932858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759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0" y="134"/>
            <a:ext cx="12192091" cy="6857812"/>
            <a:chOff x="1190198" y="503225"/>
            <a:chExt cx="5212077" cy="4946964"/>
          </a:xfrm>
        </p:grpSpPr>
        <p:sp>
          <p:nvSpPr>
            <p:cNvPr id="10" name="Google Shape;10;p2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90198" y="5269634"/>
              <a:ext cx="5212075" cy="180555"/>
            </a:xfrm>
            <a:custGeom>
              <a:avLst/>
              <a:gdLst/>
              <a:ahLst/>
              <a:cxnLst/>
              <a:rect l="l" t="t" r="r" b="b"/>
              <a:pathLst>
                <a:path w="208483" h="79191" extrusionOk="0">
                  <a:moveTo>
                    <a:pt x="0" y="1"/>
                  </a:moveTo>
                  <a:lnTo>
                    <a:pt x="0" y="79191"/>
                  </a:lnTo>
                  <a:lnTo>
                    <a:pt x="208482" y="79191"/>
                  </a:lnTo>
                  <a:lnTo>
                    <a:pt x="20848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43" y="48"/>
            <a:ext cx="12192093" cy="6025699"/>
            <a:chOff x="-32" y="36"/>
            <a:chExt cx="9144070" cy="4519274"/>
          </a:xfrm>
        </p:grpSpPr>
        <p:sp>
          <p:nvSpPr>
            <p:cNvPr id="14" name="Google Shape;14;p2"/>
            <p:cNvSpPr/>
            <p:nvPr/>
          </p:nvSpPr>
          <p:spPr>
            <a:xfrm>
              <a:off x="2190437" y="4266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 flipH="1">
              <a:off x="3710895" y="36"/>
              <a:ext cx="5433143" cy="4519274"/>
              <a:chOff x="1533850" y="565700"/>
              <a:chExt cx="3084384" cy="2565874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2185950" y="1330200"/>
                <a:ext cx="318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336708" y="1601979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034915" y="797263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185398" y="3072938"/>
                <a:ext cx="587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114" extrusionOk="0">
                    <a:moveTo>
                      <a:pt x="1046" y="1"/>
                    </a:moveTo>
                    <a:cubicBezTo>
                      <a:pt x="709" y="1"/>
                      <a:pt x="382" y="98"/>
                      <a:pt x="239" y="329"/>
                    </a:cubicBezTo>
                    <a:cubicBezTo>
                      <a:pt x="0" y="747"/>
                      <a:pt x="259" y="1802"/>
                      <a:pt x="716" y="2040"/>
                    </a:cubicBezTo>
                    <a:cubicBezTo>
                      <a:pt x="798" y="2091"/>
                      <a:pt x="892" y="2114"/>
                      <a:pt x="992" y="2114"/>
                    </a:cubicBezTo>
                    <a:cubicBezTo>
                      <a:pt x="1398" y="2114"/>
                      <a:pt x="1901" y="1739"/>
                      <a:pt x="2109" y="1404"/>
                    </a:cubicBezTo>
                    <a:cubicBezTo>
                      <a:pt x="2348" y="986"/>
                      <a:pt x="2209" y="429"/>
                      <a:pt x="1791" y="170"/>
                    </a:cubicBezTo>
                    <a:cubicBezTo>
                      <a:pt x="1596" y="64"/>
                      <a:pt x="1317" y="1"/>
                      <a:pt x="10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239468" y="1091178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777395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925375" y="939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546350" y="748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594334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617000" y="9089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715281" y="2778131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176108" y="3107674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029812" y="233144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083059" y="11034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495867" y="300183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39" y="935"/>
                      <a:pt x="558" y="935"/>
                    </a:cubicBezTo>
                    <a:cubicBezTo>
                      <a:pt x="777" y="935"/>
                      <a:pt x="956" y="756"/>
                      <a:pt x="956" y="537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360050" y="220410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213448" y="254136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485900" y="126455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9" y="0"/>
                      <a:pt x="0" y="319"/>
                      <a:pt x="0" y="538"/>
                    </a:cubicBezTo>
                    <a:cubicBezTo>
                      <a:pt x="0" y="756"/>
                      <a:pt x="319" y="936"/>
                      <a:pt x="537" y="936"/>
                    </a:cubicBezTo>
                    <a:cubicBezTo>
                      <a:pt x="776" y="936"/>
                      <a:pt x="935" y="75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960141" y="1851952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5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-32" y="36"/>
              <a:ext cx="8001237" cy="4488725"/>
              <a:chOff x="1533850" y="565700"/>
              <a:chExt cx="4542286" cy="2548529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2250191" y="1385662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83475" y="173605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442728" y="2925180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543485" y="1076892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904644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82116" y="982513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200281" y="834777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42130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165850" y="1060494"/>
                <a:ext cx="5872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1" extrusionOk="0">
                    <a:moveTo>
                      <a:pt x="1019" y="1"/>
                    </a:moveTo>
                    <a:cubicBezTo>
                      <a:pt x="688" y="1"/>
                      <a:pt x="369" y="99"/>
                      <a:pt x="239" y="326"/>
                    </a:cubicBezTo>
                    <a:cubicBezTo>
                      <a:pt x="0" y="764"/>
                      <a:pt x="279" y="1798"/>
                      <a:pt x="697" y="2037"/>
                    </a:cubicBezTo>
                    <a:cubicBezTo>
                      <a:pt x="783" y="2088"/>
                      <a:pt x="880" y="2110"/>
                      <a:pt x="981" y="2110"/>
                    </a:cubicBezTo>
                    <a:cubicBezTo>
                      <a:pt x="1398" y="2110"/>
                      <a:pt x="1898" y="1736"/>
                      <a:pt x="2089" y="1401"/>
                    </a:cubicBezTo>
                    <a:cubicBezTo>
                      <a:pt x="2348" y="983"/>
                      <a:pt x="2189" y="426"/>
                      <a:pt x="1771" y="187"/>
                    </a:cubicBezTo>
                    <a:cubicBezTo>
                      <a:pt x="1581" y="69"/>
                      <a:pt x="1296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487224" y="103869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383949" y="2407289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801013" y="101456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353998" y="30903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686745" y="26036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052236" y="1875848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712586" y="3081811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60050" y="20310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646034" y="258462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2057700" y="1448600"/>
            <a:ext cx="8076800" cy="2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666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subTitle" idx="1"/>
          </p:nvPr>
        </p:nvSpPr>
        <p:spPr>
          <a:xfrm>
            <a:off x="3189967" y="4355400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06" name="Google Shape;106;p2"/>
          <p:cNvGrpSpPr/>
          <p:nvPr/>
        </p:nvGrpSpPr>
        <p:grpSpPr>
          <a:xfrm>
            <a:off x="11491090" y="4288890"/>
            <a:ext cx="1446555" cy="2185692"/>
            <a:chOff x="5736750" y="2784150"/>
            <a:chExt cx="696575" cy="1052500"/>
          </a:xfrm>
        </p:grpSpPr>
        <p:sp>
          <p:nvSpPr>
            <p:cNvPr id="107" name="Google Shape;107;p2"/>
            <p:cNvSpPr/>
            <p:nvPr/>
          </p:nvSpPr>
          <p:spPr>
            <a:xfrm>
              <a:off x="5766775" y="3217350"/>
              <a:ext cx="629250" cy="601400"/>
            </a:xfrm>
            <a:custGeom>
              <a:avLst/>
              <a:gdLst/>
              <a:ahLst/>
              <a:cxnLst/>
              <a:rect l="l" t="t" r="r" b="b"/>
              <a:pathLst>
                <a:path w="25170" h="24056" extrusionOk="0">
                  <a:moveTo>
                    <a:pt x="1" y="1"/>
                  </a:moveTo>
                  <a:lnTo>
                    <a:pt x="1" y="24055"/>
                  </a:lnTo>
                  <a:lnTo>
                    <a:pt x="25170" y="24055"/>
                  </a:lnTo>
                  <a:lnTo>
                    <a:pt x="25170" y="1"/>
                  </a:ln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73200" y="3401900"/>
              <a:ext cx="216400" cy="79600"/>
            </a:xfrm>
            <a:custGeom>
              <a:avLst/>
              <a:gdLst/>
              <a:ahLst/>
              <a:cxnLst/>
              <a:rect l="l" t="t" r="r" b="b"/>
              <a:pathLst>
                <a:path w="8656" h="3184" extrusionOk="0">
                  <a:moveTo>
                    <a:pt x="8656" y="1353"/>
                  </a:move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3"/>
                    <a:pt x="8656" y="1353"/>
                  </a:cubicBezTo>
                  <a:close/>
                  <a:moveTo>
                    <a:pt x="4338" y="0"/>
                  </a:moveTo>
                  <a:cubicBezTo>
                    <a:pt x="1155" y="0"/>
                    <a:pt x="1" y="1353"/>
                    <a:pt x="1" y="1353"/>
                  </a:cubicBezTo>
                  <a:lnTo>
                    <a:pt x="1274" y="3184"/>
                  </a:lnTo>
                  <a:lnTo>
                    <a:pt x="7382" y="3184"/>
                  </a:ln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4"/>
                    <a:pt x="8656" y="1354"/>
                  </a:cubicBezTo>
                  <a:cubicBezTo>
                    <a:pt x="8639" y="1354"/>
                    <a:pt x="7499" y="0"/>
                    <a:pt x="4338" y="0"/>
                  </a:cubicBezTo>
                  <a:close/>
                </a:path>
              </a:pathLst>
            </a:custGeom>
            <a:solidFill>
              <a:srgbClr val="E294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89100" y="34311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39" y="0"/>
                  </a:moveTo>
                  <a:cubicBezTo>
                    <a:pt x="71" y="0"/>
                    <a:pt x="1" y="63"/>
                    <a:pt x="41" y="145"/>
                  </a:cubicBezTo>
                  <a:cubicBezTo>
                    <a:pt x="320" y="702"/>
                    <a:pt x="598" y="1279"/>
                    <a:pt x="877" y="1816"/>
                  </a:cubicBezTo>
                  <a:cubicBezTo>
                    <a:pt x="896" y="1847"/>
                    <a:pt x="925" y="1861"/>
                    <a:pt x="954" y="1861"/>
                  </a:cubicBezTo>
                  <a:cubicBezTo>
                    <a:pt x="1018" y="1861"/>
                    <a:pt x="1083" y="1798"/>
                    <a:pt x="1056" y="1716"/>
                  </a:cubicBezTo>
                  <a:cubicBezTo>
                    <a:pt x="777" y="1139"/>
                    <a:pt x="479" y="602"/>
                    <a:pt x="220" y="45"/>
                  </a:cubicBezTo>
                  <a:cubicBezTo>
                    <a:pt x="201" y="14"/>
                    <a:pt x="171" y="0"/>
                    <a:pt x="139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017875" y="3421275"/>
              <a:ext cx="17625" cy="52075"/>
            </a:xfrm>
            <a:custGeom>
              <a:avLst/>
              <a:gdLst/>
              <a:ahLst/>
              <a:cxnLst/>
              <a:rect l="l" t="t" r="r" b="b"/>
              <a:pathLst>
                <a:path w="705" h="2083" extrusionOk="0">
                  <a:moveTo>
                    <a:pt x="118" y="0"/>
                  </a:moveTo>
                  <a:cubicBezTo>
                    <a:pt x="61" y="0"/>
                    <a:pt x="1" y="50"/>
                    <a:pt x="24" y="121"/>
                  </a:cubicBezTo>
                  <a:cubicBezTo>
                    <a:pt x="184" y="738"/>
                    <a:pt x="343" y="1394"/>
                    <a:pt x="502" y="2011"/>
                  </a:cubicBezTo>
                  <a:cubicBezTo>
                    <a:pt x="510" y="2061"/>
                    <a:pt x="550" y="2083"/>
                    <a:pt x="590" y="2083"/>
                  </a:cubicBezTo>
                  <a:cubicBezTo>
                    <a:pt x="647" y="2083"/>
                    <a:pt x="704" y="2040"/>
                    <a:pt x="681" y="1971"/>
                  </a:cubicBezTo>
                  <a:cubicBezTo>
                    <a:pt x="522" y="1334"/>
                    <a:pt x="383" y="718"/>
                    <a:pt x="203" y="81"/>
                  </a:cubicBezTo>
                  <a:cubicBezTo>
                    <a:pt x="195" y="24"/>
                    <a:pt x="157" y="0"/>
                    <a:pt x="118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046250" y="3414525"/>
              <a:ext cx="13825" cy="57050"/>
            </a:xfrm>
            <a:custGeom>
              <a:avLst/>
              <a:gdLst/>
              <a:ahLst/>
              <a:cxnLst/>
              <a:rect l="l" t="t" r="r" b="b"/>
              <a:pathLst>
                <a:path w="553" h="2282" extrusionOk="0">
                  <a:moveTo>
                    <a:pt x="110" y="0"/>
                  </a:moveTo>
                  <a:cubicBezTo>
                    <a:pt x="58" y="0"/>
                    <a:pt x="0" y="43"/>
                    <a:pt x="23" y="112"/>
                  </a:cubicBezTo>
                  <a:cubicBezTo>
                    <a:pt x="143" y="809"/>
                    <a:pt x="242" y="1505"/>
                    <a:pt x="362" y="2201"/>
                  </a:cubicBezTo>
                  <a:cubicBezTo>
                    <a:pt x="370" y="2258"/>
                    <a:pt x="404" y="2282"/>
                    <a:pt x="441" y="2282"/>
                  </a:cubicBezTo>
                  <a:cubicBezTo>
                    <a:pt x="495" y="2282"/>
                    <a:pt x="553" y="2232"/>
                    <a:pt x="541" y="2161"/>
                  </a:cubicBezTo>
                  <a:cubicBezTo>
                    <a:pt x="421" y="1465"/>
                    <a:pt x="322" y="769"/>
                    <a:pt x="183" y="72"/>
                  </a:cubicBezTo>
                  <a:cubicBezTo>
                    <a:pt x="183" y="22"/>
                    <a:pt x="148" y="0"/>
                    <a:pt x="110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079150" y="3410850"/>
              <a:ext cx="5000" cy="60700"/>
            </a:xfrm>
            <a:custGeom>
              <a:avLst/>
              <a:gdLst/>
              <a:ahLst/>
              <a:cxnLst/>
              <a:rect l="l" t="t" r="r" b="b"/>
              <a:pathLst>
                <a:path w="200" h="2428" extrusionOk="0">
                  <a:moveTo>
                    <a:pt x="100" y="1"/>
                  </a:moveTo>
                  <a:cubicBezTo>
                    <a:pt x="41" y="1"/>
                    <a:pt x="1" y="20"/>
                    <a:pt x="1" y="100"/>
                  </a:cubicBezTo>
                  <a:lnTo>
                    <a:pt x="1" y="2328"/>
                  </a:lnTo>
                  <a:cubicBezTo>
                    <a:pt x="1" y="2408"/>
                    <a:pt x="41" y="2428"/>
                    <a:pt x="100" y="2428"/>
                  </a:cubicBezTo>
                  <a:cubicBezTo>
                    <a:pt x="140" y="2428"/>
                    <a:pt x="200" y="2408"/>
                    <a:pt x="200" y="2328"/>
                  </a:cubicBezTo>
                  <a:lnTo>
                    <a:pt x="200" y="100"/>
                  </a:lnTo>
                  <a:cubicBezTo>
                    <a:pt x="200" y="40"/>
                    <a:pt x="140" y="1"/>
                    <a:pt x="100" y="1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147100" y="3430900"/>
              <a:ext cx="27275" cy="46675"/>
            </a:xfrm>
            <a:custGeom>
              <a:avLst/>
              <a:gdLst/>
              <a:ahLst/>
              <a:cxnLst/>
              <a:rect l="l" t="t" r="r" b="b"/>
              <a:pathLst>
                <a:path w="1091" h="1867" extrusionOk="0">
                  <a:moveTo>
                    <a:pt x="953" y="0"/>
                  </a:moveTo>
                  <a:cubicBezTo>
                    <a:pt x="923" y="0"/>
                    <a:pt x="897" y="16"/>
                    <a:pt x="884" y="54"/>
                  </a:cubicBezTo>
                  <a:cubicBezTo>
                    <a:pt x="605" y="611"/>
                    <a:pt x="307" y="1188"/>
                    <a:pt x="28" y="1725"/>
                  </a:cubicBezTo>
                  <a:cubicBezTo>
                    <a:pt x="0" y="1796"/>
                    <a:pt x="62" y="1866"/>
                    <a:pt x="128" y="1866"/>
                  </a:cubicBezTo>
                  <a:cubicBezTo>
                    <a:pt x="156" y="1866"/>
                    <a:pt x="184" y="1854"/>
                    <a:pt x="207" y="1825"/>
                  </a:cubicBezTo>
                  <a:cubicBezTo>
                    <a:pt x="486" y="1288"/>
                    <a:pt x="784" y="711"/>
                    <a:pt x="1063" y="154"/>
                  </a:cubicBezTo>
                  <a:cubicBezTo>
                    <a:pt x="1090" y="72"/>
                    <a:pt x="1016" y="0"/>
                    <a:pt x="9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127600" y="3421850"/>
              <a:ext cx="17325" cy="51500"/>
            </a:xfrm>
            <a:custGeom>
              <a:avLst/>
              <a:gdLst/>
              <a:ahLst/>
              <a:cxnLst/>
              <a:rect l="l" t="t" r="r" b="b"/>
              <a:pathLst>
                <a:path w="693" h="2060" extrusionOk="0">
                  <a:moveTo>
                    <a:pt x="574" y="0"/>
                  </a:moveTo>
                  <a:cubicBezTo>
                    <a:pt x="535" y="0"/>
                    <a:pt x="498" y="18"/>
                    <a:pt x="490" y="58"/>
                  </a:cubicBezTo>
                  <a:cubicBezTo>
                    <a:pt x="351" y="675"/>
                    <a:pt x="172" y="1311"/>
                    <a:pt x="13" y="1948"/>
                  </a:cubicBezTo>
                  <a:cubicBezTo>
                    <a:pt x="1" y="2017"/>
                    <a:pt x="57" y="2060"/>
                    <a:pt x="109" y="2060"/>
                  </a:cubicBezTo>
                  <a:cubicBezTo>
                    <a:pt x="147" y="2060"/>
                    <a:pt x="183" y="2038"/>
                    <a:pt x="192" y="1988"/>
                  </a:cubicBezTo>
                  <a:cubicBezTo>
                    <a:pt x="351" y="1371"/>
                    <a:pt x="510" y="715"/>
                    <a:pt x="669" y="98"/>
                  </a:cubicBezTo>
                  <a:cubicBezTo>
                    <a:pt x="693" y="38"/>
                    <a:pt x="632" y="0"/>
                    <a:pt x="574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102725" y="3414525"/>
              <a:ext cx="14050" cy="57050"/>
            </a:xfrm>
            <a:custGeom>
              <a:avLst/>
              <a:gdLst/>
              <a:ahLst/>
              <a:cxnLst/>
              <a:rect l="l" t="t" r="r" b="b"/>
              <a:pathLst>
                <a:path w="562" h="2282" extrusionOk="0">
                  <a:moveTo>
                    <a:pt x="453" y="0"/>
                  </a:moveTo>
                  <a:cubicBezTo>
                    <a:pt x="415" y="0"/>
                    <a:pt x="379" y="22"/>
                    <a:pt x="371" y="72"/>
                  </a:cubicBezTo>
                  <a:cubicBezTo>
                    <a:pt x="251" y="769"/>
                    <a:pt x="152" y="1465"/>
                    <a:pt x="13" y="2161"/>
                  </a:cubicBezTo>
                  <a:cubicBezTo>
                    <a:pt x="1" y="2232"/>
                    <a:pt x="66" y="2282"/>
                    <a:pt x="121" y="2282"/>
                  </a:cubicBezTo>
                  <a:cubicBezTo>
                    <a:pt x="159" y="2282"/>
                    <a:pt x="192" y="2258"/>
                    <a:pt x="192" y="2201"/>
                  </a:cubicBezTo>
                  <a:cubicBezTo>
                    <a:pt x="311" y="1505"/>
                    <a:pt x="411" y="809"/>
                    <a:pt x="550" y="112"/>
                  </a:cubicBezTo>
                  <a:cubicBezTo>
                    <a:pt x="562" y="43"/>
                    <a:pt x="506" y="0"/>
                    <a:pt x="4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005550" y="3481975"/>
              <a:ext cx="152725" cy="336775"/>
            </a:xfrm>
            <a:custGeom>
              <a:avLst/>
              <a:gdLst/>
              <a:ahLst/>
              <a:cxnLst/>
              <a:rect l="l" t="t" r="r" b="b"/>
              <a:pathLst>
                <a:path w="6109" h="13471" extrusionOk="0">
                  <a:moveTo>
                    <a:pt x="0" y="1"/>
                  </a:moveTo>
                  <a:lnTo>
                    <a:pt x="0" y="13470"/>
                  </a:lnTo>
                  <a:lnTo>
                    <a:pt x="6108" y="13470"/>
                  </a:lnTo>
                  <a:lnTo>
                    <a:pt x="61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023450" y="3500375"/>
              <a:ext cx="115925" cy="95525"/>
            </a:xfrm>
            <a:custGeom>
              <a:avLst/>
              <a:gdLst/>
              <a:ahLst/>
              <a:cxnLst/>
              <a:rect l="l" t="t" r="r" b="b"/>
              <a:pathLst>
                <a:path w="4637" h="3821" extrusionOk="0">
                  <a:moveTo>
                    <a:pt x="4378" y="240"/>
                  </a:moveTo>
                  <a:lnTo>
                    <a:pt x="4378" y="3582"/>
                  </a:lnTo>
                  <a:lnTo>
                    <a:pt x="279" y="3582"/>
                  </a:lnTo>
                  <a:lnTo>
                    <a:pt x="279" y="240"/>
                  </a:lnTo>
                  <a:close/>
                  <a:moveTo>
                    <a:pt x="0" y="1"/>
                  </a:moveTo>
                  <a:lnTo>
                    <a:pt x="0" y="3821"/>
                  </a:lnTo>
                  <a:lnTo>
                    <a:pt x="4636" y="3821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023450" y="3610300"/>
              <a:ext cx="115925" cy="188550"/>
            </a:xfrm>
            <a:custGeom>
              <a:avLst/>
              <a:gdLst/>
              <a:ahLst/>
              <a:cxnLst/>
              <a:rect l="l" t="t" r="r" b="b"/>
              <a:pathLst>
                <a:path w="4637" h="7542" extrusionOk="0">
                  <a:moveTo>
                    <a:pt x="4378" y="220"/>
                  </a:moveTo>
                  <a:lnTo>
                    <a:pt x="4378" y="7263"/>
                  </a:lnTo>
                  <a:lnTo>
                    <a:pt x="279" y="7263"/>
                  </a:lnTo>
                  <a:lnTo>
                    <a:pt x="279" y="220"/>
                  </a:lnTo>
                  <a:close/>
                  <a:moveTo>
                    <a:pt x="0" y="1"/>
                  </a:moveTo>
                  <a:lnTo>
                    <a:pt x="0" y="7542"/>
                  </a:lnTo>
                  <a:lnTo>
                    <a:pt x="4636" y="7542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129400" y="364512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7"/>
                    <a:pt x="179" y="797"/>
                    <a:pt x="398" y="797"/>
                  </a:cubicBezTo>
                  <a:cubicBezTo>
                    <a:pt x="617" y="797"/>
                    <a:pt x="796" y="617"/>
                    <a:pt x="796" y="399"/>
                  </a:cubicBezTo>
                  <a:cubicBezTo>
                    <a:pt x="796" y="180"/>
                    <a:pt x="617" y="21"/>
                    <a:pt x="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819500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9" y="6746"/>
                  </a:lnTo>
                  <a:lnTo>
                    <a:pt x="4279" y="2150"/>
                  </a:lnTo>
                  <a:cubicBezTo>
                    <a:pt x="4279" y="976"/>
                    <a:pt x="3324" y="1"/>
                    <a:pt x="2150" y="1"/>
                  </a:cubicBez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814525" y="3327775"/>
              <a:ext cx="116425" cy="178600"/>
            </a:xfrm>
            <a:custGeom>
              <a:avLst/>
              <a:gdLst/>
              <a:ahLst/>
              <a:cxnLst/>
              <a:rect l="l" t="t" r="r" b="b"/>
              <a:pathLst>
                <a:path w="4657" h="7144" extrusionOk="0">
                  <a:moveTo>
                    <a:pt x="2528" y="379"/>
                  </a:moveTo>
                  <a:cubicBezTo>
                    <a:pt x="3523" y="498"/>
                    <a:pt x="4279" y="1334"/>
                    <a:pt x="4279" y="2329"/>
                  </a:cubicBezTo>
                  <a:lnTo>
                    <a:pt x="4279" y="3363"/>
                  </a:lnTo>
                  <a:lnTo>
                    <a:pt x="2528" y="3363"/>
                  </a:lnTo>
                  <a:lnTo>
                    <a:pt x="2528" y="379"/>
                  </a:lnTo>
                  <a:close/>
                  <a:moveTo>
                    <a:pt x="2150" y="399"/>
                  </a:moveTo>
                  <a:lnTo>
                    <a:pt x="2150" y="3383"/>
                  </a:lnTo>
                  <a:lnTo>
                    <a:pt x="399" y="3383"/>
                  </a:lnTo>
                  <a:lnTo>
                    <a:pt x="399" y="2349"/>
                  </a:lnTo>
                  <a:cubicBezTo>
                    <a:pt x="379" y="1334"/>
                    <a:pt x="1155" y="498"/>
                    <a:pt x="2150" y="399"/>
                  </a:cubicBezTo>
                  <a:close/>
                  <a:moveTo>
                    <a:pt x="2130" y="3761"/>
                  </a:moveTo>
                  <a:lnTo>
                    <a:pt x="2130" y="6746"/>
                  </a:lnTo>
                  <a:lnTo>
                    <a:pt x="379" y="6746"/>
                  </a:lnTo>
                  <a:lnTo>
                    <a:pt x="379" y="3761"/>
                  </a:lnTo>
                  <a:close/>
                  <a:moveTo>
                    <a:pt x="4279" y="3761"/>
                  </a:moveTo>
                  <a:lnTo>
                    <a:pt x="4279" y="6746"/>
                  </a:lnTo>
                  <a:lnTo>
                    <a:pt x="2528" y="6746"/>
                  </a:lnTo>
                  <a:lnTo>
                    <a:pt x="2528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7" y="7144"/>
                  </a:lnTo>
                  <a:lnTo>
                    <a:pt x="4657" y="2349"/>
                  </a:lnTo>
                  <a:cubicBezTo>
                    <a:pt x="4657" y="1055"/>
                    <a:pt x="362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779225" y="3486300"/>
              <a:ext cx="178750" cy="29525"/>
            </a:xfrm>
            <a:custGeom>
              <a:avLst/>
              <a:gdLst/>
              <a:ahLst/>
              <a:cxnLst/>
              <a:rect l="l" t="t" r="r" b="b"/>
              <a:pathLst>
                <a:path w="7150" h="1181" extrusionOk="0">
                  <a:moveTo>
                    <a:pt x="6604" y="1"/>
                  </a:moveTo>
                  <a:cubicBezTo>
                    <a:pt x="6216" y="1"/>
                    <a:pt x="5708" y="133"/>
                    <a:pt x="5432" y="265"/>
                  </a:cubicBezTo>
                  <a:cubicBezTo>
                    <a:pt x="5246" y="347"/>
                    <a:pt x="5082" y="385"/>
                    <a:pt x="4912" y="385"/>
                  </a:cubicBezTo>
                  <a:cubicBezTo>
                    <a:pt x="4628" y="385"/>
                    <a:pt x="4328" y="280"/>
                    <a:pt x="3880" y="106"/>
                  </a:cubicBezTo>
                  <a:cubicBezTo>
                    <a:pt x="3703" y="37"/>
                    <a:pt x="3542" y="10"/>
                    <a:pt x="3388" y="10"/>
                  </a:cubicBezTo>
                  <a:cubicBezTo>
                    <a:pt x="2922" y="10"/>
                    <a:pt x="2529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09" y="406"/>
                    <a:pt x="1015" y="109"/>
                    <a:pt x="703" y="109"/>
                  </a:cubicBezTo>
                  <a:cubicBezTo>
                    <a:pt x="630" y="109"/>
                    <a:pt x="556" y="125"/>
                    <a:pt x="478" y="166"/>
                  </a:cubicBezTo>
                  <a:cubicBezTo>
                    <a:pt x="0" y="385"/>
                    <a:pt x="1095" y="1181"/>
                    <a:pt x="1095" y="1181"/>
                  </a:cubicBezTo>
                  <a:lnTo>
                    <a:pt x="6148" y="1181"/>
                  </a:lnTo>
                  <a:cubicBezTo>
                    <a:pt x="6148" y="1181"/>
                    <a:pt x="7044" y="862"/>
                    <a:pt x="7123" y="325"/>
                  </a:cubicBezTo>
                  <a:cubicBezTo>
                    <a:pt x="7150" y="86"/>
                    <a:pt x="6916" y="1"/>
                    <a:pt x="6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842875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0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6" y="259"/>
                    <a:pt x="1115" y="279"/>
                    <a:pt x="1195" y="279"/>
                  </a:cubicBezTo>
                  <a:cubicBezTo>
                    <a:pt x="1280" y="293"/>
                    <a:pt x="1354" y="308"/>
                    <a:pt x="1391" y="315"/>
                  </a:cubicBezTo>
                  <a:lnTo>
                    <a:pt x="1391" y="315"/>
                  </a:lnTo>
                  <a:cubicBezTo>
                    <a:pt x="1363" y="287"/>
                    <a:pt x="1311" y="224"/>
                    <a:pt x="1235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1" y="315"/>
                  </a:moveTo>
                  <a:cubicBezTo>
                    <a:pt x="1399" y="323"/>
                    <a:pt x="1406" y="328"/>
                    <a:pt x="1409" y="328"/>
                  </a:cubicBezTo>
                  <a:cubicBezTo>
                    <a:pt x="1412" y="328"/>
                    <a:pt x="1414" y="325"/>
                    <a:pt x="1414" y="319"/>
                  </a:cubicBezTo>
                  <a:cubicBezTo>
                    <a:pt x="1414" y="319"/>
                    <a:pt x="1405" y="317"/>
                    <a:pt x="1391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919000" y="3491175"/>
              <a:ext cx="28375" cy="8250"/>
            </a:xfrm>
            <a:custGeom>
              <a:avLst/>
              <a:gdLst/>
              <a:ahLst/>
              <a:cxnLst/>
              <a:rect l="l" t="t" r="r" b="b"/>
              <a:pathLst>
                <a:path w="1135" h="330" extrusionOk="0">
                  <a:moveTo>
                    <a:pt x="764" y="1"/>
                  </a:moveTo>
                  <a:cubicBezTo>
                    <a:pt x="687" y="1"/>
                    <a:pt x="607" y="11"/>
                    <a:pt x="537" y="31"/>
                  </a:cubicBezTo>
                  <a:cubicBezTo>
                    <a:pt x="378" y="70"/>
                    <a:pt x="259" y="130"/>
                    <a:pt x="159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29"/>
                    <a:pt x="179" y="309"/>
                  </a:cubicBezTo>
                  <a:cubicBezTo>
                    <a:pt x="299" y="289"/>
                    <a:pt x="438" y="249"/>
                    <a:pt x="577" y="210"/>
                  </a:cubicBezTo>
                  <a:cubicBezTo>
                    <a:pt x="657" y="190"/>
                    <a:pt x="696" y="190"/>
                    <a:pt x="776" y="150"/>
                  </a:cubicBezTo>
                  <a:cubicBezTo>
                    <a:pt x="856" y="150"/>
                    <a:pt x="895" y="130"/>
                    <a:pt x="955" y="130"/>
                  </a:cubicBezTo>
                  <a:lnTo>
                    <a:pt x="103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4" y="190"/>
                    <a:pt x="1134" y="190"/>
                    <a:pt x="1134" y="190"/>
                  </a:cubicBezTo>
                  <a:cubicBezTo>
                    <a:pt x="1134" y="190"/>
                    <a:pt x="1134" y="170"/>
                    <a:pt x="1094" y="130"/>
                  </a:cubicBezTo>
                  <a:cubicBezTo>
                    <a:pt x="1094" y="110"/>
                    <a:pt x="1075" y="110"/>
                    <a:pt x="1055" y="90"/>
                  </a:cubicBezTo>
                  <a:cubicBezTo>
                    <a:pt x="1035" y="70"/>
                    <a:pt x="995" y="70"/>
                    <a:pt x="975" y="31"/>
                  </a:cubicBezTo>
                  <a:cubicBezTo>
                    <a:pt x="915" y="11"/>
                    <a:pt x="841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93650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89" y="0"/>
                  </a:moveTo>
                  <a:cubicBezTo>
                    <a:pt x="145" y="0"/>
                    <a:pt x="105" y="6"/>
                    <a:pt x="8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79" y="83"/>
                    <a:pt x="219" y="103"/>
                  </a:cubicBezTo>
                  <a:cubicBezTo>
                    <a:pt x="279" y="103"/>
                    <a:pt x="319" y="123"/>
                    <a:pt x="339" y="123"/>
                  </a:cubicBezTo>
                  <a:cubicBezTo>
                    <a:pt x="438" y="162"/>
                    <a:pt x="537" y="182"/>
                    <a:pt x="617" y="202"/>
                  </a:cubicBezTo>
                  <a:cubicBezTo>
                    <a:pt x="677" y="222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7" y="103"/>
                    <a:pt x="478" y="63"/>
                    <a:pt x="378" y="23"/>
                  </a:cubicBezTo>
                  <a:cubicBezTo>
                    <a:pt x="321" y="12"/>
                    <a:pt x="250" y="0"/>
                    <a:pt x="189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237325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8" y="6746"/>
                  </a:lnTo>
                  <a:lnTo>
                    <a:pt x="4278" y="2150"/>
                  </a:lnTo>
                  <a:cubicBezTo>
                    <a:pt x="4278" y="976"/>
                    <a:pt x="3323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32350" y="3327775"/>
              <a:ext cx="116925" cy="178600"/>
            </a:xfrm>
            <a:custGeom>
              <a:avLst/>
              <a:gdLst/>
              <a:ahLst/>
              <a:cxnLst/>
              <a:rect l="l" t="t" r="r" b="b"/>
              <a:pathLst>
                <a:path w="4677" h="7144" extrusionOk="0">
                  <a:moveTo>
                    <a:pt x="2547" y="379"/>
                  </a:moveTo>
                  <a:cubicBezTo>
                    <a:pt x="3542" y="498"/>
                    <a:pt x="4318" y="1334"/>
                    <a:pt x="4318" y="2329"/>
                  </a:cubicBezTo>
                  <a:lnTo>
                    <a:pt x="4318" y="3363"/>
                  </a:lnTo>
                  <a:lnTo>
                    <a:pt x="2547" y="3363"/>
                  </a:lnTo>
                  <a:lnTo>
                    <a:pt x="2547" y="379"/>
                  </a:lnTo>
                  <a:close/>
                  <a:moveTo>
                    <a:pt x="2169" y="399"/>
                  </a:moveTo>
                  <a:lnTo>
                    <a:pt x="2169" y="3383"/>
                  </a:lnTo>
                  <a:lnTo>
                    <a:pt x="438" y="3383"/>
                  </a:lnTo>
                  <a:lnTo>
                    <a:pt x="438" y="2349"/>
                  </a:lnTo>
                  <a:cubicBezTo>
                    <a:pt x="399" y="1334"/>
                    <a:pt x="1175" y="498"/>
                    <a:pt x="2169" y="399"/>
                  </a:cubicBezTo>
                  <a:close/>
                  <a:moveTo>
                    <a:pt x="2150" y="3761"/>
                  </a:moveTo>
                  <a:lnTo>
                    <a:pt x="2150" y="6746"/>
                  </a:lnTo>
                  <a:lnTo>
                    <a:pt x="399" y="6746"/>
                  </a:lnTo>
                  <a:lnTo>
                    <a:pt x="399" y="3761"/>
                  </a:lnTo>
                  <a:close/>
                  <a:moveTo>
                    <a:pt x="4318" y="3761"/>
                  </a:moveTo>
                  <a:lnTo>
                    <a:pt x="4318" y="6746"/>
                  </a:lnTo>
                  <a:lnTo>
                    <a:pt x="2547" y="6746"/>
                  </a:lnTo>
                  <a:lnTo>
                    <a:pt x="2547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6" y="7144"/>
                  </a:lnTo>
                  <a:lnTo>
                    <a:pt x="4656" y="2349"/>
                  </a:lnTo>
                  <a:cubicBezTo>
                    <a:pt x="4676" y="1055"/>
                    <a:pt x="364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197550" y="3486300"/>
              <a:ext cx="178975" cy="29525"/>
            </a:xfrm>
            <a:custGeom>
              <a:avLst/>
              <a:gdLst/>
              <a:ahLst/>
              <a:cxnLst/>
              <a:rect l="l" t="t" r="r" b="b"/>
              <a:pathLst>
                <a:path w="7159" h="1181" extrusionOk="0">
                  <a:moveTo>
                    <a:pt x="6612" y="1"/>
                  </a:moveTo>
                  <a:cubicBezTo>
                    <a:pt x="6222" y="1"/>
                    <a:pt x="5708" y="133"/>
                    <a:pt x="5432" y="265"/>
                  </a:cubicBezTo>
                  <a:cubicBezTo>
                    <a:pt x="5245" y="347"/>
                    <a:pt x="5084" y="385"/>
                    <a:pt x="4917" y="385"/>
                  </a:cubicBezTo>
                  <a:cubicBezTo>
                    <a:pt x="4637" y="385"/>
                    <a:pt x="4340" y="280"/>
                    <a:pt x="3880" y="106"/>
                  </a:cubicBezTo>
                  <a:cubicBezTo>
                    <a:pt x="3703" y="37"/>
                    <a:pt x="3543" y="10"/>
                    <a:pt x="3391" y="10"/>
                  </a:cubicBezTo>
                  <a:cubicBezTo>
                    <a:pt x="2929" y="10"/>
                    <a:pt x="2544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12" y="406"/>
                    <a:pt x="1028" y="109"/>
                    <a:pt x="710" y="109"/>
                  </a:cubicBezTo>
                  <a:cubicBezTo>
                    <a:pt x="635" y="109"/>
                    <a:pt x="559" y="125"/>
                    <a:pt x="478" y="166"/>
                  </a:cubicBezTo>
                  <a:cubicBezTo>
                    <a:pt x="0" y="385"/>
                    <a:pt x="1094" y="1181"/>
                    <a:pt x="1094" y="1181"/>
                  </a:cubicBezTo>
                  <a:lnTo>
                    <a:pt x="6148" y="1181"/>
                  </a:lnTo>
                  <a:cubicBezTo>
                    <a:pt x="6148" y="1181"/>
                    <a:pt x="7043" y="862"/>
                    <a:pt x="7123" y="325"/>
                  </a:cubicBezTo>
                  <a:cubicBezTo>
                    <a:pt x="7158" y="86"/>
                    <a:pt x="6925" y="1"/>
                    <a:pt x="6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60700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2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5" y="259"/>
                    <a:pt x="1115" y="279"/>
                    <a:pt x="1195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3" y="287"/>
                    <a:pt x="1311" y="224"/>
                    <a:pt x="1234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337800" y="34911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8" y="11"/>
                    <a:pt x="518" y="31"/>
                  </a:cubicBezTo>
                  <a:cubicBezTo>
                    <a:pt x="359" y="70"/>
                    <a:pt x="240" y="130"/>
                    <a:pt x="140" y="210"/>
                  </a:cubicBezTo>
                  <a:cubicBezTo>
                    <a:pt x="41" y="289"/>
                    <a:pt x="1" y="329"/>
                    <a:pt x="1" y="329"/>
                  </a:cubicBezTo>
                  <a:cubicBezTo>
                    <a:pt x="1" y="329"/>
                    <a:pt x="60" y="329"/>
                    <a:pt x="160" y="309"/>
                  </a:cubicBezTo>
                  <a:cubicBezTo>
                    <a:pt x="299" y="289"/>
                    <a:pt x="419" y="249"/>
                    <a:pt x="558" y="210"/>
                  </a:cubicBezTo>
                  <a:cubicBezTo>
                    <a:pt x="637" y="190"/>
                    <a:pt x="697" y="190"/>
                    <a:pt x="757" y="150"/>
                  </a:cubicBezTo>
                  <a:cubicBezTo>
                    <a:pt x="836" y="150"/>
                    <a:pt x="876" y="130"/>
                    <a:pt x="936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5" y="19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55" y="110"/>
                    <a:pt x="1035" y="90"/>
                  </a:cubicBezTo>
                  <a:cubicBezTo>
                    <a:pt x="1015" y="70"/>
                    <a:pt x="996" y="70"/>
                    <a:pt x="956" y="31"/>
                  </a:cubicBezTo>
                  <a:cubicBezTo>
                    <a:pt x="896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211975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97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99" y="83"/>
                  </a:lnTo>
                  <a:cubicBezTo>
                    <a:pt x="119" y="83"/>
                    <a:pt x="179" y="83"/>
                    <a:pt x="219" y="103"/>
                  </a:cubicBezTo>
                  <a:cubicBezTo>
                    <a:pt x="279" y="103"/>
                    <a:pt x="318" y="123"/>
                    <a:pt x="358" y="123"/>
                  </a:cubicBezTo>
                  <a:cubicBezTo>
                    <a:pt x="458" y="162"/>
                    <a:pt x="557" y="182"/>
                    <a:pt x="617" y="202"/>
                  </a:cubicBezTo>
                  <a:cubicBezTo>
                    <a:pt x="676" y="222"/>
                    <a:pt x="716" y="222"/>
                    <a:pt x="716" y="222"/>
                  </a:cubicBezTo>
                  <a:cubicBezTo>
                    <a:pt x="716" y="222"/>
                    <a:pt x="696" y="182"/>
                    <a:pt x="61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806575" y="35963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8"/>
                  </a:lnTo>
                  <a:lnTo>
                    <a:pt x="1493" y="63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840900" y="36242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274150" y="36884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308450" y="3717250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274150" y="37520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308450" y="3780425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19450" y="33238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153775" y="33521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73225" y="37525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907050" y="37809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48875" y="2829375"/>
              <a:ext cx="669050" cy="454650"/>
            </a:xfrm>
            <a:custGeom>
              <a:avLst/>
              <a:gdLst/>
              <a:ahLst/>
              <a:cxnLst/>
              <a:rect l="l" t="t" r="r" b="b"/>
              <a:pathLst>
                <a:path w="26762" h="18186" extrusionOk="0">
                  <a:moveTo>
                    <a:pt x="2706" y="1"/>
                  </a:moveTo>
                  <a:lnTo>
                    <a:pt x="80" y="16117"/>
                  </a:lnTo>
                  <a:cubicBezTo>
                    <a:pt x="40" y="16216"/>
                    <a:pt x="21" y="16316"/>
                    <a:pt x="21" y="16415"/>
                  </a:cubicBezTo>
                  <a:lnTo>
                    <a:pt x="1" y="16535"/>
                  </a:lnTo>
                  <a:cubicBezTo>
                    <a:pt x="1" y="17450"/>
                    <a:pt x="737" y="18186"/>
                    <a:pt x="1632" y="18186"/>
                  </a:cubicBezTo>
                  <a:cubicBezTo>
                    <a:pt x="2269" y="18186"/>
                    <a:pt x="2806" y="17828"/>
                    <a:pt x="3104" y="17311"/>
                  </a:cubicBezTo>
                  <a:cubicBezTo>
                    <a:pt x="3383" y="17828"/>
                    <a:pt x="3920" y="18186"/>
                    <a:pt x="4577" y="18186"/>
                  </a:cubicBezTo>
                  <a:cubicBezTo>
                    <a:pt x="5194" y="18186"/>
                    <a:pt x="5751" y="17828"/>
                    <a:pt x="6029" y="17311"/>
                  </a:cubicBezTo>
                  <a:cubicBezTo>
                    <a:pt x="6308" y="17828"/>
                    <a:pt x="6865" y="18186"/>
                    <a:pt x="7501" y="18186"/>
                  </a:cubicBezTo>
                  <a:cubicBezTo>
                    <a:pt x="8118" y="18186"/>
                    <a:pt x="8675" y="17828"/>
                    <a:pt x="8974" y="17311"/>
                  </a:cubicBezTo>
                  <a:cubicBezTo>
                    <a:pt x="9252" y="17828"/>
                    <a:pt x="9790" y="18186"/>
                    <a:pt x="10446" y="18186"/>
                  </a:cubicBezTo>
                  <a:cubicBezTo>
                    <a:pt x="11063" y="18186"/>
                    <a:pt x="11600" y="17828"/>
                    <a:pt x="11899" y="17311"/>
                  </a:cubicBezTo>
                  <a:cubicBezTo>
                    <a:pt x="12177" y="17828"/>
                    <a:pt x="12734" y="18186"/>
                    <a:pt x="13371" y="18186"/>
                  </a:cubicBezTo>
                  <a:cubicBezTo>
                    <a:pt x="13988" y="18186"/>
                    <a:pt x="14545" y="17828"/>
                    <a:pt x="14843" y="17311"/>
                  </a:cubicBezTo>
                  <a:cubicBezTo>
                    <a:pt x="15122" y="17828"/>
                    <a:pt x="15659" y="18186"/>
                    <a:pt x="16316" y="18186"/>
                  </a:cubicBezTo>
                  <a:cubicBezTo>
                    <a:pt x="16952" y="18186"/>
                    <a:pt x="17470" y="17828"/>
                    <a:pt x="17768" y="17311"/>
                  </a:cubicBezTo>
                  <a:cubicBezTo>
                    <a:pt x="18047" y="17828"/>
                    <a:pt x="18604" y="18186"/>
                    <a:pt x="19240" y="18186"/>
                  </a:cubicBezTo>
                  <a:cubicBezTo>
                    <a:pt x="19857" y="18186"/>
                    <a:pt x="20414" y="17828"/>
                    <a:pt x="20713" y="17311"/>
                  </a:cubicBezTo>
                  <a:cubicBezTo>
                    <a:pt x="20991" y="17828"/>
                    <a:pt x="21528" y="18186"/>
                    <a:pt x="22185" y="18186"/>
                  </a:cubicBezTo>
                  <a:cubicBezTo>
                    <a:pt x="22802" y="18186"/>
                    <a:pt x="23339" y="17828"/>
                    <a:pt x="23637" y="17311"/>
                  </a:cubicBezTo>
                  <a:cubicBezTo>
                    <a:pt x="23916" y="17828"/>
                    <a:pt x="24473" y="18186"/>
                    <a:pt x="25110" y="18186"/>
                  </a:cubicBezTo>
                  <a:cubicBezTo>
                    <a:pt x="26025" y="18186"/>
                    <a:pt x="26761" y="17430"/>
                    <a:pt x="26761" y="16535"/>
                  </a:cubicBezTo>
                  <a:cubicBezTo>
                    <a:pt x="26642" y="16336"/>
                    <a:pt x="26602" y="16157"/>
                    <a:pt x="26562" y="16017"/>
                  </a:cubicBezTo>
                  <a:lnTo>
                    <a:pt x="239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824219" y="2792270"/>
              <a:ext cx="70425" cy="454186"/>
            </a:xfrm>
            <a:custGeom>
              <a:avLst/>
              <a:gdLst/>
              <a:ahLst/>
              <a:cxnLst/>
              <a:rect l="l" t="t" r="r" b="b"/>
              <a:pathLst>
                <a:path w="2817" h="20195" extrusionOk="0">
                  <a:moveTo>
                    <a:pt x="2660" y="0"/>
                  </a:moveTo>
                  <a:cubicBezTo>
                    <a:pt x="2577" y="0"/>
                    <a:pt x="2488" y="50"/>
                    <a:pt x="2478" y="149"/>
                  </a:cubicBezTo>
                  <a:cubicBezTo>
                    <a:pt x="1662" y="6795"/>
                    <a:pt x="846" y="13440"/>
                    <a:pt x="11" y="20046"/>
                  </a:cubicBezTo>
                  <a:cubicBezTo>
                    <a:pt x="1" y="20145"/>
                    <a:pt x="75" y="20195"/>
                    <a:pt x="158" y="20195"/>
                  </a:cubicBezTo>
                  <a:cubicBezTo>
                    <a:pt x="240" y="20195"/>
                    <a:pt x="329" y="20145"/>
                    <a:pt x="349" y="20046"/>
                  </a:cubicBezTo>
                  <a:cubicBezTo>
                    <a:pt x="1165" y="13400"/>
                    <a:pt x="1981" y="6775"/>
                    <a:pt x="2796" y="149"/>
                  </a:cubicBezTo>
                  <a:cubicBezTo>
                    <a:pt x="2816" y="50"/>
                    <a:pt x="2742" y="0"/>
                    <a:pt x="26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896596" y="2791821"/>
              <a:ext cx="51525" cy="450497"/>
            </a:xfrm>
            <a:custGeom>
              <a:avLst/>
              <a:gdLst/>
              <a:ahLst/>
              <a:cxnLst/>
              <a:rect l="l" t="t" r="r" b="b"/>
              <a:pathLst>
                <a:path w="2061" h="20031" extrusionOk="0">
                  <a:moveTo>
                    <a:pt x="1906" y="0"/>
                  </a:moveTo>
                  <a:cubicBezTo>
                    <a:pt x="1826" y="0"/>
                    <a:pt x="1742" y="50"/>
                    <a:pt x="1732" y="150"/>
                  </a:cubicBezTo>
                  <a:cubicBezTo>
                    <a:pt x="1155" y="6715"/>
                    <a:pt x="578" y="13301"/>
                    <a:pt x="1" y="19867"/>
                  </a:cubicBezTo>
                  <a:cubicBezTo>
                    <a:pt x="1" y="19976"/>
                    <a:pt x="85" y="20031"/>
                    <a:pt x="170" y="20031"/>
                  </a:cubicBezTo>
                  <a:cubicBezTo>
                    <a:pt x="254" y="20031"/>
                    <a:pt x="339" y="19976"/>
                    <a:pt x="339" y="19867"/>
                  </a:cubicBezTo>
                  <a:cubicBezTo>
                    <a:pt x="896" y="13301"/>
                    <a:pt x="1473" y="6715"/>
                    <a:pt x="2050" y="150"/>
                  </a:cubicBezTo>
                  <a:cubicBezTo>
                    <a:pt x="2060" y="50"/>
                    <a:pt x="1985" y="0"/>
                    <a:pt x="1906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969723" y="2792270"/>
              <a:ext cx="35850" cy="445684"/>
            </a:xfrm>
            <a:custGeom>
              <a:avLst/>
              <a:gdLst/>
              <a:ahLst/>
              <a:cxnLst/>
              <a:rect l="l" t="t" r="r" b="b"/>
              <a:pathLst>
                <a:path w="1434" h="19817" extrusionOk="0">
                  <a:moveTo>
                    <a:pt x="1281" y="0"/>
                  </a:moveTo>
                  <a:cubicBezTo>
                    <a:pt x="1204" y="0"/>
                    <a:pt x="1125" y="50"/>
                    <a:pt x="1115" y="149"/>
                  </a:cubicBezTo>
                  <a:cubicBezTo>
                    <a:pt x="737" y="6675"/>
                    <a:pt x="359" y="13162"/>
                    <a:pt x="1" y="19668"/>
                  </a:cubicBezTo>
                  <a:cubicBezTo>
                    <a:pt x="1" y="19767"/>
                    <a:pt x="75" y="19817"/>
                    <a:pt x="152" y="19817"/>
                  </a:cubicBezTo>
                  <a:cubicBezTo>
                    <a:pt x="229" y="19817"/>
                    <a:pt x="309" y="19767"/>
                    <a:pt x="319" y="19668"/>
                  </a:cubicBezTo>
                  <a:cubicBezTo>
                    <a:pt x="697" y="13162"/>
                    <a:pt x="1055" y="6675"/>
                    <a:pt x="1433" y="149"/>
                  </a:cubicBezTo>
                  <a:cubicBezTo>
                    <a:pt x="1433" y="50"/>
                    <a:pt x="1358" y="0"/>
                    <a:pt x="1281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39850" y="2792270"/>
              <a:ext cx="8000" cy="441209"/>
            </a:xfrm>
            <a:custGeom>
              <a:avLst/>
              <a:gdLst/>
              <a:ahLst/>
              <a:cxnLst/>
              <a:rect l="l" t="t" r="r" b="b"/>
              <a:pathLst>
                <a:path w="320" h="19618" extrusionOk="0">
                  <a:moveTo>
                    <a:pt x="160" y="0"/>
                  </a:moveTo>
                  <a:cubicBezTo>
                    <a:pt x="80" y="0"/>
                    <a:pt x="1" y="50"/>
                    <a:pt x="1" y="149"/>
                  </a:cubicBezTo>
                  <a:lnTo>
                    <a:pt x="1" y="19469"/>
                  </a:lnTo>
                  <a:cubicBezTo>
                    <a:pt x="1" y="19568"/>
                    <a:pt x="80" y="19618"/>
                    <a:pt x="160" y="19618"/>
                  </a:cubicBezTo>
                  <a:cubicBezTo>
                    <a:pt x="240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40" y="0"/>
                    <a:pt x="1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263455" y="2792270"/>
              <a:ext cx="70150" cy="454186"/>
            </a:xfrm>
            <a:custGeom>
              <a:avLst/>
              <a:gdLst/>
              <a:ahLst/>
              <a:cxnLst/>
              <a:rect l="l" t="t" r="r" b="b"/>
              <a:pathLst>
                <a:path w="2806" h="20195" extrusionOk="0">
                  <a:moveTo>
                    <a:pt x="154" y="0"/>
                  </a:moveTo>
                  <a:cubicBezTo>
                    <a:pt x="75" y="0"/>
                    <a:pt x="0" y="50"/>
                    <a:pt x="10" y="149"/>
                  </a:cubicBezTo>
                  <a:cubicBezTo>
                    <a:pt x="826" y="6775"/>
                    <a:pt x="1642" y="13400"/>
                    <a:pt x="2477" y="20046"/>
                  </a:cubicBezTo>
                  <a:cubicBezTo>
                    <a:pt x="2487" y="20145"/>
                    <a:pt x="2572" y="20195"/>
                    <a:pt x="2651" y="20195"/>
                  </a:cubicBezTo>
                  <a:cubicBezTo>
                    <a:pt x="2731" y="20195"/>
                    <a:pt x="2806" y="20145"/>
                    <a:pt x="2796" y="20046"/>
                  </a:cubicBezTo>
                  <a:cubicBezTo>
                    <a:pt x="1980" y="13440"/>
                    <a:pt x="1144" y="6795"/>
                    <a:pt x="329" y="149"/>
                  </a:cubicBezTo>
                  <a:cubicBezTo>
                    <a:pt x="319" y="50"/>
                    <a:pt x="234" y="0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209729" y="2791821"/>
              <a:ext cx="51500" cy="450497"/>
            </a:xfrm>
            <a:custGeom>
              <a:avLst/>
              <a:gdLst/>
              <a:ahLst/>
              <a:cxnLst/>
              <a:rect l="l" t="t" r="r" b="b"/>
              <a:pathLst>
                <a:path w="2060" h="20031" extrusionOk="0">
                  <a:moveTo>
                    <a:pt x="157" y="0"/>
                  </a:moveTo>
                  <a:cubicBezTo>
                    <a:pt x="75" y="0"/>
                    <a:pt x="0" y="50"/>
                    <a:pt x="10" y="150"/>
                  </a:cubicBezTo>
                  <a:cubicBezTo>
                    <a:pt x="587" y="6715"/>
                    <a:pt x="1164" y="13301"/>
                    <a:pt x="1741" y="19867"/>
                  </a:cubicBezTo>
                  <a:cubicBezTo>
                    <a:pt x="1751" y="19976"/>
                    <a:pt x="1831" y="20031"/>
                    <a:pt x="1908" y="20031"/>
                  </a:cubicBezTo>
                  <a:cubicBezTo>
                    <a:pt x="1985" y="20031"/>
                    <a:pt x="2060" y="19976"/>
                    <a:pt x="2060" y="19867"/>
                  </a:cubicBezTo>
                  <a:cubicBezTo>
                    <a:pt x="1483" y="13301"/>
                    <a:pt x="906" y="6715"/>
                    <a:pt x="349" y="150"/>
                  </a:cubicBezTo>
                  <a:cubicBezTo>
                    <a:pt x="329" y="50"/>
                    <a:pt x="239" y="0"/>
                    <a:pt x="157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2278" y="2792270"/>
              <a:ext cx="36575" cy="445684"/>
            </a:xfrm>
            <a:custGeom>
              <a:avLst/>
              <a:gdLst/>
              <a:ahLst/>
              <a:cxnLst/>
              <a:rect l="l" t="t" r="r" b="b"/>
              <a:pathLst>
                <a:path w="1463" h="19817" extrusionOk="0">
                  <a:moveTo>
                    <a:pt x="152" y="0"/>
                  </a:moveTo>
                  <a:cubicBezTo>
                    <a:pt x="75" y="0"/>
                    <a:pt x="0" y="50"/>
                    <a:pt x="0" y="149"/>
                  </a:cubicBezTo>
                  <a:cubicBezTo>
                    <a:pt x="378" y="6675"/>
                    <a:pt x="757" y="13162"/>
                    <a:pt x="1115" y="19668"/>
                  </a:cubicBezTo>
                  <a:cubicBezTo>
                    <a:pt x="1135" y="19767"/>
                    <a:pt x="1224" y="19817"/>
                    <a:pt x="1306" y="19817"/>
                  </a:cubicBezTo>
                  <a:cubicBezTo>
                    <a:pt x="1388" y="19817"/>
                    <a:pt x="1463" y="19767"/>
                    <a:pt x="1453" y="19668"/>
                  </a:cubicBezTo>
                  <a:cubicBezTo>
                    <a:pt x="1075" y="13162"/>
                    <a:pt x="697" y="6675"/>
                    <a:pt x="319" y="149"/>
                  </a:cubicBezTo>
                  <a:cubicBezTo>
                    <a:pt x="309" y="50"/>
                    <a:pt x="229" y="0"/>
                    <a:pt x="152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110001" y="2792270"/>
              <a:ext cx="7975" cy="441209"/>
            </a:xfrm>
            <a:custGeom>
              <a:avLst/>
              <a:gdLst/>
              <a:ahLst/>
              <a:cxnLst/>
              <a:rect l="l" t="t" r="r" b="b"/>
              <a:pathLst>
                <a:path w="319" h="19618" extrusionOk="0">
                  <a:moveTo>
                    <a:pt x="159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19469"/>
                  </a:lnTo>
                  <a:cubicBezTo>
                    <a:pt x="0" y="19568"/>
                    <a:pt x="80" y="19618"/>
                    <a:pt x="159" y="19618"/>
                  </a:cubicBezTo>
                  <a:cubicBezTo>
                    <a:pt x="239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39" y="0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749375" y="2784150"/>
              <a:ext cx="674000" cy="224825"/>
            </a:xfrm>
            <a:custGeom>
              <a:avLst/>
              <a:gdLst/>
              <a:ahLst/>
              <a:cxnLst/>
              <a:rect l="l" t="t" r="r" b="b"/>
              <a:pathLst>
                <a:path w="26960" h="8993" extrusionOk="0">
                  <a:moveTo>
                    <a:pt x="15110" y="1"/>
                  </a:moveTo>
                  <a:cubicBezTo>
                    <a:pt x="9926" y="1"/>
                    <a:pt x="3873" y="133"/>
                    <a:pt x="3303" y="517"/>
                  </a:cubicBezTo>
                  <a:cubicBezTo>
                    <a:pt x="2289" y="1153"/>
                    <a:pt x="2050" y="3640"/>
                    <a:pt x="1552" y="4376"/>
                  </a:cubicBezTo>
                  <a:cubicBezTo>
                    <a:pt x="1552" y="4376"/>
                    <a:pt x="1" y="6525"/>
                    <a:pt x="1513" y="6923"/>
                  </a:cubicBezTo>
                  <a:cubicBezTo>
                    <a:pt x="1591" y="6942"/>
                    <a:pt x="1668" y="6952"/>
                    <a:pt x="1743" y="6952"/>
                  </a:cubicBezTo>
                  <a:cubicBezTo>
                    <a:pt x="3127" y="6952"/>
                    <a:pt x="4119" y="3896"/>
                    <a:pt x="5478" y="3896"/>
                  </a:cubicBezTo>
                  <a:cubicBezTo>
                    <a:pt x="5503" y="3896"/>
                    <a:pt x="5527" y="3897"/>
                    <a:pt x="5552" y="3899"/>
                  </a:cubicBezTo>
                  <a:cubicBezTo>
                    <a:pt x="7024" y="4018"/>
                    <a:pt x="7064" y="6923"/>
                    <a:pt x="8476" y="6963"/>
                  </a:cubicBezTo>
                  <a:cubicBezTo>
                    <a:pt x="8486" y="6963"/>
                    <a:pt x="8495" y="6963"/>
                    <a:pt x="8505" y="6963"/>
                  </a:cubicBezTo>
                  <a:cubicBezTo>
                    <a:pt x="9824" y="6963"/>
                    <a:pt x="9664" y="5675"/>
                    <a:pt x="10716" y="5675"/>
                  </a:cubicBezTo>
                  <a:cubicBezTo>
                    <a:pt x="10780" y="5675"/>
                    <a:pt x="10849" y="5679"/>
                    <a:pt x="10924" y="5690"/>
                  </a:cubicBezTo>
                  <a:cubicBezTo>
                    <a:pt x="12217" y="5869"/>
                    <a:pt x="12018" y="7779"/>
                    <a:pt x="13251" y="7858"/>
                  </a:cubicBezTo>
                  <a:cubicBezTo>
                    <a:pt x="13262" y="7859"/>
                    <a:pt x="13273" y="7859"/>
                    <a:pt x="13284" y="7859"/>
                  </a:cubicBezTo>
                  <a:cubicBezTo>
                    <a:pt x="14496" y="7859"/>
                    <a:pt x="14829" y="4574"/>
                    <a:pt x="16361" y="4574"/>
                  </a:cubicBezTo>
                  <a:cubicBezTo>
                    <a:pt x="16378" y="4574"/>
                    <a:pt x="16397" y="4575"/>
                    <a:pt x="16415" y="4575"/>
                  </a:cubicBezTo>
                  <a:cubicBezTo>
                    <a:pt x="17987" y="4635"/>
                    <a:pt x="16912" y="7898"/>
                    <a:pt x="18424" y="8276"/>
                  </a:cubicBezTo>
                  <a:cubicBezTo>
                    <a:pt x="18531" y="8302"/>
                    <a:pt x="18631" y="8315"/>
                    <a:pt x="18724" y="8315"/>
                  </a:cubicBezTo>
                  <a:cubicBezTo>
                    <a:pt x="19976" y="8315"/>
                    <a:pt x="20147" y="6125"/>
                    <a:pt x="21369" y="6088"/>
                  </a:cubicBezTo>
                  <a:cubicBezTo>
                    <a:pt x="21382" y="6087"/>
                    <a:pt x="21394" y="6087"/>
                    <a:pt x="21407" y="6087"/>
                  </a:cubicBezTo>
                  <a:cubicBezTo>
                    <a:pt x="22668" y="6087"/>
                    <a:pt x="23387" y="8993"/>
                    <a:pt x="25134" y="8993"/>
                  </a:cubicBezTo>
                  <a:cubicBezTo>
                    <a:pt x="25146" y="8993"/>
                    <a:pt x="25157" y="8993"/>
                    <a:pt x="25169" y="8992"/>
                  </a:cubicBezTo>
                  <a:cubicBezTo>
                    <a:pt x="26960" y="8953"/>
                    <a:pt x="26084" y="6466"/>
                    <a:pt x="25866" y="5829"/>
                  </a:cubicBezTo>
                  <a:cubicBezTo>
                    <a:pt x="25667" y="5272"/>
                    <a:pt x="23796" y="397"/>
                    <a:pt x="22563" y="158"/>
                  </a:cubicBezTo>
                  <a:cubicBezTo>
                    <a:pt x="22042" y="68"/>
                    <a:pt x="18796" y="1"/>
                    <a:pt x="15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783700" y="2909975"/>
              <a:ext cx="50250" cy="28875"/>
            </a:xfrm>
            <a:custGeom>
              <a:avLst/>
              <a:gdLst/>
              <a:ahLst/>
              <a:cxnLst/>
              <a:rect l="l" t="t" r="r" b="b"/>
              <a:pathLst>
                <a:path w="2010" h="1155" extrusionOk="0">
                  <a:moveTo>
                    <a:pt x="2010" y="0"/>
                  </a:moveTo>
                  <a:cubicBezTo>
                    <a:pt x="2010" y="0"/>
                    <a:pt x="1871" y="100"/>
                    <a:pt x="1692" y="259"/>
                  </a:cubicBezTo>
                  <a:cubicBezTo>
                    <a:pt x="1592" y="338"/>
                    <a:pt x="1473" y="398"/>
                    <a:pt x="1373" y="497"/>
                  </a:cubicBezTo>
                  <a:cubicBezTo>
                    <a:pt x="1313" y="557"/>
                    <a:pt x="1234" y="577"/>
                    <a:pt x="1194" y="637"/>
                  </a:cubicBezTo>
                  <a:cubicBezTo>
                    <a:pt x="1134" y="677"/>
                    <a:pt x="1075" y="696"/>
                    <a:pt x="1015" y="756"/>
                  </a:cubicBezTo>
                  <a:cubicBezTo>
                    <a:pt x="935" y="796"/>
                    <a:pt x="896" y="836"/>
                    <a:pt x="816" y="856"/>
                  </a:cubicBezTo>
                  <a:cubicBezTo>
                    <a:pt x="737" y="875"/>
                    <a:pt x="677" y="895"/>
                    <a:pt x="617" y="935"/>
                  </a:cubicBezTo>
                  <a:cubicBezTo>
                    <a:pt x="577" y="955"/>
                    <a:pt x="498" y="955"/>
                    <a:pt x="438" y="955"/>
                  </a:cubicBezTo>
                  <a:cubicBezTo>
                    <a:pt x="398" y="955"/>
                    <a:pt x="339" y="955"/>
                    <a:pt x="299" y="935"/>
                  </a:cubicBezTo>
                  <a:cubicBezTo>
                    <a:pt x="239" y="895"/>
                    <a:pt x="199" y="875"/>
                    <a:pt x="160" y="856"/>
                  </a:cubicBezTo>
                  <a:cubicBezTo>
                    <a:pt x="120" y="836"/>
                    <a:pt x="100" y="796"/>
                    <a:pt x="80" y="776"/>
                  </a:cubicBezTo>
                  <a:lnTo>
                    <a:pt x="0" y="696"/>
                  </a:lnTo>
                  <a:lnTo>
                    <a:pt x="0" y="696"/>
                  </a:lnTo>
                  <a:cubicBezTo>
                    <a:pt x="0" y="696"/>
                    <a:pt x="0" y="756"/>
                    <a:pt x="40" y="776"/>
                  </a:cubicBezTo>
                  <a:cubicBezTo>
                    <a:pt x="40" y="836"/>
                    <a:pt x="80" y="856"/>
                    <a:pt x="100" y="895"/>
                  </a:cubicBezTo>
                  <a:lnTo>
                    <a:pt x="219" y="1035"/>
                  </a:lnTo>
                  <a:cubicBezTo>
                    <a:pt x="259" y="1074"/>
                    <a:pt x="339" y="1094"/>
                    <a:pt x="418" y="1134"/>
                  </a:cubicBezTo>
                  <a:cubicBezTo>
                    <a:pt x="498" y="1154"/>
                    <a:pt x="597" y="1154"/>
                    <a:pt x="657" y="1154"/>
                  </a:cubicBezTo>
                  <a:cubicBezTo>
                    <a:pt x="737" y="1134"/>
                    <a:pt x="836" y="1094"/>
                    <a:pt x="916" y="1074"/>
                  </a:cubicBezTo>
                  <a:cubicBezTo>
                    <a:pt x="995" y="1035"/>
                    <a:pt x="1075" y="995"/>
                    <a:pt x="1134" y="955"/>
                  </a:cubicBezTo>
                  <a:cubicBezTo>
                    <a:pt x="1214" y="895"/>
                    <a:pt x="1294" y="856"/>
                    <a:pt x="1333" y="796"/>
                  </a:cubicBezTo>
                  <a:cubicBezTo>
                    <a:pt x="1393" y="756"/>
                    <a:pt x="1453" y="696"/>
                    <a:pt x="1512" y="657"/>
                  </a:cubicBezTo>
                  <a:cubicBezTo>
                    <a:pt x="1612" y="557"/>
                    <a:pt x="1711" y="458"/>
                    <a:pt x="1791" y="358"/>
                  </a:cubicBezTo>
                  <a:cubicBezTo>
                    <a:pt x="1930" y="159"/>
                    <a:pt x="2010" y="0"/>
                    <a:pt x="2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933425" y="2911450"/>
              <a:ext cx="48750" cy="35225"/>
            </a:xfrm>
            <a:custGeom>
              <a:avLst/>
              <a:gdLst/>
              <a:ahLst/>
              <a:cxnLst/>
              <a:rect l="l" t="t" r="r" b="b"/>
              <a:pathLst>
                <a:path w="1950" h="140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0" y="140"/>
                    <a:pt x="159" y="419"/>
                  </a:cubicBezTo>
                  <a:cubicBezTo>
                    <a:pt x="259" y="637"/>
                    <a:pt x="418" y="936"/>
                    <a:pt x="696" y="1155"/>
                  </a:cubicBezTo>
                  <a:cubicBezTo>
                    <a:pt x="756" y="1234"/>
                    <a:pt x="856" y="1254"/>
                    <a:pt x="915" y="1314"/>
                  </a:cubicBezTo>
                  <a:cubicBezTo>
                    <a:pt x="995" y="1334"/>
                    <a:pt x="1075" y="1393"/>
                    <a:pt x="1174" y="1393"/>
                  </a:cubicBezTo>
                  <a:cubicBezTo>
                    <a:pt x="1224" y="1403"/>
                    <a:pt x="1269" y="1408"/>
                    <a:pt x="1308" y="1408"/>
                  </a:cubicBezTo>
                  <a:cubicBezTo>
                    <a:pt x="1348" y="1408"/>
                    <a:pt x="1383" y="1403"/>
                    <a:pt x="1413" y="1393"/>
                  </a:cubicBezTo>
                  <a:cubicBezTo>
                    <a:pt x="1492" y="1354"/>
                    <a:pt x="1572" y="1334"/>
                    <a:pt x="1612" y="1314"/>
                  </a:cubicBezTo>
                  <a:cubicBezTo>
                    <a:pt x="1671" y="1254"/>
                    <a:pt x="1711" y="1234"/>
                    <a:pt x="1771" y="1214"/>
                  </a:cubicBezTo>
                  <a:lnTo>
                    <a:pt x="1870" y="1115"/>
                  </a:lnTo>
                  <a:lnTo>
                    <a:pt x="1950" y="1035"/>
                  </a:lnTo>
                  <a:lnTo>
                    <a:pt x="1950" y="1035"/>
                  </a:lnTo>
                  <a:cubicBezTo>
                    <a:pt x="1950" y="1035"/>
                    <a:pt x="1910" y="1035"/>
                    <a:pt x="1850" y="1075"/>
                  </a:cubicBezTo>
                  <a:cubicBezTo>
                    <a:pt x="1791" y="1095"/>
                    <a:pt x="1771" y="1095"/>
                    <a:pt x="1711" y="1115"/>
                  </a:cubicBezTo>
                  <a:cubicBezTo>
                    <a:pt x="1671" y="1115"/>
                    <a:pt x="1612" y="1115"/>
                    <a:pt x="1572" y="1135"/>
                  </a:cubicBezTo>
                  <a:cubicBezTo>
                    <a:pt x="1512" y="1175"/>
                    <a:pt x="1453" y="1175"/>
                    <a:pt x="1393" y="1175"/>
                  </a:cubicBezTo>
                  <a:cubicBezTo>
                    <a:pt x="1313" y="1175"/>
                    <a:pt x="1273" y="1135"/>
                    <a:pt x="1194" y="1135"/>
                  </a:cubicBezTo>
                  <a:cubicBezTo>
                    <a:pt x="1114" y="1115"/>
                    <a:pt x="1075" y="1095"/>
                    <a:pt x="995" y="1075"/>
                  </a:cubicBezTo>
                  <a:cubicBezTo>
                    <a:pt x="955" y="1015"/>
                    <a:pt x="876" y="996"/>
                    <a:pt x="816" y="936"/>
                  </a:cubicBezTo>
                  <a:cubicBezTo>
                    <a:pt x="696" y="876"/>
                    <a:pt x="597" y="737"/>
                    <a:pt x="498" y="637"/>
                  </a:cubicBezTo>
                  <a:cubicBezTo>
                    <a:pt x="398" y="518"/>
                    <a:pt x="318" y="419"/>
                    <a:pt x="259" y="319"/>
                  </a:cubicBezTo>
                  <a:cubicBezTo>
                    <a:pt x="100" y="12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066725" y="2928875"/>
              <a:ext cx="42300" cy="35325"/>
            </a:xfrm>
            <a:custGeom>
              <a:avLst/>
              <a:gdLst/>
              <a:ahLst/>
              <a:cxnLst/>
              <a:rect l="l" t="t" r="r" b="b"/>
              <a:pathLst>
                <a:path w="1692" h="1413" extrusionOk="0">
                  <a:moveTo>
                    <a:pt x="1691" y="0"/>
                  </a:moveTo>
                  <a:cubicBezTo>
                    <a:pt x="1691" y="0"/>
                    <a:pt x="1552" y="120"/>
                    <a:pt x="1433" y="299"/>
                  </a:cubicBezTo>
                  <a:cubicBezTo>
                    <a:pt x="1353" y="378"/>
                    <a:pt x="1254" y="498"/>
                    <a:pt x="1194" y="597"/>
                  </a:cubicBezTo>
                  <a:cubicBezTo>
                    <a:pt x="1154" y="677"/>
                    <a:pt x="1115" y="716"/>
                    <a:pt x="1055" y="756"/>
                  </a:cubicBezTo>
                  <a:lnTo>
                    <a:pt x="916" y="915"/>
                  </a:lnTo>
                  <a:cubicBezTo>
                    <a:pt x="856" y="995"/>
                    <a:pt x="816" y="1015"/>
                    <a:pt x="756" y="1075"/>
                  </a:cubicBezTo>
                  <a:cubicBezTo>
                    <a:pt x="717" y="1094"/>
                    <a:pt x="657" y="1134"/>
                    <a:pt x="617" y="1174"/>
                  </a:cubicBezTo>
                  <a:cubicBezTo>
                    <a:pt x="597" y="1194"/>
                    <a:pt x="557" y="1194"/>
                    <a:pt x="538" y="1214"/>
                  </a:cubicBezTo>
                  <a:cubicBezTo>
                    <a:pt x="518" y="1214"/>
                    <a:pt x="498" y="1234"/>
                    <a:pt x="458" y="1234"/>
                  </a:cubicBezTo>
                  <a:lnTo>
                    <a:pt x="319" y="1234"/>
                  </a:lnTo>
                  <a:cubicBezTo>
                    <a:pt x="259" y="1234"/>
                    <a:pt x="239" y="1234"/>
                    <a:pt x="199" y="1214"/>
                  </a:cubicBezTo>
                  <a:cubicBezTo>
                    <a:pt x="159" y="1194"/>
                    <a:pt x="120" y="1194"/>
                    <a:pt x="100" y="1174"/>
                  </a:cubicBezTo>
                  <a:cubicBezTo>
                    <a:pt x="20" y="1134"/>
                    <a:pt x="0" y="1114"/>
                    <a:pt x="0" y="1114"/>
                  </a:cubicBezTo>
                  <a:lnTo>
                    <a:pt x="0" y="1114"/>
                  </a:lnTo>
                  <a:cubicBezTo>
                    <a:pt x="0" y="1114"/>
                    <a:pt x="20" y="1174"/>
                    <a:pt x="0" y="1174"/>
                  </a:cubicBezTo>
                  <a:cubicBezTo>
                    <a:pt x="20" y="1194"/>
                    <a:pt x="40" y="1234"/>
                    <a:pt x="100" y="1273"/>
                  </a:cubicBezTo>
                  <a:cubicBezTo>
                    <a:pt x="140" y="1313"/>
                    <a:pt x="159" y="1333"/>
                    <a:pt x="239" y="1373"/>
                  </a:cubicBezTo>
                  <a:cubicBezTo>
                    <a:pt x="299" y="1413"/>
                    <a:pt x="358" y="1413"/>
                    <a:pt x="438" y="1413"/>
                  </a:cubicBezTo>
                  <a:lnTo>
                    <a:pt x="557" y="1413"/>
                  </a:lnTo>
                  <a:cubicBezTo>
                    <a:pt x="617" y="1413"/>
                    <a:pt x="637" y="1413"/>
                    <a:pt x="697" y="1393"/>
                  </a:cubicBezTo>
                  <a:cubicBezTo>
                    <a:pt x="756" y="1333"/>
                    <a:pt x="836" y="1313"/>
                    <a:pt x="916" y="1273"/>
                  </a:cubicBezTo>
                  <a:cubicBezTo>
                    <a:pt x="995" y="1214"/>
                    <a:pt x="1055" y="1174"/>
                    <a:pt x="1115" y="1114"/>
                  </a:cubicBezTo>
                  <a:cubicBezTo>
                    <a:pt x="1154" y="1075"/>
                    <a:pt x="1214" y="1015"/>
                    <a:pt x="1254" y="935"/>
                  </a:cubicBezTo>
                  <a:cubicBezTo>
                    <a:pt x="1313" y="876"/>
                    <a:pt x="1333" y="796"/>
                    <a:pt x="1393" y="736"/>
                  </a:cubicBezTo>
                  <a:cubicBezTo>
                    <a:pt x="1433" y="677"/>
                    <a:pt x="1453" y="597"/>
                    <a:pt x="1493" y="537"/>
                  </a:cubicBezTo>
                  <a:cubicBezTo>
                    <a:pt x="1512" y="478"/>
                    <a:pt x="1532" y="418"/>
                    <a:pt x="1552" y="378"/>
                  </a:cubicBezTo>
                  <a:cubicBezTo>
                    <a:pt x="1652" y="139"/>
                    <a:pt x="1691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94050" y="2938825"/>
              <a:ext cx="32350" cy="41800"/>
            </a:xfrm>
            <a:custGeom>
              <a:avLst/>
              <a:gdLst/>
              <a:ahLst/>
              <a:cxnLst/>
              <a:rect l="l" t="t" r="r" b="b"/>
              <a:pathLst>
                <a:path w="1294" h="1672" extrusionOk="0">
                  <a:moveTo>
                    <a:pt x="120" y="0"/>
                  </a:moveTo>
                  <a:cubicBezTo>
                    <a:pt x="120" y="0"/>
                    <a:pt x="41" y="139"/>
                    <a:pt x="21" y="398"/>
                  </a:cubicBezTo>
                  <a:cubicBezTo>
                    <a:pt x="1" y="517"/>
                    <a:pt x="1" y="637"/>
                    <a:pt x="21" y="796"/>
                  </a:cubicBezTo>
                  <a:cubicBezTo>
                    <a:pt x="41" y="875"/>
                    <a:pt x="41" y="935"/>
                    <a:pt x="80" y="1015"/>
                  </a:cubicBezTo>
                  <a:cubicBezTo>
                    <a:pt x="100" y="1094"/>
                    <a:pt x="140" y="1174"/>
                    <a:pt x="180" y="1234"/>
                  </a:cubicBezTo>
                  <a:cubicBezTo>
                    <a:pt x="240" y="1393"/>
                    <a:pt x="379" y="1512"/>
                    <a:pt x="518" y="1592"/>
                  </a:cubicBezTo>
                  <a:cubicBezTo>
                    <a:pt x="538" y="1612"/>
                    <a:pt x="598" y="1632"/>
                    <a:pt x="618" y="1632"/>
                  </a:cubicBezTo>
                  <a:cubicBezTo>
                    <a:pt x="637" y="1632"/>
                    <a:pt x="697" y="1671"/>
                    <a:pt x="717" y="1671"/>
                  </a:cubicBezTo>
                  <a:lnTo>
                    <a:pt x="916" y="1671"/>
                  </a:lnTo>
                  <a:cubicBezTo>
                    <a:pt x="976" y="1671"/>
                    <a:pt x="1015" y="1671"/>
                    <a:pt x="1075" y="1632"/>
                  </a:cubicBezTo>
                  <a:cubicBezTo>
                    <a:pt x="1115" y="1612"/>
                    <a:pt x="1155" y="1592"/>
                    <a:pt x="1195" y="1592"/>
                  </a:cubicBezTo>
                  <a:cubicBezTo>
                    <a:pt x="1254" y="1572"/>
                    <a:pt x="1294" y="1532"/>
                    <a:pt x="1294" y="1532"/>
                  </a:cubicBezTo>
                  <a:cubicBezTo>
                    <a:pt x="1294" y="1532"/>
                    <a:pt x="1254" y="1512"/>
                    <a:pt x="1195" y="1512"/>
                  </a:cubicBezTo>
                  <a:lnTo>
                    <a:pt x="1075" y="1512"/>
                  </a:lnTo>
                  <a:cubicBezTo>
                    <a:pt x="1015" y="1512"/>
                    <a:pt x="976" y="1492"/>
                    <a:pt x="916" y="1492"/>
                  </a:cubicBezTo>
                  <a:cubicBezTo>
                    <a:pt x="856" y="1492"/>
                    <a:pt x="816" y="1472"/>
                    <a:pt x="757" y="1433"/>
                  </a:cubicBezTo>
                  <a:cubicBezTo>
                    <a:pt x="737" y="1433"/>
                    <a:pt x="717" y="1413"/>
                    <a:pt x="697" y="1413"/>
                  </a:cubicBezTo>
                  <a:cubicBezTo>
                    <a:pt x="677" y="1393"/>
                    <a:pt x="637" y="1393"/>
                    <a:pt x="618" y="1373"/>
                  </a:cubicBezTo>
                  <a:cubicBezTo>
                    <a:pt x="578" y="1333"/>
                    <a:pt x="538" y="1293"/>
                    <a:pt x="498" y="1234"/>
                  </a:cubicBezTo>
                  <a:cubicBezTo>
                    <a:pt x="478" y="1194"/>
                    <a:pt x="419" y="1134"/>
                    <a:pt x="399" y="1094"/>
                  </a:cubicBezTo>
                  <a:cubicBezTo>
                    <a:pt x="319" y="975"/>
                    <a:pt x="279" y="836"/>
                    <a:pt x="240" y="716"/>
                  </a:cubicBezTo>
                  <a:cubicBezTo>
                    <a:pt x="220" y="597"/>
                    <a:pt x="200" y="478"/>
                    <a:pt x="180" y="378"/>
                  </a:cubicBezTo>
                  <a:cubicBezTo>
                    <a:pt x="140" y="139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31850" y="2942300"/>
              <a:ext cx="66675" cy="56725"/>
            </a:xfrm>
            <a:custGeom>
              <a:avLst/>
              <a:gdLst/>
              <a:ahLst/>
              <a:cxnLst/>
              <a:rect l="l" t="t" r="r" b="b"/>
              <a:pathLst>
                <a:path w="2667" h="2269" extrusionOk="0">
                  <a:moveTo>
                    <a:pt x="2049" y="0"/>
                  </a:moveTo>
                  <a:cubicBezTo>
                    <a:pt x="2049" y="0"/>
                    <a:pt x="2069" y="80"/>
                    <a:pt x="2129" y="199"/>
                  </a:cubicBezTo>
                  <a:cubicBezTo>
                    <a:pt x="2189" y="339"/>
                    <a:pt x="2248" y="538"/>
                    <a:pt x="2328" y="756"/>
                  </a:cubicBezTo>
                  <a:cubicBezTo>
                    <a:pt x="2368" y="876"/>
                    <a:pt x="2388" y="995"/>
                    <a:pt x="2427" y="1134"/>
                  </a:cubicBezTo>
                  <a:cubicBezTo>
                    <a:pt x="2427" y="1274"/>
                    <a:pt x="2447" y="1393"/>
                    <a:pt x="2447" y="1552"/>
                  </a:cubicBezTo>
                  <a:cubicBezTo>
                    <a:pt x="2447" y="1672"/>
                    <a:pt x="2388" y="1831"/>
                    <a:pt x="2328" y="1890"/>
                  </a:cubicBezTo>
                  <a:cubicBezTo>
                    <a:pt x="2288" y="1890"/>
                    <a:pt x="2288" y="1930"/>
                    <a:pt x="2268" y="1950"/>
                  </a:cubicBezTo>
                  <a:lnTo>
                    <a:pt x="2169" y="1990"/>
                  </a:lnTo>
                  <a:cubicBezTo>
                    <a:pt x="2169" y="2030"/>
                    <a:pt x="2129" y="2030"/>
                    <a:pt x="2089" y="2030"/>
                  </a:cubicBezTo>
                  <a:lnTo>
                    <a:pt x="1890" y="2030"/>
                  </a:lnTo>
                  <a:cubicBezTo>
                    <a:pt x="1870" y="2030"/>
                    <a:pt x="1830" y="1990"/>
                    <a:pt x="1791" y="1990"/>
                  </a:cubicBezTo>
                  <a:cubicBezTo>
                    <a:pt x="1731" y="1990"/>
                    <a:pt x="1671" y="1950"/>
                    <a:pt x="1592" y="1930"/>
                  </a:cubicBezTo>
                  <a:cubicBezTo>
                    <a:pt x="1472" y="1871"/>
                    <a:pt x="1353" y="1771"/>
                    <a:pt x="1234" y="1691"/>
                  </a:cubicBezTo>
                  <a:cubicBezTo>
                    <a:pt x="1094" y="1592"/>
                    <a:pt x="975" y="1532"/>
                    <a:pt x="875" y="1433"/>
                  </a:cubicBezTo>
                  <a:cubicBezTo>
                    <a:pt x="776" y="1353"/>
                    <a:pt x="676" y="1254"/>
                    <a:pt x="577" y="1174"/>
                  </a:cubicBezTo>
                  <a:cubicBezTo>
                    <a:pt x="398" y="1035"/>
                    <a:pt x="259" y="876"/>
                    <a:pt x="159" y="776"/>
                  </a:cubicBezTo>
                  <a:lnTo>
                    <a:pt x="0" y="637"/>
                  </a:lnTo>
                  <a:lnTo>
                    <a:pt x="0" y="637"/>
                  </a:lnTo>
                  <a:cubicBezTo>
                    <a:pt x="0" y="637"/>
                    <a:pt x="40" y="697"/>
                    <a:pt x="99" y="796"/>
                  </a:cubicBezTo>
                  <a:cubicBezTo>
                    <a:pt x="179" y="896"/>
                    <a:pt x="298" y="1075"/>
                    <a:pt x="458" y="1274"/>
                  </a:cubicBezTo>
                  <a:cubicBezTo>
                    <a:pt x="597" y="1453"/>
                    <a:pt x="796" y="1672"/>
                    <a:pt x="1055" y="1871"/>
                  </a:cubicBezTo>
                  <a:cubicBezTo>
                    <a:pt x="1174" y="1970"/>
                    <a:pt x="1333" y="2070"/>
                    <a:pt x="1472" y="2149"/>
                  </a:cubicBezTo>
                  <a:cubicBezTo>
                    <a:pt x="1552" y="2169"/>
                    <a:pt x="1632" y="2229"/>
                    <a:pt x="1731" y="2249"/>
                  </a:cubicBezTo>
                  <a:cubicBezTo>
                    <a:pt x="1751" y="2249"/>
                    <a:pt x="1791" y="2268"/>
                    <a:pt x="1850" y="2268"/>
                  </a:cubicBezTo>
                  <a:lnTo>
                    <a:pt x="1990" y="2268"/>
                  </a:lnTo>
                  <a:cubicBezTo>
                    <a:pt x="2049" y="2268"/>
                    <a:pt x="2089" y="2249"/>
                    <a:pt x="2149" y="2249"/>
                  </a:cubicBezTo>
                  <a:lnTo>
                    <a:pt x="2228" y="2229"/>
                  </a:lnTo>
                  <a:lnTo>
                    <a:pt x="2288" y="2229"/>
                  </a:lnTo>
                  <a:lnTo>
                    <a:pt x="2388" y="2169"/>
                  </a:lnTo>
                  <a:cubicBezTo>
                    <a:pt x="2447" y="2169"/>
                    <a:pt x="2487" y="2129"/>
                    <a:pt x="2527" y="2070"/>
                  </a:cubicBezTo>
                  <a:cubicBezTo>
                    <a:pt x="2646" y="1890"/>
                    <a:pt x="2666" y="1731"/>
                    <a:pt x="2666" y="1552"/>
                  </a:cubicBezTo>
                  <a:cubicBezTo>
                    <a:pt x="2666" y="1393"/>
                    <a:pt x="2646" y="1254"/>
                    <a:pt x="2587" y="1095"/>
                  </a:cubicBezTo>
                  <a:lnTo>
                    <a:pt x="2447" y="736"/>
                  </a:lnTo>
                  <a:cubicBezTo>
                    <a:pt x="2248" y="259"/>
                    <a:pt x="2049" y="0"/>
                    <a:pt x="2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736750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67" y="1"/>
                  </a:moveTo>
                  <a:cubicBezTo>
                    <a:pt x="11692" y="1"/>
                    <a:pt x="10909" y="158"/>
                    <a:pt x="9877" y="549"/>
                  </a:cubicBezTo>
                  <a:cubicBezTo>
                    <a:pt x="8801" y="940"/>
                    <a:pt x="8066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29" y="2957"/>
                  </a:lnTo>
                  <a:cubicBezTo>
                    <a:pt x="26629" y="2957"/>
                    <a:pt x="27863" y="2240"/>
                    <a:pt x="27266" y="1484"/>
                  </a:cubicBezTo>
                  <a:cubicBezTo>
                    <a:pt x="27004" y="1152"/>
                    <a:pt x="26743" y="1041"/>
                    <a:pt x="26458" y="1041"/>
                  </a:cubicBezTo>
                  <a:cubicBezTo>
                    <a:pt x="25941" y="1041"/>
                    <a:pt x="25348" y="1407"/>
                    <a:pt x="24540" y="1484"/>
                  </a:cubicBezTo>
                  <a:cubicBezTo>
                    <a:pt x="24492" y="1489"/>
                    <a:pt x="24445" y="1491"/>
                    <a:pt x="24398" y="1491"/>
                  </a:cubicBezTo>
                  <a:cubicBezTo>
                    <a:pt x="23387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4" y="1123"/>
                    <a:pt x="15249" y="848"/>
                  </a:cubicBezTo>
                  <a:cubicBezTo>
                    <a:pt x="14198" y="377"/>
                    <a:pt x="13411" y="1"/>
                    <a:pt x="12367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007025" y="3772475"/>
              <a:ext cx="91550" cy="22900"/>
            </a:xfrm>
            <a:custGeom>
              <a:avLst/>
              <a:gdLst/>
              <a:ahLst/>
              <a:cxnLst/>
              <a:rect l="l" t="t" r="r" b="b"/>
              <a:pathLst>
                <a:path w="3662" h="916" extrusionOk="0">
                  <a:moveTo>
                    <a:pt x="1533" y="0"/>
                  </a:moveTo>
                  <a:cubicBezTo>
                    <a:pt x="1413" y="0"/>
                    <a:pt x="1294" y="20"/>
                    <a:pt x="1155" y="60"/>
                  </a:cubicBezTo>
                  <a:cubicBezTo>
                    <a:pt x="936" y="100"/>
                    <a:pt x="717" y="179"/>
                    <a:pt x="538" y="259"/>
                  </a:cubicBezTo>
                  <a:cubicBezTo>
                    <a:pt x="180" y="398"/>
                    <a:pt x="1" y="577"/>
                    <a:pt x="1" y="577"/>
                  </a:cubicBezTo>
                  <a:cubicBezTo>
                    <a:pt x="1" y="577"/>
                    <a:pt x="240" y="557"/>
                    <a:pt x="618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33" y="478"/>
                  </a:lnTo>
                  <a:cubicBezTo>
                    <a:pt x="1592" y="488"/>
                    <a:pt x="1652" y="488"/>
                    <a:pt x="1709" y="488"/>
                  </a:cubicBezTo>
                  <a:cubicBezTo>
                    <a:pt x="1767" y="488"/>
                    <a:pt x="1821" y="488"/>
                    <a:pt x="1871" y="497"/>
                  </a:cubicBezTo>
                  <a:cubicBezTo>
                    <a:pt x="1970" y="497"/>
                    <a:pt x="2110" y="497"/>
                    <a:pt x="2209" y="517"/>
                  </a:cubicBezTo>
                  <a:cubicBezTo>
                    <a:pt x="2309" y="557"/>
                    <a:pt x="2428" y="557"/>
                    <a:pt x="2528" y="577"/>
                  </a:cubicBezTo>
                  <a:lnTo>
                    <a:pt x="2826" y="657"/>
                  </a:lnTo>
                  <a:cubicBezTo>
                    <a:pt x="2926" y="677"/>
                    <a:pt x="3025" y="696"/>
                    <a:pt x="3105" y="716"/>
                  </a:cubicBezTo>
                  <a:lnTo>
                    <a:pt x="3323" y="796"/>
                  </a:lnTo>
                  <a:cubicBezTo>
                    <a:pt x="3363" y="856"/>
                    <a:pt x="3443" y="856"/>
                    <a:pt x="3503" y="876"/>
                  </a:cubicBezTo>
                  <a:cubicBezTo>
                    <a:pt x="3602" y="895"/>
                    <a:pt x="3662" y="915"/>
                    <a:pt x="3662" y="915"/>
                  </a:cubicBezTo>
                  <a:cubicBezTo>
                    <a:pt x="3662" y="915"/>
                    <a:pt x="3642" y="876"/>
                    <a:pt x="3582" y="796"/>
                  </a:cubicBezTo>
                  <a:lnTo>
                    <a:pt x="3423" y="657"/>
                  </a:lnTo>
                  <a:cubicBezTo>
                    <a:pt x="3383" y="577"/>
                    <a:pt x="3304" y="517"/>
                    <a:pt x="3224" y="478"/>
                  </a:cubicBezTo>
                  <a:cubicBezTo>
                    <a:pt x="3164" y="418"/>
                    <a:pt x="3144" y="398"/>
                    <a:pt x="3105" y="378"/>
                  </a:cubicBezTo>
                  <a:lnTo>
                    <a:pt x="2945" y="299"/>
                  </a:lnTo>
                  <a:cubicBezTo>
                    <a:pt x="2846" y="259"/>
                    <a:pt x="2746" y="179"/>
                    <a:pt x="2627" y="159"/>
                  </a:cubicBezTo>
                  <a:cubicBezTo>
                    <a:pt x="2528" y="119"/>
                    <a:pt x="2408" y="80"/>
                    <a:pt x="2289" y="60"/>
                  </a:cubicBezTo>
                  <a:cubicBezTo>
                    <a:pt x="2150" y="20"/>
                    <a:pt x="2030" y="0"/>
                    <a:pt x="191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65800" y="3783900"/>
              <a:ext cx="58200" cy="34350"/>
            </a:xfrm>
            <a:custGeom>
              <a:avLst/>
              <a:gdLst/>
              <a:ahLst/>
              <a:cxnLst/>
              <a:rect l="l" t="t" r="r" b="b"/>
              <a:pathLst>
                <a:path w="232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58" y="299"/>
                    <a:pt x="378" y="359"/>
                    <a:pt x="318" y="438"/>
                  </a:cubicBezTo>
                  <a:cubicBezTo>
                    <a:pt x="259" y="498"/>
                    <a:pt x="239" y="518"/>
                    <a:pt x="219" y="558"/>
                  </a:cubicBezTo>
                  <a:cubicBezTo>
                    <a:pt x="199" y="617"/>
                    <a:pt x="159" y="637"/>
                    <a:pt x="139" y="697"/>
                  </a:cubicBezTo>
                  <a:cubicBezTo>
                    <a:pt x="100" y="757"/>
                    <a:pt x="60" y="836"/>
                    <a:pt x="4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40" y="1374"/>
                    <a:pt x="40" y="1374"/>
                  </a:cubicBezTo>
                  <a:cubicBezTo>
                    <a:pt x="40" y="1374"/>
                    <a:pt x="139" y="1214"/>
                    <a:pt x="338" y="996"/>
                  </a:cubicBezTo>
                  <a:cubicBezTo>
                    <a:pt x="398" y="956"/>
                    <a:pt x="438" y="916"/>
                    <a:pt x="497" y="856"/>
                  </a:cubicBezTo>
                  <a:lnTo>
                    <a:pt x="557" y="797"/>
                  </a:lnTo>
                  <a:cubicBezTo>
                    <a:pt x="597" y="797"/>
                    <a:pt x="617" y="757"/>
                    <a:pt x="637" y="737"/>
                  </a:cubicBezTo>
                  <a:cubicBezTo>
                    <a:pt x="696" y="717"/>
                    <a:pt x="756" y="657"/>
                    <a:pt x="816" y="637"/>
                  </a:cubicBezTo>
                  <a:cubicBezTo>
                    <a:pt x="895" y="617"/>
                    <a:pt x="935" y="598"/>
                    <a:pt x="1015" y="558"/>
                  </a:cubicBezTo>
                  <a:lnTo>
                    <a:pt x="1234" y="498"/>
                  </a:lnTo>
                  <a:cubicBezTo>
                    <a:pt x="1254" y="498"/>
                    <a:pt x="1313" y="458"/>
                    <a:pt x="1333" y="458"/>
                  </a:cubicBezTo>
                  <a:cubicBezTo>
                    <a:pt x="1393" y="458"/>
                    <a:pt x="1413" y="438"/>
                    <a:pt x="1453" y="438"/>
                  </a:cubicBezTo>
                  <a:cubicBezTo>
                    <a:pt x="1532" y="419"/>
                    <a:pt x="1612" y="399"/>
                    <a:pt x="1691" y="399"/>
                  </a:cubicBezTo>
                  <a:cubicBezTo>
                    <a:pt x="1751" y="399"/>
                    <a:pt x="1811" y="399"/>
                    <a:pt x="1890" y="359"/>
                  </a:cubicBezTo>
                  <a:cubicBezTo>
                    <a:pt x="2010" y="339"/>
                    <a:pt x="2129" y="339"/>
                    <a:pt x="2209" y="319"/>
                  </a:cubicBezTo>
                  <a:cubicBezTo>
                    <a:pt x="2288" y="319"/>
                    <a:pt x="2328" y="299"/>
                    <a:pt x="2328" y="299"/>
                  </a:cubicBezTo>
                  <a:cubicBezTo>
                    <a:pt x="2328" y="299"/>
                    <a:pt x="2288" y="259"/>
                    <a:pt x="2209" y="220"/>
                  </a:cubicBezTo>
                  <a:cubicBezTo>
                    <a:pt x="2189" y="200"/>
                    <a:pt x="2129" y="160"/>
                    <a:pt x="2089" y="140"/>
                  </a:cubicBezTo>
                  <a:cubicBezTo>
                    <a:pt x="2029" y="120"/>
                    <a:pt x="1990" y="100"/>
                    <a:pt x="1910" y="60"/>
                  </a:cubicBezTo>
                  <a:cubicBezTo>
                    <a:pt x="1831" y="40"/>
                    <a:pt x="175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238325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59" y="319"/>
                    <a:pt x="16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47" y="534"/>
                    <a:pt x="351" y="534"/>
                  </a:cubicBezTo>
                  <a:cubicBezTo>
                    <a:pt x="385" y="534"/>
                    <a:pt x="421" y="535"/>
                    <a:pt x="458" y="538"/>
                  </a:cubicBezTo>
                  <a:cubicBezTo>
                    <a:pt x="617" y="538"/>
                    <a:pt x="757" y="518"/>
                    <a:pt x="936" y="518"/>
                  </a:cubicBezTo>
                  <a:cubicBezTo>
                    <a:pt x="1115" y="518"/>
                    <a:pt x="1294" y="518"/>
                    <a:pt x="1453" y="538"/>
                  </a:cubicBezTo>
                  <a:cubicBezTo>
                    <a:pt x="1533" y="538"/>
                    <a:pt x="1632" y="577"/>
                    <a:pt x="1712" y="577"/>
                  </a:cubicBezTo>
                  <a:cubicBezTo>
                    <a:pt x="1791" y="597"/>
                    <a:pt x="1891" y="597"/>
                    <a:pt x="1950" y="617"/>
                  </a:cubicBezTo>
                  <a:cubicBezTo>
                    <a:pt x="2030" y="617"/>
                    <a:pt x="2110" y="657"/>
                    <a:pt x="2189" y="677"/>
                  </a:cubicBezTo>
                  <a:cubicBezTo>
                    <a:pt x="2249" y="677"/>
                    <a:pt x="2328" y="697"/>
                    <a:pt x="2408" y="717"/>
                  </a:cubicBezTo>
                  <a:cubicBezTo>
                    <a:pt x="2468" y="757"/>
                    <a:pt x="2547" y="757"/>
                    <a:pt x="2607" y="776"/>
                  </a:cubicBezTo>
                  <a:cubicBezTo>
                    <a:pt x="2647" y="796"/>
                    <a:pt x="2706" y="796"/>
                    <a:pt x="2746" y="816"/>
                  </a:cubicBezTo>
                  <a:cubicBezTo>
                    <a:pt x="284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2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27" y="398"/>
                    <a:pt x="2448" y="359"/>
                    <a:pt x="2388" y="299"/>
                  </a:cubicBezTo>
                  <a:cubicBezTo>
                    <a:pt x="2308" y="259"/>
                    <a:pt x="2229" y="199"/>
                    <a:pt x="2129" y="160"/>
                  </a:cubicBezTo>
                  <a:cubicBezTo>
                    <a:pt x="2030" y="120"/>
                    <a:pt x="1930" y="80"/>
                    <a:pt x="183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017475" y="3400275"/>
              <a:ext cx="155450" cy="42475"/>
            </a:xfrm>
            <a:custGeom>
              <a:avLst/>
              <a:gdLst/>
              <a:ahLst/>
              <a:cxnLst/>
              <a:rect l="l" t="t" r="r" b="b"/>
              <a:pathLst>
                <a:path w="6218" h="1699" extrusionOk="0">
                  <a:moveTo>
                    <a:pt x="2729" y="0"/>
                  </a:moveTo>
                  <a:cubicBezTo>
                    <a:pt x="1946" y="0"/>
                    <a:pt x="1045" y="114"/>
                    <a:pt x="40" y="424"/>
                  </a:cubicBezTo>
                  <a:cubicBezTo>
                    <a:pt x="40" y="424"/>
                    <a:pt x="1" y="961"/>
                    <a:pt x="916" y="1418"/>
                  </a:cubicBezTo>
                  <a:cubicBezTo>
                    <a:pt x="1053" y="1484"/>
                    <a:pt x="1195" y="1513"/>
                    <a:pt x="1355" y="1513"/>
                  </a:cubicBezTo>
                  <a:cubicBezTo>
                    <a:pt x="1680" y="1513"/>
                    <a:pt x="2079" y="1393"/>
                    <a:pt x="2667" y="1219"/>
                  </a:cubicBezTo>
                  <a:cubicBezTo>
                    <a:pt x="3052" y="1108"/>
                    <a:pt x="3316" y="1037"/>
                    <a:pt x="3546" y="1037"/>
                  </a:cubicBezTo>
                  <a:cubicBezTo>
                    <a:pt x="3849" y="1037"/>
                    <a:pt x="4092" y="1161"/>
                    <a:pt x="4477" y="1478"/>
                  </a:cubicBezTo>
                  <a:cubicBezTo>
                    <a:pt x="4667" y="1634"/>
                    <a:pt x="4874" y="1698"/>
                    <a:pt x="5077" y="1698"/>
                  </a:cubicBezTo>
                  <a:cubicBezTo>
                    <a:pt x="5598" y="1698"/>
                    <a:pt x="6094" y="1279"/>
                    <a:pt x="6208" y="921"/>
                  </a:cubicBezTo>
                  <a:cubicBezTo>
                    <a:pt x="6208" y="921"/>
                    <a:pt x="6209" y="921"/>
                    <a:pt x="6209" y="921"/>
                  </a:cubicBezTo>
                  <a:cubicBezTo>
                    <a:pt x="6218" y="921"/>
                    <a:pt x="4950" y="0"/>
                    <a:pt x="2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039850" y="3422300"/>
              <a:ext cx="39325" cy="13650"/>
            </a:xfrm>
            <a:custGeom>
              <a:avLst/>
              <a:gdLst/>
              <a:ahLst/>
              <a:cxnLst/>
              <a:rect l="l" t="t" r="r" b="b"/>
              <a:pathLst>
                <a:path w="1573" h="546" extrusionOk="0">
                  <a:moveTo>
                    <a:pt x="1573" y="0"/>
                  </a:moveTo>
                  <a:cubicBezTo>
                    <a:pt x="1573" y="0"/>
                    <a:pt x="1533" y="0"/>
                    <a:pt x="1493" y="40"/>
                  </a:cubicBezTo>
                  <a:cubicBezTo>
                    <a:pt x="1433" y="60"/>
                    <a:pt x="1374" y="80"/>
                    <a:pt x="1294" y="100"/>
                  </a:cubicBezTo>
                  <a:cubicBezTo>
                    <a:pt x="1195" y="139"/>
                    <a:pt x="1115" y="179"/>
                    <a:pt x="1016" y="199"/>
                  </a:cubicBezTo>
                  <a:cubicBezTo>
                    <a:pt x="936" y="259"/>
                    <a:pt x="837" y="279"/>
                    <a:pt x="737" y="299"/>
                  </a:cubicBezTo>
                  <a:cubicBezTo>
                    <a:pt x="611" y="336"/>
                    <a:pt x="509" y="350"/>
                    <a:pt x="410" y="350"/>
                  </a:cubicBezTo>
                  <a:cubicBezTo>
                    <a:pt x="354" y="350"/>
                    <a:pt x="298" y="346"/>
                    <a:pt x="240" y="338"/>
                  </a:cubicBezTo>
                  <a:cubicBezTo>
                    <a:pt x="180" y="299"/>
                    <a:pt x="120" y="299"/>
                    <a:pt x="80" y="279"/>
                  </a:cubicBezTo>
                  <a:cubicBezTo>
                    <a:pt x="21" y="259"/>
                    <a:pt x="1" y="259"/>
                    <a:pt x="1" y="259"/>
                  </a:cubicBezTo>
                  <a:lnTo>
                    <a:pt x="1" y="259"/>
                  </a:lnTo>
                  <a:cubicBezTo>
                    <a:pt x="1" y="259"/>
                    <a:pt x="1" y="338"/>
                    <a:pt x="120" y="438"/>
                  </a:cubicBezTo>
                  <a:cubicBezTo>
                    <a:pt x="180" y="478"/>
                    <a:pt x="240" y="498"/>
                    <a:pt x="359" y="537"/>
                  </a:cubicBezTo>
                  <a:cubicBezTo>
                    <a:pt x="386" y="543"/>
                    <a:pt x="417" y="545"/>
                    <a:pt x="451" y="545"/>
                  </a:cubicBezTo>
                  <a:cubicBezTo>
                    <a:pt x="544" y="545"/>
                    <a:pt x="660" y="527"/>
                    <a:pt x="777" y="498"/>
                  </a:cubicBezTo>
                  <a:cubicBezTo>
                    <a:pt x="916" y="458"/>
                    <a:pt x="1036" y="398"/>
                    <a:pt x="1135" y="358"/>
                  </a:cubicBezTo>
                  <a:cubicBezTo>
                    <a:pt x="1234" y="279"/>
                    <a:pt x="1314" y="239"/>
                    <a:pt x="1394" y="179"/>
                  </a:cubicBezTo>
                  <a:lnTo>
                    <a:pt x="1513" y="60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131375" y="3428250"/>
              <a:ext cx="25900" cy="12850"/>
            </a:xfrm>
            <a:custGeom>
              <a:avLst/>
              <a:gdLst/>
              <a:ahLst/>
              <a:cxnLst/>
              <a:rect l="l" t="t" r="r" b="b"/>
              <a:pathLst>
                <a:path w="1036" h="514" extrusionOk="0">
                  <a:moveTo>
                    <a:pt x="21" y="1"/>
                  </a:moveTo>
                  <a:cubicBezTo>
                    <a:pt x="21" y="1"/>
                    <a:pt x="1" y="61"/>
                    <a:pt x="21" y="200"/>
                  </a:cubicBezTo>
                  <a:cubicBezTo>
                    <a:pt x="41" y="240"/>
                    <a:pt x="61" y="319"/>
                    <a:pt x="140" y="359"/>
                  </a:cubicBezTo>
                  <a:cubicBezTo>
                    <a:pt x="200" y="439"/>
                    <a:pt x="299" y="459"/>
                    <a:pt x="399" y="498"/>
                  </a:cubicBezTo>
                  <a:cubicBezTo>
                    <a:pt x="448" y="508"/>
                    <a:pt x="498" y="513"/>
                    <a:pt x="543" y="513"/>
                  </a:cubicBezTo>
                  <a:cubicBezTo>
                    <a:pt x="588" y="513"/>
                    <a:pt x="628" y="508"/>
                    <a:pt x="657" y="498"/>
                  </a:cubicBezTo>
                  <a:cubicBezTo>
                    <a:pt x="737" y="459"/>
                    <a:pt x="817" y="439"/>
                    <a:pt x="856" y="419"/>
                  </a:cubicBezTo>
                  <a:cubicBezTo>
                    <a:pt x="916" y="399"/>
                    <a:pt x="956" y="359"/>
                    <a:pt x="996" y="339"/>
                  </a:cubicBezTo>
                  <a:cubicBezTo>
                    <a:pt x="1016" y="339"/>
                    <a:pt x="1035" y="319"/>
                    <a:pt x="1035" y="319"/>
                  </a:cubicBezTo>
                  <a:lnTo>
                    <a:pt x="638" y="319"/>
                  </a:lnTo>
                  <a:cubicBezTo>
                    <a:pt x="558" y="319"/>
                    <a:pt x="498" y="319"/>
                    <a:pt x="439" y="299"/>
                  </a:cubicBezTo>
                  <a:cubicBezTo>
                    <a:pt x="319" y="260"/>
                    <a:pt x="220" y="220"/>
                    <a:pt x="140" y="140"/>
                  </a:cubicBezTo>
                  <a:lnTo>
                    <a:pt x="41" y="4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64" name="Google Shape;164;p2"/>
          <p:cNvGrpSpPr/>
          <p:nvPr/>
        </p:nvGrpSpPr>
        <p:grpSpPr>
          <a:xfrm>
            <a:off x="9970644" y="4329386"/>
            <a:ext cx="1563937" cy="2145196"/>
            <a:chOff x="6481050" y="2803650"/>
            <a:chExt cx="753100" cy="1033000"/>
          </a:xfrm>
        </p:grpSpPr>
        <p:sp>
          <p:nvSpPr>
            <p:cNvPr id="165" name="Google Shape;165;p2"/>
            <p:cNvSpPr/>
            <p:nvPr/>
          </p:nvSpPr>
          <p:spPr>
            <a:xfrm>
              <a:off x="6542750" y="2843800"/>
              <a:ext cx="629725" cy="974450"/>
            </a:xfrm>
            <a:custGeom>
              <a:avLst/>
              <a:gdLst/>
              <a:ahLst/>
              <a:cxnLst/>
              <a:rect l="l" t="t" r="r" b="b"/>
              <a:pathLst>
                <a:path w="25189" h="38978" extrusionOk="0">
                  <a:moveTo>
                    <a:pt x="12614" y="1"/>
                  </a:moveTo>
                  <a:lnTo>
                    <a:pt x="0" y="12396"/>
                  </a:lnTo>
                  <a:lnTo>
                    <a:pt x="0" y="38978"/>
                  </a:lnTo>
                  <a:lnTo>
                    <a:pt x="25189" y="38978"/>
                  </a:lnTo>
                  <a:lnTo>
                    <a:pt x="25189" y="12396"/>
                  </a:lnTo>
                  <a:lnTo>
                    <a:pt x="22184" y="9452"/>
                  </a:lnTo>
                  <a:lnTo>
                    <a:pt x="22184" y="618"/>
                  </a:lnTo>
                  <a:lnTo>
                    <a:pt x="18165" y="618"/>
                  </a:lnTo>
                  <a:lnTo>
                    <a:pt x="18165" y="5472"/>
                  </a:lnTo>
                  <a:lnTo>
                    <a:pt x="12614" y="1"/>
                  </a:lnTo>
                  <a:close/>
                </a:path>
              </a:pathLst>
            </a:custGeom>
            <a:solidFill>
              <a:srgbClr val="F3D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639250" y="3093475"/>
              <a:ext cx="475525" cy="7525"/>
            </a:xfrm>
            <a:custGeom>
              <a:avLst/>
              <a:gdLst/>
              <a:ahLst/>
              <a:cxnLst/>
              <a:rect l="l" t="t" r="r" b="b"/>
              <a:pathLst>
                <a:path w="19021" h="301" extrusionOk="0">
                  <a:moveTo>
                    <a:pt x="181" y="1"/>
                  </a:moveTo>
                  <a:cubicBezTo>
                    <a:pt x="0" y="1"/>
                    <a:pt x="6" y="300"/>
                    <a:pt x="199" y="300"/>
                  </a:cubicBezTo>
                  <a:lnTo>
                    <a:pt x="18822" y="300"/>
                  </a:lnTo>
                  <a:cubicBezTo>
                    <a:pt x="19021" y="300"/>
                    <a:pt x="19021" y="2"/>
                    <a:pt x="18822" y="2"/>
                  </a:cubicBezTo>
                  <a:lnTo>
                    <a:pt x="199" y="2"/>
                  </a:lnTo>
                  <a:cubicBezTo>
                    <a:pt x="193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853625" y="2865950"/>
              <a:ext cx="7725" cy="235300"/>
            </a:xfrm>
            <a:custGeom>
              <a:avLst/>
              <a:gdLst/>
              <a:ahLst/>
              <a:cxnLst/>
              <a:rect l="l" t="t" r="r" b="b"/>
              <a:pathLst>
                <a:path w="309" h="9412" extrusionOk="0">
                  <a:moveTo>
                    <a:pt x="157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9262"/>
                  </a:lnTo>
                  <a:cubicBezTo>
                    <a:pt x="0" y="9361"/>
                    <a:pt x="75" y="9411"/>
                    <a:pt x="149" y="9411"/>
                  </a:cubicBezTo>
                  <a:cubicBezTo>
                    <a:pt x="224" y="9411"/>
                    <a:pt x="299" y="9361"/>
                    <a:pt x="299" y="9262"/>
                  </a:cubicBezTo>
                  <a:lnTo>
                    <a:pt x="299" y="149"/>
                  </a:lnTo>
                  <a:cubicBezTo>
                    <a:pt x="309" y="50"/>
                    <a:pt x="23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739675" y="2934850"/>
              <a:ext cx="235400" cy="166025"/>
            </a:xfrm>
            <a:custGeom>
              <a:avLst/>
              <a:gdLst/>
              <a:ahLst/>
              <a:cxnLst/>
              <a:rect l="l" t="t" r="r" b="b"/>
              <a:pathLst>
                <a:path w="9416" h="6641" extrusionOk="0">
                  <a:moveTo>
                    <a:pt x="9195" y="1"/>
                  </a:moveTo>
                  <a:cubicBezTo>
                    <a:pt x="9144" y="1"/>
                    <a:pt x="9092" y="24"/>
                    <a:pt x="9055" y="79"/>
                  </a:cubicBezTo>
                  <a:cubicBezTo>
                    <a:pt x="7626" y="2127"/>
                    <a:pt x="6178" y="4192"/>
                    <a:pt x="4766" y="6241"/>
                  </a:cubicBezTo>
                  <a:lnTo>
                    <a:pt x="4766" y="6241"/>
                  </a:lnTo>
                  <a:cubicBezTo>
                    <a:pt x="4763" y="6236"/>
                    <a:pt x="4760" y="6232"/>
                    <a:pt x="4757" y="6227"/>
                  </a:cubicBezTo>
                  <a:cubicBezTo>
                    <a:pt x="4578" y="6009"/>
                    <a:pt x="4399" y="5770"/>
                    <a:pt x="4260" y="5551"/>
                  </a:cubicBezTo>
                  <a:cubicBezTo>
                    <a:pt x="3703" y="4835"/>
                    <a:pt x="3185" y="4118"/>
                    <a:pt x="2648" y="3382"/>
                  </a:cubicBezTo>
                  <a:cubicBezTo>
                    <a:pt x="1872" y="2368"/>
                    <a:pt x="1136" y="1353"/>
                    <a:pt x="360" y="358"/>
                  </a:cubicBezTo>
                  <a:cubicBezTo>
                    <a:pt x="316" y="294"/>
                    <a:pt x="259" y="269"/>
                    <a:pt x="206" y="269"/>
                  </a:cubicBezTo>
                  <a:cubicBezTo>
                    <a:pt x="94" y="269"/>
                    <a:pt x="0" y="383"/>
                    <a:pt x="82" y="477"/>
                  </a:cubicBezTo>
                  <a:cubicBezTo>
                    <a:pt x="1594" y="2527"/>
                    <a:pt x="3126" y="4536"/>
                    <a:pt x="4638" y="6566"/>
                  </a:cubicBezTo>
                  <a:cubicBezTo>
                    <a:pt x="4668" y="6615"/>
                    <a:pt x="4717" y="6640"/>
                    <a:pt x="4767" y="6640"/>
                  </a:cubicBezTo>
                  <a:cubicBezTo>
                    <a:pt x="4817" y="6640"/>
                    <a:pt x="4867" y="6615"/>
                    <a:pt x="4896" y="6566"/>
                  </a:cubicBezTo>
                  <a:cubicBezTo>
                    <a:pt x="6369" y="4457"/>
                    <a:pt x="7861" y="2348"/>
                    <a:pt x="9333" y="239"/>
                  </a:cubicBezTo>
                  <a:cubicBezTo>
                    <a:pt x="9416" y="115"/>
                    <a:pt x="9309" y="1"/>
                    <a:pt x="9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980950" y="2841325"/>
              <a:ext cx="137300" cy="90200"/>
            </a:xfrm>
            <a:custGeom>
              <a:avLst/>
              <a:gdLst/>
              <a:ahLst/>
              <a:cxnLst/>
              <a:rect l="l" t="t" r="r" b="b"/>
              <a:pathLst>
                <a:path w="5492" h="3608" extrusionOk="0">
                  <a:moveTo>
                    <a:pt x="2707" y="0"/>
                  </a:moveTo>
                  <a:cubicBezTo>
                    <a:pt x="498" y="0"/>
                    <a:pt x="359" y="398"/>
                    <a:pt x="359" y="398"/>
                  </a:cubicBezTo>
                  <a:cubicBezTo>
                    <a:pt x="359" y="398"/>
                    <a:pt x="1" y="2149"/>
                    <a:pt x="598" y="2189"/>
                  </a:cubicBezTo>
                  <a:cubicBezTo>
                    <a:pt x="606" y="2189"/>
                    <a:pt x="614" y="2189"/>
                    <a:pt x="622" y="2189"/>
                  </a:cubicBezTo>
                  <a:cubicBezTo>
                    <a:pt x="1190" y="2189"/>
                    <a:pt x="1337" y="1532"/>
                    <a:pt x="1848" y="1532"/>
                  </a:cubicBezTo>
                  <a:cubicBezTo>
                    <a:pt x="1856" y="1532"/>
                    <a:pt x="1863" y="1532"/>
                    <a:pt x="1871" y="1532"/>
                  </a:cubicBezTo>
                  <a:cubicBezTo>
                    <a:pt x="2408" y="1572"/>
                    <a:pt x="2169" y="2686"/>
                    <a:pt x="2746" y="2806"/>
                  </a:cubicBezTo>
                  <a:cubicBezTo>
                    <a:pt x="2777" y="2812"/>
                    <a:pt x="2805" y="2815"/>
                    <a:pt x="2833" y="2815"/>
                  </a:cubicBezTo>
                  <a:cubicBezTo>
                    <a:pt x="3305" y="2815"/>
                    <a:pt x="3329" y="1891"/>
                    <a:pt x="3781" y="1891"/>
                  </a:cubicBezTo>
                  <a:cubicBezTo>
                    <a:pt x="4243" y="1891"/>
                    <a:pt x="3829" y="3607"/>
                    <a:pt x="4561" y="3607"/>
                  </a:cubicBezTo>
                  <a:cubicBezTo>
                    <a:pt x="4585" y="3607"/>
                    <a:pt x="4610" y="3605"/>
                    <a:pt x="4636" y="3602"/>
                  </a:cubicBezTo>
                  <a:cubicBezTo>
                    <a:pt x="5492" y="3482"/>
                    <a:pt x="5054" y="398"/>
                    <a:pt x="5054" y="398"/>
                  </a:cubicBezTo>
                  <a:cubicBezTo>
                    <a:pt x="5054" y="398"/>
                    <a:pt x="4935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481050" y="2803650"/>
              <a:ext cx="753100" cy="397825"/>
            </a:xfrm>
            <a:custGeom>
              <a:avLst/>
              <a:gdLst/>
              <a:ahLst/>
              <a:cxnLst/>
              <a:rect l="l" t="t" r="r" b="b"/>
              <a:pathLst>
                <a:path w="30124" h="15913" extrusionOk="0">
                  <a:moveTo>
                    <a:pt x="15033" y="0"/>
                  </a:moveTo>
                  <a:cubicBezTo>
                    <a:pt x="14704" y="0"/>
                    <a:pt x="14376" y="125"/>
                    <a:pt x="14127" y="373"/>
                  </a:cubicBezTo>
                  <a:lnTo>
                    <a:pt x="856" y="13445"/>
                  </a:lnTo>
                  <a:cubicBezTo>
                    <a:pt x="1" y="14261"/>
                    <a:pt x="697" y="15435"/>
                    <a:pt x="1573" y="15594"/>
                  </a:cubicBezTo>
                  <a:lnTo>
                    <a:pt x="1553" y="15634"/>
                  </a:lnTo>
                  <a:cubicBezTo>
                    <a:pt x="1553" y="15634"/>
                    <a:pt x="1887" y="15912"/>
                    <a:pt x="2473" y="15912"/>
                  </a:cubicBezTo>
                  <a:cubicBezTo>
                    <a:pt x="2994" y="15912"/>
                    <a:pt x="3715" y="15692"/>
                    <a:pt x="4577" y="14858"/>
                  </a:cubicBezTo>
                  <a:cubicBezTo>
                    <a:pt x="6427" y="13107"/>
                    <a:pt x="6248" y="12749"/>
                    <a:pt x="8357" y="12649"/>
                  </a:cubicBezTo>
                  <a:cubicBezTo>
                    <a:pt x="10446" y="12550"/>
                    <a:pt x="9472" y="9923"/>
                    <a:pt x="10427" y="9088"/>
                  </a:cubicBezTo>
                  <a:cubicBezTo>
                    <a:pt x="11342" y="8232"/>
                    <a:pt x="12158" y="8889"/>
                    <a:pt x="13013" y="7118"/>
                  </a:cubicBezTo>
                  <a:cubicBezTo>
                    <a:pt x="13715" y="5666"/>
                    <a:pt x="14698" y="4039"/>
                    <a:pt x="15621" y="4039"/>
                  </a:cubicBezTo>
                  <a:cubicBezTo>
                    <a:pt x="15824" y="4039"/>
                    <a:pt x="16023" y="4118"/>
                    <a:pt x="16216" y="4293"/>
                  </a:cubicBezTo>
                  <a:cubicBezTo>
                    <a:pt x="17291" y="5288"/>
                    <a:pt x="17012" y="7317"/>
                    <a:pt x="18683" y="7795"/>
                  </a:cubicBezTo>
                  <a:cubicBezTo>
                    <a:pt x="20355" y="8272"/>
                    <a:pt x="20673" y="8312"/>
                    <a:pt x="21230" y="10262"/>
                  </a:cubicBezTo>
                  <a:cubicBezTo>
                    <a:pt x="21767" y="12192"/>
                    <a:pt x="23041" y="12410"/>
                    <a:pt x="24016" y="12609"/>
                  </a:cubicBezTo>
                  <a:cubicBezTo>
                    <a:pt x="24951" y="12808"/>
                    <a:pt x="25209" y="15554"/>
                    <a:pt x="28214" y="15594"/>
                  </a:cubicBezTo>
                  <a:lnTo>
                    <a:pt x="28353" y="15594"/>
                  </a:lnTo>
                  <a:cubicBezTo>
                    <a:pt x="29328" y="15554"/>
                    <a:pt x="30124" y="14301"/>
                    <a:pt x="29228" y="13445"/>
                  </a:cubicBezTo>
                  <a:lnTo>
                    <a:pt x="15938" y="373"/>
                  </a:lnTo>
                  <a:cubicBezTo>
                    <a:pt x="15689" y="125"/>
                    <a:pt x="15361" y="0"/>
                    <a:pt x="15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660125" y="307560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71" y="0"/>
                  </a:moveTo>
                  <a:cubicBezTo>
                    <a:pt x="1871" y="0"/>
                    <a:pt x="1871" y="20"/>
                    <a:pt x="1851" y="100"/>
                  </a:cubicBezTo>
                  <a:cubicBezTo>
                    <a:pt x="1851" y="120"/>
                    <a:pt x="1811" y="160"/>
                    <a:pt x="1811" y="219"/>
                  </a:cubicBezTo>
                  <a:cubicBezTo>
                    <a:pt x="1811" y="259"/>
                    <a:pt x="1791" y="319"/>
                    <a:pt x="1771" y="359"/>
                  </a:cubicBezTo>
                  <a:cubicBezTo>
                    <a:pt x="1771" y="418"/>
                    <a:pt x="1712" y="458"/>
                    <a:pt x="1692" y="518"/>
                  </a:cubicBezTo>
                  <a:cubicBezTo>
                    <a:pt x="1672" y="577"/>
                    <a:pt x="1612" y="617"/>
                    <a:pt x="1572" y="657"/>
                  </a:cubicBezTo>
                  <a:cubicBezTo>
                    <a:pt x="1552" y="717"/>
                    <a:pt x="1473" y="737"/>
                    <a:pt x="1413" y="796"/>
                  </a:cubicBezTo>
                  <a:cubicBezTo>
                    <a:pt x="1353" y="816"/>
                    <a:pt x="1294" y="836"/>
                    <a:pt x="1234" y="856"/>
                  </a:cubicBezTo>
                  <a:cubicBezTo>
                    <a:pt x="1095" y="916"/>
                    <a:pt x="956" y="936"/>
                    <a:pt x="796" y="956"/>
                  </a:cubicBezTo>
                  <a:cubicBezTo>
                    <a:pt x="657" y="956"/>
                    <a:pt x="538" y="995"/>
                    <a:pt x="398" y="995"/>
                  </a:cubicBezTo>
                  <a:cubicBezTo>
                    <a:pt x="180" y="1015"/>
                    <a:pt x="1" y="1015"/>
                    <a:pt x="1" y="1015"/>
                  </a:cubicBezTo>
                  <a:cubicBezTo>
                    <a:pt x="1" y="1015"/>
                    <a:pt x="160" y="1115"/>
                    <a:pt x="379" y="1194"/>
                  </a:cubicBezTo>
                  <a:cubicBezTo>
                    <a:pt x="474" y="1212"/>
                    <a:pt x="595" y="1225"/>
                    <a:pt x="729" y="1225"/>
                  </a:cubicBezTo>
                  <a:cubicBezTo>
                    <a:pt x="905" y="1225"/>
                    <a:pt x="1102" y="1202"/>
                    <a:pt x="1294" y="1135"/>
                  </a:cubicBezTo>
                  <a:cubicBezTo>
                    <a:pt x="1393" y="1115"/>
                    <a:pt x="1473" y="1055"/>
                    <a:pt x="1552" y="1015"/>
                  </a:cubicBezTo>
                  <a:cubicBezTo>
                    <a:pt x="1612" y="956"/>
                    <a:pt x="1692" y="916"/>
                    <a:pt x="1751" y="836"/>
                  </a:cubicBezTo>
                  <a:cubicBezTo>
                    <a:pt x="1791" y="757"/>
                    <a:pt x="1851" y="697"/>
                    <a:pt x="1871" y="617"/>
                  </a:cubicBezTo>
                  <a:cubicBezTo>
                    <a:pt x="1891" y="538"/>
                    <a:pt x="1911" y="498"/>
                    <a:pt x="1911" y="418"/>
                  </a:cubicBezTo>
                  <a:lnTo>
                    <a:pt x="1911" y="239"/>
                  </a:lnTo>
                  <a:cubicBezTo>
                    <a:pt x="1911" y="199"/>
                    <a:pt x="1891" y="140"/>
                    <a:pt x="1891" y="120"/>
                  </a:cubicBezTo>
                  <a:cubicBezTo>
                    <a:pt x="1871" y="40"/>
                    <a:pt x="1871" y="0"/>
                    <a:pt x="1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524325" y="316015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51" y="1"/>
                  </a:moveTo>
                  <a:cubicBezTo>
                    <a:pt x="1851" y="1"/>
                    <a:pt x="1851" y="21"/>
                    <a:pt x="1831" y="100"/>
                  </a:cubicBezTo>
                  <a:cubicBezTo>
                    <a:pt x="1831" y="120"/>
                    <a:pt x="1811" y="160"/>
                    <a:pt x="1811" y="220"/>
                  </a:cubicBezTo>
                  <a:cubicBezTo>
                    <a:pt x="1811" y="259"/>
                    <a:pt x="1792" y="319"/>
                    <a:pt x="1752" y="359"/>
                  </a:cubicBezTo>
                  <a:cubicBezTo>
                    <a:pt x="1752" y="419"/>
                    <a:pt x="1712" y="458"/>
                    <a:pt x="1692" y="518"/>
                  </a:cubicBezTo>
                  <a:cubicBezTo>
                    <a:pt x="1652" y="578"/>
                    <a:pt x="1612" y="618"/>
                    <a:pt x="1553" y="677"/>
                  </a:cubicBezTo>
                  <a:cubicBezTo>
                    <a:pt x="1533" y="717"/>
                    <a:pt x="1453" y="737"/>
                    <a:pt x="1414" y="797"/>
                  </a:cubicBezTo>
                  <a:cubicBezTo>
                    <a:pt x="1334" y="817"/>
                    <a:pt x="1294" y="836"/>
                    <a:pt x="1215" y="876"/>
                  </a:cubicBezTo>
                  <a:cubicBezTo>
                    <a:pt x="1095" y="916"/>
                    <a:pt x="936" y="936"/>
                    <a:pt x="797" y="956"/>
                  </a:cubicBezTo>
                  <a:cubicBezTo>
                    <a:pt x="638" y="956"/>
                    <a:pt x="518" y="996"/>
                    <a:pt x="399" y="996"/>
                  </a:cubicBezTo>
                  <a:cubicBezTo>
                    <a:pt x="160" y="1016"/>
                    <a:pt x="1" y="1016"/>
                    <a:pt x="1" y="1016"/>
                  </a:cubicBezTo>
                  <a:cubicBezTo>
                    <a:pt x="1" y="1016"/>
                    <a:pt x="140" y="1095"/>
                    <a:pt x="359" y="1195"/>
                  </a:cubicBezTo>
                  <a:cubicBezTo>
                    <a:pt x="463" y="1212"/>
                    <a:pt x="585" y="1225"/>
                    <a:pt x="720" y="1225"/>
                  </a:cubicBezTo>
                  <a:cubicBezTo>
                    <a:pt x="895" y="1225"/>
                    <a:pt x="1092" y="1202"/>
                    <a:pt x="1294" y="1135"/>
                  </a:cubicBezTo>
                  <a:cubicBezTo>
                    <a:pt x="1394" y="1115"/>
                    <a:pt x="1453" y="1055"/>
                    <a:pt x="1533" y="1016"/>
                  </a:cubicBezTo>
                  <a:cubicBezTo>
                    <a:pt x="1612" y="956"/>
                    <a:pt x="1692" y="916"/>
                    <a:pt x="1732" y="836"/>
                  </a:cubicBezTo>
                  <a:cubicBezTo>
                    <a:pt x="1792" y="757"/>
                    <a:pt x="1831" y="697"/>
                    <a:pt x="1851" y="618"/>
                  </a:cubicBezTo>
                  <a:cubicBezTo>
                    <a:pt x="1891" y="538"/>
                    <a:pt x="1911" y="498"/>
                    <a:pt x="1911" y="419"/>
                  </a:cubicBezTo>
                  <a:lnTo>
                    <a:pt x="1911" y="240"/>
                  </a:lnTo>
                  <a:cubicBezTo>
                    <a:pt x="1911" y="200"/>
                    <a:pt x="1891" y="140"/>
                    <a:pt x="1891" y="120"/>
                  </a:cubicBezTo>
                  <a:cubicBezTo>
                    <a:pt x="1851" y="41"/>
                    <a:pt x="1851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763100" y="2950750"/>
              <a:ext cx="35325" cy="46275"/>
            </a:xfrm>
            <a:custGeom>
              <a:avLst/>
              <a:gdLst/>
              <a:ahLst/>
              <a:cxnLst/>
              <a:rect l="l" t="t" r="r" b="b"/>
              <a:pathLst>
                <a:path w="1413" h="1851" extrusionOk="0">
                  <a:moveTo>
                    <a:pt x="1114" y="1"/>
                  </a:moveTo>
                  <a:cubicBezTo>
                    <a:pt x="1114" y="1"/>
                    <a:pt x="1114" y="20"/>
                    <a:pt x="1134" y="100"/>
                  </a:cubicBezTo>
                  <a:cubicBezTo>
                    <a:pt x="1154" y="140"/>
                    <a:pt x="1154" y="160"/>
                    <a:pt x="1194" y="219"/>
                  </a:cubicBezTo>
                  <a:cubicBezTo>
                    <a:pt x="1194" y="259"/>
                    <a:pt x="1214" y="319"/>
                    <a:pt x="1214" y="359"/>
                  </a:cubicBezTo>
                  <a:lnTo>
                    <a:pt x="1214" y="538"/>
                  </a:lnTo>
                  <a:cubicBezTo>
                    <a:pt x="1214" y="617"/>
                    <a:pt x="1194" y="657"/>
                    <a:pt x="1194" y="737"/>
                  </a:cubicBezTo>
                  <a:cubicBezTo>
                    <a:pt x="1194" y="816"/>
                    <a:pt x="1134" y="856"/>
                    <a:pt x="1114" y="936"/>
                  </a:cubicBezTo>
                  <a:cubicBezTo>
                    <a:pt x="1055" y="995"/>
                    <a:pt x="1035" y="1055"/>
                    <a:pt x="995" y="1115"/>
                  </a:cubicBezTo>
                  <a:cubicBezTo>
                    <a:pt x="895" y="1214"/>
                    <a:pt x="756" y="1314"/>
                    <a:pt x="657" y="1413"/>
                  </a:cubicBezTo>
                  <a:cubicBezTo>
                    <a:pt x="557" y="1493"/>
                    <a:pt x="438" y="1552"/>
                    <a:pt x="338" y="1632"/>
                  </a:cubicBezTo>
                  <a:cubicBezTo>
                    <a:pt x="139" y="1751"/>
                    <a:pt x="0" y="1851"/>
                    <a:pt x="0" y="1851"/>
                  </a:cubicBezTo>
                  <a:cubicBezTo>
                    <a:pt x="0" y="1851"/>
                    <a:pt x="139" y="1851"/>
                    <a:pt x="398" y="1732"/>
                  </a:cubicBezTo>
                  <a:cubicBezTo>
                    <a:pt x="617" y="1652"/>
                    <a:pt x="935" y="1513"/>
                    <a:pt x="1154" y="1234"/>
                  </a:cubicBezTo>
                  <a:lnTo>
                    <a:pt x="1313" y="1015"/>
                  </a:lnTo>
                  <a:cubicBezTo>
                    <a:pt x="1333" y="936"/>
                    <a:pt x="1393" y="836"/>
                    <a:pt x="1393" y="757"/>
                  </a:cubicBezTo>
                  <a:cubicBezTo>
                    <a:pt x="1393" y="657"/>
                    <a:pt x="1413" y="597"/>
                    <a:pt x="1393" y="518"/>
                  </a:cubicBezTo>
                  <a:cubicBezTo>
                    <a:pt x="1393" y="438"/>
                    <a:pt x="1353" y="359"/>
                    <a:pt x="1333" y="319"/>
                  </a:cubicBezTo>
                  <a:lnTo>
                    <a:pt x="1254" y="160"/>
                  </a:lnTo>
                  <a:cubicBezTo>
                    <a:pt x="1234" y="120"/>
                    <a:pt x="1214" y="100"/>
                    <a:pt x="1194" y="60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929725" y="2944775"/>
              <a:ext cx="37825" cy="44025"/>
            </a:xfrm>
            <a:custGeom>
              <a:avLst/>
              <a:gdLst/>
              <a:ahLst/>
              <a:cxnLst/>
              <a:rect l="l" t="t" r="r" b="b"/>
              <a:pathLst>
                <a:path w="1513" h="1761" extrusionOk="0">
                  <a:moveTo>
                    <a:pt x="40" y="1"/>
                  </a:moveTo>
                  <a:cubicBezTo>
                    <a:pt x="40" y="1"/>
                    <a:pt x="0" y="160"/>
                    <a:pt x="20" y="439"/>
                  </a:cubicBezTo>
                  <a:cubicBezTo>
                    <a:pt x="20" y="677"/>
                    <a:pt x="60" y="1035"/>
                    <a:pt x="259" y="1334"/>
                  </a:cubicBezTo>
                  <a:cubicBezTo>
                    <a:pt x="319" y="1394"/>
                    <a:pt x="378" y="1453"/>
                    <a:pt x="438" y="1533"/>
                  </a:cubicBezTo>
                  <a:cubicBezTo>
                    <a:pt x="518" y="1573"/>
                    <a:pt x="577" y="1652"/>
                    <a:pt x="657" y="1672"/>
                  </a:cubicBezTo>
                  <a:cubicBezTo>
                    <a:pt x="736" y="1732"/>
                    <a:pt x="816" y="1752"/>
                    <a:pt x="876" y="1752"/>
                  </a:cubicBezTo>
                  <a:cubicBezTo>
                    <a:pt x="929" y="1752"/>
                    <a:pt x="982" y="1760"/>
                    <a:pt x="1035" y="1760"/>
                  </a:cubicBezTo>
                  <a:cubicBezTo>
                    <a:pt x="1061" y="1760"/>
                    <a:pt x="1088" y="1758"/>
                    <a:pt x="1115" y="1752"/>
                  </a:cubicBezTo>
                  <a:cubicBezTo>
                    <a:pt x="1174" y="1752"/>
                    <a:pt x="1234" y="1752"/>
                    <a:pt x="1274" y="1732"/>
                  </a:cubicBezTo>
                  <a:cubicBezTo>
                    <a:pt x="1333" y="1692"/>
                    <a:pt x="1393" y="1692"/>
                    <a:pt x="1413" y="1672"/>
                  </a:cubicBezTo>
                  <a:cubicBezTo>
                    <a:pt x="1493" y="1652"/>
                    <a:pt x="1512" y="1632"/>
                    <a:pt x="1512" y="1632"/>
                  </a:cubicBezTo>
                  <a:lnTo>
                    <a:pt x="1254" y="1632"/>
                  </a:lnTo>
                  <a:cubicBezTo>
                    <a:pt x="1214" y="1632"/>
                    <a:pt x="1154" y="1592"/>
                    <a:pt x="1115" y="1592"/>
                  </a:cubicBezTo>
                  <a:cubicBezTo>
                    <a:pt x="1055" y="1592"/>
                    <a:pt x="995" y="1573"/>
                    <a:pt x="935" y="1553"/>
                  </a:cubicBezTo>
                  <a:cubicBezTo>
                    <a:pt x="856" y="1553"/>
                    <a:pt x="816" y="1493"/>
                    <a:pt x="756" y="1473"/>
                  </a:cubicBezTo>
                  <a:cubicBezTo>
                    <a:pt x="717" y="1453"/>
                    <a:pt x="657" y="1394"/>
                    <a:pt x="617" y="1354"/>
                  </a:cubicBezTo>
                  <a:cubicBezTo>
                    <a:pt x="597" y="1294"/>
                    <a:pt x="518" y="1254"/>
                    <a:pt x="498" y="1175"/>
                  </a:cubicBezTo>
                  <a:cubicBezTo>
                    <a:pt x="418" y="1055"/>
                    <a:pt x="339" y="896"/>
                    <a:pt x="299" y="777"/>
                  </a:cubicBezTo>
                  <a:cubicBezTo>
                    <a:pt x="239" y="657"/>
                    <a:pt x="199" y="538"/>
                    <a:pt x="159" y="399"/>
                  </a:cubicBezTo>
                  <a:cubicBezTo>
                    <a:pt x="100" y="16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32675" y="3053225"/>
              <a:ext cx="37825" cy="43725"/>
            </a:xfrm>
            <a:custGeom>
              <a:avLst/>
              <a:gdLst/>
              <a:ahLst/>
              <a:cxnLst/>
              <a:rect l="l" t="t" r="r" b="b"/>
              <a:pathLst>
                <a:path w="1513" h="1749" extrusionOk="0">
                  <a:moveTo>
                    <a:pt x="61" y="0"/>
                  </a:moveTo>
                  <a:cubicBezTo>
                    <a:pt x="61" y="0"/>
                    <a:pt x="21" y="179"/>
                    <a:pt x="1" y="418"/>
                  </a:cubicBezTo>
                  <a:cubicBezTo>
                    <a:pt x="1" y="677"/>
                    <a:pt x="41" y="1015"/>
                    <a:pt x="240" y="1313"/>
                  </a:cubicBezTo>
                  <a:cubicBezTo>
                    <a:pt x="299" y="1393"/>
                    <a:pt x="379" y="1433"/>
                    <a:pt x="419" y="1512"/>
                  </a:cubicBezTo>
                  <a:cubicBezTo>
                    <a:pt x="498" y="1572"/>
                    <a:pt x="578" y="1632"/>
                    <a:pt x="638" y="1671"/>
                  </a:cubicBezTo>
                  <a:cubicBezTo>
                    <a:pt x="737" y="1711"/>
                    <a:pt x="817" y="1731"/>
                    <a:pt x="896" y="1731"/>
                  </a:cubicBezTo>
                  <a:cubicBezTo>
                    <a:pt x="949" y="1731"/>
                    <a:pt x="993" y="1749"/>
                    <a:pt x="1041" y="1749"/>
                  </a:cubicBezTo>
                  <a:cubicBezTo>
                    <a:pt x="1064" y="1749"/>
                    <a:pt x="1089" y="1744"/>
                    <a:pt x="1115" y="1731"/>
                  </a:cubicBezTo>
                  <a:cubicBezTo>
                    <a:pt x="1195" y="1731"/>
                    <a:pt x="1234" y="1731"/>
                    <a:pt x="1294" y="1711"/>
                  </a:cubicBezTo>
                  <a:cubicBezTo>
                    <a:pt x="1334" y="1691"/>
                    <a:pt x="1394" y="1691"/>
                    <a:pt x="1413" y="1671"/>
                  </a:cubicBezTo>
                  <a:cubicBezTo>
                    <a:pt x="1493" y="1632"/>
                    <a:pt x="1513" y="1612"/>
                    <a:pt x="1513" y="1612"/>
                  </a:cubicBezTo>
                  <a:lnTo>
                    <a:pt x="1274" y="1612"/>
                  </a:lnTo>
                  <a:cubicBezTo>
                    <a:pt x="1215" y="1612"/>
                    <a:pt x="1175" y="1592"/>
                    <a:pt x="1115" y="1592"/>
                  </a:cubicBezTo>
                  <a:cubicBezTo>
                    <a:pt x="1075" y="1592"/>
                    <a:pt x="996" y="1572"/>
                    <a:pt x="936" y="1532"/>
                  </a:cubicBezTo>
                  <a:cubicBezTo>
                    <a:pt x="876" y="1532"/>
                    <a:pt x="817" y="1492"/>
                    <a:pt x="777" y="1472"/>
                  </a:cubicBezTo>
                  <a:cubicBezTo>
                    <a:pt x="717" y="1433"/>
                    <a:pt x="677" y="1393"/>
                    <a:pt x="618" y="1333"/>
                  </a:cubicBezTo>
                  <a:cubicBezTo>
                    <a:pt x="598" y="1293"/>
                    <a:pt x="518" y="1234"/>
                    <a:pt x="498" y="1174"/>
                  </a:cubicBezTo>
                  <a:cubicBezTo>
                    <a:pt x="419" y="1035"/>
                    <a:pt x="359" y="895"/>
                    <a:pt x="299" y="776"/>
                  </a:cubicBezTo>
                  <a:cubicBezTo>
                    <a:pt x="259" y="637"/>
                    <a:pt x="200" y="517"/>
                    <a:pt x="180" y="398"/>
                  </a:cubicBezTo>
                  <a:cubicBezTo>
                    <a:pt x="100" y="139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1675" y="3138275"/>
              <a:ext cx="65175" cy="42300"/>
            </a:xfrm>
            <a:custGeom>
              <a:avLst/>
              <a:gdLst/>
              <a:ahLst/>
              <a:cxnLst/>
              <a:rect l="l" t="t" r="r" b="b"/>
              <a:pathLst>
                <a:path w="2607" h="1692" extrusionOk="0">
                  <a:moveTo>
                    <a:pt x="0" y="0"/>
                  </a:moveTo>
                  <a:cubicBezTo>
                    <a:pt x="0" y="1"/>
                    <a:pt x="20" y="219"/>
                    <a:pt x="139" y="558"/>
                  </a:cubicBezTo>
                  <a:cubicBezTo>
                    <a:pt x="299" y="836"/>
                    <a:pt x="577" y="1254"/>
                    <a:pt x="955" y="1493"/>
                  </a:cubicBezTo>
                  <a:cubicBezTo>
                    <a:pt x="1055" y="1572"/>
                    <a:pt x="1194" y="1592"/>
                    <a:pt x="1293" y="1652"/>
                  </a:cubicBezTo>
                  <a:cubicBezTo>
                    <a:pt x="1413" y="1672"/>
                    <a:pt x="1532" y="1692"/>
                    <a:pt x="1632" y="1692"/>
                  </a:cubicBezTo>
                  <a:cubicBezTo>
                    <a:pt x="1771" y="1692"/>
                    <a:pt x="1851" y="1692"/>
                    <a:pt x="1950" y="1652"/>
                  </a:cubicBezTo>
                  <a:cubicBezTo>
                    <a:pt x="2069" y="1612"/>
                    <a:pt x="2129" y="1572"/>
                    <a:pt x="2209" y="1513"/>
                  </a:cubicBezTo>
                  <a:cubicBezTo>
                    <a:pt x="2288" y="1473"/>
                    <a:pt x="2328" y="1413"/>
                    <a:pt x="2388" y="1373"/>
                  </a:cubicBezTo>
                  <a:cubicBezTo>
                    <a:pt x="2428" y="1314"/>
                    <a:pt x="2487" y="1294"/>
                    <a:pt x="2507" y="1254"/>
                  </a:cubicBezTo>
                  <a:cubicBezTo>
                    <a:pt x="2587" y="1174"/>
                    <a:pt x="2607" y="1115"/>
                    <a:pt x="2607" y="1115"/>
                  </a:cubicBezTo>
                  <a:lnTo>
                    <a:pt x="2607" y="1115"/>
                  </a:lnTo>
                  <a:cubicBezTo>
                    <a:pt x="2607" y="1115"/>
                    <a:pt x="2567" y="1154"/>
                    <a:pt x="2487" y="1194"/>
                  </a:cubicBezTo>
                  <a:lnTo>
                    <a:pt x="2328" y="1274"/>
                  </a:lnTo>
                  <a:cubicBezTo>
                    <a:pt x="2268" y="1294"/>
                    <a:pt x="2209" y="1314"/>
                    <a:pt x="2129" y="1353"/>
                  </a:cubicBezTo>
                  <a:cubicBezTo>
                    <a:pt x="2069" y="1373"/>
                    <a:pt x="1990" y="1393"/>
                    <a:pt x="1910" y="1393"/>
                  </a:cubicBezTo>
                  <a:cubicBezTo>
                    <a:pt x="1884" y="1400"/>
                    <a:pt x="1855" y="1402"/>
                    <a:pt x="1826" y="1402"/>
                  </a:cubicBezTo>
                  <a:cubicBezTo>
                    <a:pt x="1769" y="1402"/>
                    <a:pt x="1711" y="1393"/>
                    <a:pt x="1671" y="1393"/>
                  </a:cubicBezTo>
                  <a:cubicBezTo>
                    <a:pt x="1592" y="1393"/>
                    <a:pt x="1492" y="1353"/>
                    <a:pt x="1413" y="1314"/>
                  </a:cubicBezTo>
                  <a:cubicBezTo>
                    <a:pt x="1333" y="1294"/>
                    <a:pt x="1234" y="1274"/>
                    <a:pt x="1174" y="1194"/>
                  </a:cubicBezTo>
                  <a:cubicBezTo>
                    <a:pt x="1015" y="1095"/>
                    <a:pt x="876" y="955"/>
                    <a:pt x="716" y="816"/>
                  </a:cubicBezTo>
                  <a:cubicBezTo>
                    <a:pt x="577" y="677"/>
                    <a:pt x="438" y="558"/>
                    <a:pt x="338" y="418"/>
                  </a:cubicBezTo>
                  <a:cubicBezTo>
                    <a:pt x="140" y="18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756125" y="3431750"/>
              <a:ext cx="203475" cy="387000"/>
            </a:xfrm>
            <a:custGeom>
              <a:avLst/>
              <a:gdLst/>
              <a:ahLst/>
              <a:cxnLst/>
              <a:rect l="l" t="t" r="r" b="b"/>
              <a:pathLst>
                <a:path w="8139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8138" y="15479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9E5038">
                <a:alpha val="66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75612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788950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821775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54125" y="3431750"/>
              <a:ext cx="6475" cy="387000"/>
            </a:xfrm>
            <a:custGeom>
              <a:avLst/>
              <a:gdLst/>
              <a:ahLst/>
              <a:cxnLst/>
              <a:rect l="l" t="t" r="r" b="b"/>
              <a:pathLst>
                <a:path w="25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887450" y="3431750"/>
              <a:ext cx="5975" cy="387000"/>
            </a:xfrm>
            <a:custGeom>
              <a:avLst/>
              <a:gdLst/>
              <a:ahLst/>
              <a:cxnLst/>
              <a:rect l="l" t="t" r="r" b="b"/>
              <a:pathLst>
                <a:path w="23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92027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953100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920275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8"/>
                    <a:pt x="179" y="797"/>
                    <a:pt x="398" y="797"/>
                  </a:cubicBezTo>
                  <a:cubicBezTo>
                    <a:pt x="617" y="797"/>
                    <a:pt x="796" y="618"/>
                    <a:pt x="796" y="399"/>
                  </a:cubicBezTo>
                  <a:cubicBezTo>
                    <a:pt x="796" y="180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63227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0" y="0"/>
                  </a:moveTo>
                  <a:lnTo>
                    <a:pt x="0" y="6904"/>
                  </a:lnTo>
                  <a:lnTo>
                    <a:pt x="4576" y="690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27800" y="3191000"/>
              <a:ext cx="126350" cy="184050"/>
            </a:xfrm>
            <a:custGeom>
              <a:avLst/>
              <a:gdLst/>
              <a:ahLst/>
              <a:cxnLst/>
              <a:rect l="l" t="t" r="r" b="b"/>
              <a:pathLst>
                <a:path w="5054" h="7362" extrusionOk="0">
                  <a:moveTo>
                    <a:pt x="2268" y="538"/>
                  </a:moveTo>
                  <a:lnTo>
                    <a:pt x="2268" y="3423"/>
                  </a:lnTo>
                  <a:lnTo>
                    <a:pt x="537" y="3423"/>
                  </a:lnTo>
                  <a:lnTo>
                    <a:pt x="537" y="538"/>
                  </a:lnTo>
                  <a:close/>
                  <a:moveTo>
                    <a:pt x="4537" y="538"/>
                  </a:moveTo>
                  <a:lnTo>
                    <a:pt x="453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68" y="3960"/>
                  </a:moveTo>
                  <a:lnTo>
                    <a:pt x="2268" y="6845"/>
                  </a:lnTo>
                  <a:lnTo>
                    <a:pt x="537" y="6845"/>
                  </a:lnTo>
                  <a:lnTo>
                    <a:pt x="537" y="3960"/>
                  </a:lnTo>
                  <a:close/>
                  <a:moveTo>
                    <a:pt x="4537" y="3960"/>
                  </a:moveTo>
                  <a:lnTo>
                    <a:pt x="453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599950" y="3352750"/>
              <a:ext cx="178475" cy="29275"/>
            </a:xfrm>
            <a:custGeom>
              <a:avLst/>
              <a:gdLst/>
              <a:ahLst/>
              <a:cxnLst/>
              <a:rect l="l" t="t" r="r" b="b"/>
              <a:pathLst>
                <a:path w="7139" h="1171" extrusionOk="0">
                  <a:moveTo>
                    <a:pt x="6592" y="0"/>
                  </a:moveTo>
                  <a:cubicBezTo>
                    <a:pt x="6202" y="0"/>
                    <a:pt x="5688" y="134"/>
                    <a:pt x="5412" y="255"/>
                  </a:cubicBezTo>
                  <a:cubicBezTo>
                    <a:pt x="5226" y="337"/>
                    <a:pt x="5065" y="375"/>
                    <a:pt x="4898" y="375"/>
                  </a:cubicBezTo>
                  <a:cubicBezTo>
                    <a:pt x="4620" y="375"/>
                    <a:pt x="4328" y="270"/>
                    <a:pt x="3880" y="96"/>
                  </a:cubicBezTo>
                  <a:cubicBezTo>
                    <a:pt x="3706" y="33"/>
                    <a:pt x="3547" y="8"/>
                    <a:pt x="3397" y="8"/>
                  </a:cubicBezTo>
                  <a:cubicBezTo>
                    <a:pt x="2926" y="8"/>
                    <a:pt x="2532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4" y="1171"/>
                    <a:pt x="1094" y="1171"/>
                  </a:cubicBezTo>
                  <a:lnTo>
                    <a:pt x="6148" y="1171"/>
                  </a:lnTo>
                  <a:cubicBezTo>
                    <a:pt x="6148" y="1171"/>
                    <a:pt x="7043" y="852"/>
                    <a:pt x="7103" y="335"/>
                  </a:cubicBezTo>
                  <a:cubicBezTo>
                    <a:pt x="7139" y="87"/>
                    <a:pt x="6905" y="0"/>
                    <a:pt x="659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666100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7" y="1"/>
                  </a:moveTo>
                  <a:cubicBezTo>
                    <a:pt x="617" y="1"/>
                    <a:pt x="518" y="21"/>
                    <a:pt x="418" y="60"/>
                  </a:cubicBezTo>
                  <a:cubicBezTo>
                    <a:pt x="339" y="80"/>
                    <a:pt x="259" y="100"/>
                    <a:pt x="17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8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4" y="279"/>
                    <a:pt x="1194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2" y="288"/>
                    <a:pt x="1310" y="224"/>
                    <a:pt x="1234" y="160"/>
                  </a:cubicBezTo>
                  <a:cubicBezTo>
                    <a:pt x="1214" y="120"/>
                    <a:pt x="1194" y="100"/>
                    <a:pt x="1134" y="80"/>
                  </a:cubicBezTo>
                  <a:cubicBezTo>
                    <a:pt x="1114" y="60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742200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61" y="1"/>
                  </a:moveTo>
                  <a:cubicBezTo>
                    <a:pt x="682" y="1"/>
                    <a:pt x="597" y="11"/>
                    <a:pt x="518" y="31"/>
                  </a:cubicBezTo>
                  <a:cubicBezTo>
                    <a:pt x="378" y="51"/>
                    <a:pt x="259" y="130"/>
                    <a:pt x="160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79" y="309"/>
                  </a:cubicBezTo>
                  <a:cubicBezTo>
                    <a:pt x="299" y="289"/>
                    <a:pt x="418" y="250"/>
                    <a:pt x="577" y="210"/>
                  </a:cubicBezTo>
                  <a:cubicBezTo>
                    <a:pt x="657" y="190"/>
                    <a:pt x="697" y="190"/>
                    <a:pt x="776" y="150"/>
                  </a:cubicBezTo>
                  <a:cubicBezTo>
                    <a:pt x="856" y="150"/>
                    <a:pt x="896" y="130"/>
                    <a:pt x="955" y="130"/>
                  </a:cubicBezTo>
                  <a:lnTo>
                    <a:pt x="101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15" y="70"/>
                    <a:pt x="995" y="70"/>
                    <a:pt x="975" y="31"/>
                  </a:cubicBezTo>
                  <a:cubicBezTo>
                    <a:pt x="916" y="11"/>
                    <a:pt x="841" y="1"/>
                    <a:pt x="761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616850" y="33595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78" y="0"/>
                  </a:moveTo>
                  <a:cubicBezTo>
                    <a:pt x="135" y="0"/>
                    <a:pt x="94" y="6"/>
                    <a:pt x="6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60" y="83"/>
                    <a:pt x="219" y="103"/>
                  </a:cubicBezTo>
                  <a:cubicBezTo>
                    <a:pt x="259" y="103"/>
                    <a:pt x="319" y="123"/>
                    <a:pt x="339" y="162"/>
                  </a:cubicBezTo>
                  <a:cubicBezTo>
                    <a:pt x="438" y="182"/>
                    <a:pt x="538" y="202"/>
                    <a:pt x="617" y="222"/>
                  </a:cubicBezTo>
                  <a:cubicBezTo>
                    <a:pt x="631" y="215"/>
                    <a:pt x="646" y="213"/>
                    <a:pt x="661" y="213"/>
                  </a:cubicBezTo>
                  <a:cubicBezTo>
                    <a:pt x="690" y="213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8" y="103"/>
                    <a:pt x="478" y="63"/>
                    <a:pt x="359" y="23"/>
                  </a:cubicBezTo>
                  <a:cubicBezTo>
                    <a:pt x="301" y="12"/>
                    <a:pt x="237" y="0"/>
                    <a:pt x="17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6652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62550" y="319100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49" y="538"/>
                  </a:moveTo>
                  <a:lnTo>
                    <a:pt x="2249" y="3423"/>
                  </a:lnTo>
                  <a:lnTo>
                    <a:pt x="518" y="3423"/>
                  </a:lnTo>
                  <a:lnTo>
                    <a:pt x="518" y="538"/>
                  </a:lnTo>
                  <a:close/>
                  <a:moveTo>
                    <a:pt x="4517" y="538"/>
                  </a:moveTo>
                  <a:lnTo>
                    <a:pt x="451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49" y="3960"/>
                  </a:moveTo>
                  <a:lnTo>
                    <a:pt x="2249" y="6845"/>
                  </a:lnTo>
                  <a:lnTo>
                    <a:pt x="518" y="6845"/>
                  </a:lnTo>
                  <a:lnTo>
                    <a:pt x="518" y="3960"/>
                  </a:lnTo>
                  <a:close/>
                  <a:moveTo>
                    <a:pt x="4517" y="3960"/>
                  </a:moveTo>
                  <a:lnTo>
                    <a:pt x="451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6934200" y="3352750"/>
              <a:ext cx="178975" cy="29275"/>
            </a:xfrm>
            <a:custGeom>
              <a:avLst/>
              <a:gdLst/>
              <a:ahLst/>
              <a:cxnLst/>
              <a:rect l="l" t="t" r="r" b="b"/>
              <a:pathLst>
                <a:path w="7159" h="1171" extrusionOk="0">
                  <a:moveTo>
                    <a:pt x="6612" y="0"/>
                  </a:moveTo>
                  <a:cubicBezTo>
                    <a:pt x="6222" y="0"/>
                    <a:pt x="5708" y="134"/>
                    <a:pt x="5432" y="255"/>
                  </a:cubicBezTo>
                  <a:cubicBezTo>
                    <a:pt x="5246" y="337"/>
                    <a:pt x="5085" y="375"/>
                    <a:pt x="4917" y="375"/>
                  </a:cubicBezTo>
                  <a:cubicBezTo>
                    <a:pt x="4638" y="375"/>
                    <a:pt x="4341" y="270"/>
                    <a:pt x="3880" y="96"/>
                  </a:cubicBezTo>
                  <a:cubicBezTo>
                    <a:pt x="3706" y="33"/>
                    <a:pt x="3549" y="8"/>
                    <a:pt x="3400" y="8"/>
                  </a:cubicBezTo>
                  <a:cubicBezTo>
                    <a:pt x="2934" y="8"/>
                    <a:pt x="2548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5" y="1171"/>
                    <a:pt x="1095" y="1171"/>
                  </a:cubicBezTo>
                  <a:lnTo>
                    <a:pt x="6148" y="1171"/>
                  </a:lnTo>
                  <a:cubicBezTo>
                    <a:pt x="6148" y="1171"/>
                    <a:pt x="7044" y="852"/>
                    <a:pt x="7123" y="335"/>
                  </a:cubicBezTo>
                  <a:cubicBezTo>
                    <a:pt x="7159" y="87"/>
                    <a:pt x="6926" y="0"/>
                    <a:pt x="661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997875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6" y="1"/>
                  </a:moveTo>
                  <a:cubicBezTo>
                    <a:pt x="617" y="1"/>
                    <a:pt x="517" y="21"/>
                    <a:pt x="418" y="60"/>
                  </a:cubicBezTo>
                  <a:cubicBezTo>
                    <a:pt x="338" y="80"/>
                    <a:pt x="279" y="100"/>
                    <a:pt x="199" y="160"/>
                  </a:cubicBezTo>
                  <a:cubicBezTo>
                    <a:pt x="60" y="259"/>
                    <a:pt x="0" y="319"/>
                    <a:pt x="0" y="319"/>
                  </a:cubicBezTo>
                  <a:cubicBezTo>
                    <a:pt x="0" y="319"/>
                    <a:pt x="100" y="319"/>
                    <a:pt x="259" y="299"/>
                  </a:cubicBezTo>
                  <a:cubicBezTo>
                    <a:pt x="378" y="279"/>
                    <a:pt x="557" y="259"/>
                    <a:pt x="716" y="259"/>
                  </a:cubicBezTo>
                  <a:lnTo>
                    <a:pt x="975" y="259"/>
                  </a:lnTo>
                  <a:cubicBezTo>
                    <a:pt x="1055" y="259"/>
                    <a:pt x="1114" y="279"/>
                    <a:pt x="1194" y="279"/>
                  </a:cubicBezTo>
                  <a:cubicBezTo>
                    <a:pt x="1285" y="294"/>
                    <a:pt x="1364" y="310"/>
                    <a:pt x="1397" y="316"/>
                  </a:cubicBezTo>
                  <a:lnTo>
                    <a:pt x="1397" y="316"/>
                  </a:lnTo>
                  <a:cubicBezTo>
                    <a:pt x="1375" y="290"/>
                    <a:pt x="1331" y="225"/>
                    <a:pt x="1254" y="160"/>
                  </a:cubicBezTo>
                  <a:cubicBezTo>
                    <a:pt x="1214" y="120"/>
                    <a:pt x="1194" y="100"/>
                    <a:pt x="1154" y="80"/>
                  </a:cubicBezTo>
                  <a:cubicBezTo>
                    <a:pt x="1114" y="60"/>
                    <a:pt x="1075" y="21"/>
                    <a:pt x="1015" y="21"/>
                  </a:cubicBezTo>
                  <a:cubicBezTo>
                    <a:pt x="915" y="1"/>
                    <a:pt x="816" y="1"/>
                    <a:pt x="716" y="1"/>
                  </a:cubicBezTo>
                  <a:close/>
                  <a:moveTo>
                    <a:pt x="1397" y="316"/>
                  </a:moveTo>
                  <a:cubicBezTo>
                    <a:pt x="1403" y="324"/>
                    <a:pt x="1407" y="328"/>
                    <a:pt x="1410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7" y="318"/>
                    <a:pt x="1397" y="316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074475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7" y="11"/>
                    <a:pt x="517" y="31"/>
                  </a:cubicBezTo>
                  <a:cubicBezTo>
                    <a:pt x="378" y="51"/>
                    <a:pt x="239" y="130"/>
                    <a:pt x="139" y="210"/>
                  </a:cubicBezTo>
                  <a:cubicBezTo>
                    <a:pt x="40" y="289"/>
                    <a:pt x="0" y="329"/>
                    <a:pt x="0" y="329"/>
                  </a:cubicBezTo>
                  <a:cubicBezTo>
                    <a:pt x="0" y="329"/>
                    <a:pt x="80" y="329"/>
                    <a:pt x="159" y="309"/>
                  </a:cubicBezTo>
                  <a:cubicBezTo>
                    <a:pt x="299" y="289"/>
                    <a:pt x="418" y="250"/>
                    <a:pt x="557" y="210"/>
                  </a:cubicBezTo>
                  <a:cubicBezTo>
                    <a:pt x="637" y="190"/>
                    <a:pt x="696" y="190"/>
                    <a:pt x="756" y="150"/>
                  </a:cubicBezTo>
                  <a:cubicBezTo>
                    <a:pt x="836" y="150"/>
                    <a:pt x="895" y="130"/>
                    <a:pt x="935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4" y="190"/>
                    <a:pt x="1114" y="190"/>
                    <a:pt x="1114" y="190"/>
                  </a:cubicBezTo>
                  <a:cubicBezTo>
                    <a:pt x="1114" y="190"/>
                    <a:pt x="1114" y="170"/>
                    <a:pt x="1094" y="130"/>
                  </a:cubicBezTo>
                  <a:cubicBezTo>
                    <a:pt x="1094" y="110"/>
                    <a:pt x="1055" y="110"/>
                    <a:pt x="1035" y="90"/>
                  </a:cubicBezTo>
                  <a:cubicBezTo>
                    <a:pt x="1015" y="70"/>
                    <a:pt x="995" y="70"/>
                    <a:pt x="955" y="31"/>
                  </a:cubicBezTo>
                  <a:cubicBezTo>
                    <a:pt x="895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949125" y="3359550"/>
              <a:ext cx="18425" cy="5575"/>
            </a:xfrm>
            <a:custGeom>
              <a:avLst/>
              <a:gdLst/>
              <a:ahLst/>
              <a:cxnLst/>
              <a:rect l="l" t="t" r="r" b="b"/>
              <a:pathLst>
                <a:path w="737" h="223" extrusionOk="0">
                  <a:moveTo>
                    <a:pt x="198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40" y="63"/>
                    <a:pt x="4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40" y="103"/>
                    <a:pt x="40" y="83"/>
                  </a:cubicBezTo>
                  <a:lnTo>
                    <a:pt x="100" y="83"/>
                  </a:lnTo>
                  <a:cubicBezTo>
                    <a:pt x="140" y="83"/>
                    <a:pt x="179" y="83"/>
                    <a:pt x="239" y="103"/>
                  </a:cubicBezTo>
                  <a:cubicBezTo>
                    <a:pt x="279" y="103"/>
                    <a:pt x="339" y="123"/>
                    <a:pt x="358" y="123"/>
                  </a:cubicBezTo>
                  <a:cubicBezTo>
                    <a:pt x="458" y="162"/>
                    <a:pt x="557" y="182"/>
                    <a:pt x="637" y="202"/>
                  </a:cubicBezTo>
                  <a:cubicBezTo>
                    <a:pt x="677" y="222"/>
                    <a:pt x="736" y="222"/>
                    <a:pt x="736" y="222"/>
                  </a:cubicBezTo>
                  <a:cubicBezTo>
                    <a:pt x="736" y="222"/>
                    <a:pt x="717" y="182"/>
                    <a:pt x="63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509725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58" y="1"/>
                  </a:moveTo>
                  <a:cubicBezTo>
                    <a:pt x="11682" y="1"/>
                    <a:pt x="10901" y="158"/>
                    <a:pt x="9876" y="549"/>
                  </a:cubicBezTo>
                  <a:cubicBezTo>
                    <a:pt x="8801" y="940"/>
                    <a:pt x="8065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09" y="2957"/>
                  </a:lnTo>
                  <a:cubicBezTo>
                    <a:pt x="26609" y="2957"/>
                    <a:pt x="27863" y="2240"/>
                    <a:pt x="27266" y="1484"/>
                  </a:cubicBezTo>
                  <a:cubicBezTo>
                    <a:pt x="26997" y="1152"/>
                    <a:pt x="26734" y="1041"/>
                    <a:pt x="26448" y="1041"/>
                  </a:cubicBezTo>
                  <a:cubicBezTo>
                    <a:pt x="25931" y="1041"/>
                    <a:pt x="25341" y="1407"/>
                    <a:pt x="24520" y="1484"/>
                  </a:cubicBezTo>
                  <a:cubicBezTo>
                    <a:pt x="24473" y="1489"/>
                    <a:pt x="24426" y="1491"/>
                    <a:pt x="24380" y="1491"/>
                  </a:cubicBezTo>
                  <a:cubicBezTo>
                    <a:pt x="23384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3" y="1123"/>
                    <a:pt x="15248" y="848"/>
                  </a:cubicBezTo>
                  <a:cubicBezTo>
                    <a:pt x="14198" y="377"/>
                    <a:pt x="13403" y="1"/>
                    <a:pt x="12358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77950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553" y="0"/>
                  </a:moveTo>
                  <a:cubicBezTo>
                    <a:pt x="1433" y="0"/>
                    <a:pt x="1294" y="20"/>
                    <a:pt x="1175" y="60"/>
                  </a:cubicBezTo>
                  <a:cubicBezTo>
                    <a:pt x="956" y="100"/>
                    <a:pt x="737" y="179"/>
                    <a:pt x="558" y="259"/>
                  </a:cubicBezTo>
                  <a:cubicBezTo>
                    <a:pt x="200" y="398"/>
                    <a:pt x="1" y="577"/>
                    <a:pt x="1" y="577"/>
                  </a:cubicBezTo>
                  <a:cubicBezTo>
                    <a:pt x="1" y="577"/>
                    <a:pt x="239" y="557"/>
                    <a:pt x="617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53" y="478"/>
                  </a:lnTo>
                  <a:cubicBezTo>
                    <a:pt x="1612" y="488"/>
                    <a:pt x="1667" y="488"/>
                    <a:pt x="1722" y="488"/>
                  </a:cubicBezTo>
                  <a:cubicBezTo>
                    <a:pt x="1776" y="488"/>
                    <a:pt x="1831" y="488"/>
                    <a:pt x="1891" y="497"/>
                  </a:cubicBezTo>
                  <a:cubicBezTo>
                    <a:pt x="1990" y="497"/>
                    <a:pt x="2110" y="497"/>
                    <a:pt x="2209" y="517"/>
                  </a:cubicBezTo>
                  <a:cubicBezTo>
                    <a:pt x="2309" y="557"/>
                    <a:pt x="2448" y="557"/>
                    <a:pt x="2547" y="577"/>
                  </a:cubicBezTo>
                  <a:lnTo>
                    <a:pt x="2846" y="657"/>
                  </a:lnTo>
                  <a:cubicBezTo>
                    <a:pt x="2945" y="677"/>
                    <a:pt x="3045" y="696"/>
                    <a:pt x="3104" y="716"/>
                  </a:cubicBezTo>
                  <a:lnTo>
                    <a:pt x="3343" y="796"/>
                  </a:lnTo>
                  <a:cubicBezTo>
                    <a:pt x="3383" y="856"/>
                    <a:pt x="3463" y="856"/>
                    <a:pt x="3502" y="876"/>
                  </a:cubicBezTo>
                  <a:cubicBezTo>
                    <a:pt x="3602" y="895"/>
                    <a:pt x="3681" y="915"/>
                    <a:pt x="3681" y="915"/>
                  </a:cubicBezTo>
                  <a:cubicBezTo>
                    <a:pt x="3681" y="915"/>
                    <a:pt x="3662" y="876"/>
                    <a:pt x="3582" y="796"/>
                  </a:cubicBezTo>
                  <a:lnTo>
                    <a:pt x="3443" y="657"/>
                  </a:lnTo>
                  <a:cubicBezTo>
                    <a:pt x="3383" y="577"/>
                    <a:pt x="3303" y="517"/>
                    <a:pt x="3244" y="478"/>
                  </a:cubicBezTo>
                  <a:cubicBezTo>
                    <a:pt x="3184" y="418"/>
                    <a:pt x="3164" y="398"/>
                    <a:pt x="3104" y="378"/>
                  </a:cubicBezTo>
                  <a:lnTo>
                    <a:pt x="2965" y="299"/>
                  </a:lnTo>
                  <a:cubicBezTo>
                    <a:pt x="2866" y="259"/>
                    <a:pt x="2766" y="179"/>
                    <a:pt x="2647" y="159"/>
                  </a:cubicBezTo>
                  <a:cubicBezTo>
                    <a:pt x="2547" y="119"/>
                    <a:pt x="2428" y="80"/>
                    <a:pt x="2289" y="60"/>
                  </a:cubicBezTo>
                  <a:cubicBezTo>
                    <a:pt x="2169" y="20"/>
                    <a:pt x="2050" y="0"/>
                    <a:pt x="193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537775" y="3783900"/>
              <a:ext cx="58700" cy="34350"/>
            </a:xfrm>
            <a:custGeom>
              <a:avLst/>
              <a:gdLst/>
              <a:ahLst/>
              <a:cxnLst/>
              <a:rect l="l" t="t" r="r" b="b"/>
              <a:pathLst>
                <a:path w="234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78" y="299"/>
                    <a:pt x="398" y="359"/>
                    <a:pt x="318" y="438"/>
                  </a:cubicBezTo>
                  <a:cubicBezTo>
                    <a:pt x="279" y="498"/>
                    <a:pt x="259" y="518"/>
                    <a:pt x="219" y="558"/>
                  </a:cubicBezTo>
                  <a:cubicBezTo>
                    <a:pt x="199" y="617"/>
                    <a:pt x="179" y="637"/>
                    <a:pt x="159" y="697"/>
                  </a:cubicBezTo>
                  <a:cubicBezTo>
                    <a:pt x="100" y="757"/>
                    <a:pt x="80" y="836"/>
                    <a:pt x="6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60" y="1374"/>
                    <a:pt x="60" y="1374"/>
                  </a:cubicBezTo>
                  <a:cubicBezTo>
                    <a:pt x="60" y="1374"/>
                    <a:pt x="159" y="1214"/>
                    <a:pt x="318" y="996"/>
                  </a:cubicBezTo>
                  <a:cubicBezTo>
                    <a:pt x="378" y="956"/>
                    <a:pt x="418" y="916"/>
                    <a:pt x="478" y="856"/>
                  </a:cubicBezTo>
                  <a:lnTo>
                    <a:pt x="557" y="797"/>
                  </a:lnTo>
                  <a:cubicBezTo>
                    <a:pt x="577" y="797"/>
                    <a:pt x="597" y="757"/>
                    <a:pt x="617" y="737"/>
                  </a:cubicBezTo>
                  <a:cubicBezTo>
                    <a:pt x="677" y="717"/>
                    <a:pt x="756" y="657"/>
                    <a:pt x="796" y="637"/>
                  </a:cubicBezTo>
                  <a:cubicBezTo>
                    <a:pt x="876" y="617"/>
                    <a:pt x="915" y="598"/>
                    <a:pt x="995" y="558"/>
                  </a:cubicBezTo>
                  <a:lnTo>
                    <a:pt x="1214" y="498"/>
                  </a:lnTo>
                  <a:cubicBezTo>
                    <a:pt x="1273" y="498"/>
                    <a:pt x="1313" y="458"/>
                    <a:pt x="1353" y="458"/>
                  </a:cubicBezTo>
                  <a:cubicBezTo>
                    <a:pt x="1393" y="458"/>
                    <a:pt x="1413" y="438"/>
                    <a:pt x="1472" y="438"/>
                  </a:cubicBezTo>
                  <a:cubicBezTo>
                    <a:pt x="1552" y="419"/>
                    <a:pt x="1612" y="399"/>
                    <a:pt x="1691" y="399"/>
                  </a:cubicBezTo>
                  <a:cubicBezTo>
                    <a:pt x="1771" y="399"/>
                    <a:pt x="1811" y="399"/>
                    <a:pt x="1890" y="359"/>
                  </a:cubicBezTo>
                  <a:cubicBezTo>
                    <a:pt x="2010" y="339"/>
                    <a:pt x="2149" y="339"/>
                    <a:pt x="2209" y="319"/>
                  </a:cubicBezTo>
                  <a:cubicBezTo>
                    <a:pt x="2288" y="319"/>
                    <a:pt x="2348" y="299"/>
                    <a:pt x="2348" y="299"/>
                  </a:cubicBezTo>
                  <a:cubicBezTo>
                    <a:pt x="2348" y="299"/>
                    <a:pt x="2288" y="259"/>
                    <a:pt x="2209" y="220"/>
                  </a:cubicBezTo>
                  <a:cubicBezTo>
                    <a:pt x="2189" y="200"/>
                    <a:pt x="2149" y="160"/>
                    <a:pt x="2089" y="140"/>
                  </a:cubicBezTo>
                  <a:cubicBezTo>
                    <a:pt x="2049" y="120"/>
                    <a:pt x="1990" y="100"/>
                    <a:pt x="1910" y="60"/>
                  </a:cubicBezTo>
                  <a:cubicBezTo>
                    <a:pt x="1850" y="40"/>
                    <a:pt x="177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01030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79" y="319"/>
                    <a:pt x="18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61" y="534"/>
                    <a:pt x="370" y="534"/>
                  </a:cubicBezTo>
                  <a:cubicBezTo>
                    <a:pt x="405" y="534"/>
                    <a:pt x="441" y="535"/>
                    <a:pt x="478" y="538"/>
                  </a:cubicBezTo>
                  <a:cubicBezTo>
                    <a:pt x="617" y="538"/>
                    <a:pt x="776" y="518"/>
                    <a:pt x="956" y="518"/>
                  </a:cubicBezTo>
                  <a:cubicBezTo>
                    <a:pt x="1115" y="518"/>
                    <a:pt x="1294" y="518"/>
                    <a:pt x="1473" y="538"/>
                  </a:cubicBezTo>
                  <a:cubicBezTo>
                    <a:pt x="1552" y="538"/>
                    <a:pt x="1652" y="577"/>
                    <a:pt x="1712" y="577"/>
                  </a:cubicBezTo>
                  <a:cubicBezTo>
                    <a:pt x="1791" y="597"/>
                    <a:pt x="1891" y="597"/>
                    <a:pt x="1970" y="617"/>
                  </a:cubicBezTo>
                  <a:cubicBezTo>
                    <a:pt x="2050" y="617"/>
                    <a:pt x="2110" y="657"/>
                    <a:pt x="2189" y="677"/>
                  </a:cubicBezTo>
                  <a:cubicBezTo>
                    <a:pt x="2269" y="677"/>
                    <a:pt x="2348" y="697"/>
                    <a:pt x="2408" y="717"/>
                  </a:cubicBezTo>
                  <a:cubicBezTo>
                    <a:pt x="2488" y="757"/>
                    <a:pt x="2567" y="757"/>
                    <a:pt x="2607" y="776"/>
                  </a:cubicBezTo>
                  <a:cubicBezTo>
                    <a:pt x="2667" y="796"/>
                    <a:pt x="2706" y="796"/>
                    <a:pt x="2766" y="816"/>
                  </a:cubicBezTo>
                  <a:cubicBezTo>
                    <a:pt x="286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4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47" y="398"/>
                    <a:pt x="2468" y="359"/>
                    <a:pt x="2388" y="299"/>
                  </a:cubicBezTo>
                  <a:cubicBezTo>
                    <a:pt x="2308" y="259"/>
                    <a:pt x="2249" y="199"/>
                    <a:pt x="2149" y="160"/>
                  </a:cubicBezTo>
                  <a:cubicBezTo>
                    <a:pt x="2050" y="120"/>
                    <a:pt x="1950" y="80"/>
                    <a:pt x="185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542750" y="34446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577050" y="34735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542750" y="35088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577050" y="3537700"/>
              <a:ext cx="37350" cy="15425"/>
            </a:xfrm>
            <a:custGeom>
              <a:avLst/>
              <a:gdLst/>
              <a:ahLst/>
              <a:cxnLst/>
              <a:rect l="l" t="t" r="r" b="b"/>
              <a:pathLst>
                <a:path w="1494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684500" y="35760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718825" y="36043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596950" y="36690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630775" y="3697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54125" y="32686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788450" y="32974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80450" y="31114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014775" y="31402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959575" y="34387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993400" y="34670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101325" y="3539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135150" y="35680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101325" y="3602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135150" y="36312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959575" y="36918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993400" y="37202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94925" y="3431750"/>
              <a:ext cx="164675" cy="29450"/>
            </a:xfrm>
            <a:custGeom>
              <a:avLst/>
              <a:gdLst/>
              <a:ahLst/>
              <a:cxnLst/>
              <a:rect l="l" t="t" r="r" b="b"/>
              <a:pathLst>
                <a:path w="6587" h="1178" extrusionOk="0">
                  <a:moveTo>
                    <a:pt x="0" y="0"/>
                  </a:moveTo>
                  <a:cubicBezTo>
                    <a:pt x="733" y="849"/>
                    <a:pt x="1142" y="1165"/>
                    <a:pt x="1651" y="1165"/>
                  </a:cubicBezTo>
                  <a:cubicBezTo>
                    <a:pt x="1929" y="1165"/>
                    <a:pt x="2238" y="1070"/>
                    <a:pt x="2647" y="915"/>
                  </a:cubicBezTo>
                  <a:cubicBezTo>
                    <a:pt x="2934" y="803"/>
                    <a:pt x="3143" y="760"/>
                    <a:pt x="3320" y="760"/>
                  </a:cubicBezTo>
                  <a:cubicBezTo>
                    <a:pt x="3829" y="760"/>
                    <a:pt x="4070" y="1115"/>
                    <a:pt x="5134" y="1174"/>
                  </a:cubicBezTo>
                  <a:cubicBezTo>
                    <a:pt x="5178" y="1177"/>
                    <a:pt x="5222" y="1178"/>
                    <a:pt x="5264" y="1178"/>
                  </a:cubicBezTo>
                  <a:cubicBezTo>
                    <a:pt x="6586" y="1178"/>
                    <a:pt x="6586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24275" y="3443675"/>
              <a:ext cx="39800" cy="13175"/>
            </a:xfrm>
            <a:custGeom>
              <a:avLst/>
              <a:gdLst/>
              <a:ahLst/>
              <a:cxnLst/>
              <a:rect l="l" t="t" r="r" b="b"/>
              <a:pathLst>
                <a:path w="1592" h="527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592" y="1"/>
                    <a:pt x="1572" y="1"/>
                    <a:pt x="1512" y="21"/>
                  </a:cubicBezTo>
                  <a:cubicBezTo>
                    <a:pt x="1473" y="40"/>
                    <a:pt x="1393" y="80"/>
                    <a:pt x="1313" y="100"/>
                  </a:cubicBezTo>
                  <a:cubicBezTo>
                    <a:pt x="1234" y="120"/>
                    <a:pt x="1154" y="180"/>
                    <a:pt x="1055" y="200"/>
                  </a:cubicBezTo>
                  <a:cubicBezTo>
                    <a:pt x="975" y="239"/>
                    <a:pt x="876" y="279"/>
                    <a:pt x="776" y="299"/>
                  </a:cubicBezTo>
                  <a:cubicBezTo>
                    <a:pt x="660" y="322"/>
                    <a:pt x="564" y="332"/>
                    <a:pt x="472" y="332"/>
                  </a:cubicBezTo>
                  <a:cubicBezTo>
                    <a:pt x="407" y="332"/>
                    <a:pt x="345" y="327"/>
                    <a:pt x="279" y="319"/>
                  </a:cubicBezTo>
                  <a:cubicBezTo>
                    <a:pt x="199" y="299"/>
                    <a:pt x="159" y="299"/>
                    <a:pt x="100" y="279"/>
                  </a:cubicBezTo>
                  <a:cubicBezTo>
                    <a:pt x="60" y="239"/>
                    <a:pt x="40" y="239"/>
                    <a:pt x="40" y="239"/>
                  </a:cubicBezTo>
                  <a:lnTo>
                    <a:pt x="40" y="239"/>
                  </a:lnTo>
                  <a:cubicBezTo>
                    <a:pt x="40" y="239"/>
                    <a:pt x="0" y="319"/>
                    <a:pt x="159" y="419"/>
                  </a:cubicBezTo>
                  <a:cubicBezTo>
                    <a:pt x="199" y="478"/>
                    <a:pt x="279" y="498"/>
                    <a:pt x="398" y="518"/>
                  </a:cubicBezTo>
                  <a:cubicBezTo>
                    <a:pt x="427" y="524"/>
                    <a:pt x="462" y="526"/>
                    <a:pt x="499" y="526"/>
                  </a:cubicBezTo>
                  <a:cubicBezTo>
                    <a:pt x="589" y="526"/>
                    <a:pt x="698" y="512"/>
                    <a:pt x="796" y="498"/>
                  </a:cubicBezTo>
                  <a:cubicBezTo>
                    <a:pt x="955" y="438"/>
                    <a:pt x="1075" y="399"/>
                    <a:pt x="1174" y="339"/>
                  </a:cubicBezTo>
                  <a:cubicBezTo>
                    <a:pt x="1274" y="279"/>
                    <a:pt x="1353" y="220"/>
                    <a:pt x="1413" y="180"/>
                  </a:cubicBezTo>
                  <a:lnTo>
                    <a:pt x="1552" y="4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909825" y="3443675"/>
              <a:ext cx="38825" cy="13175"/>
            </a:xfrm>
            <a:custGeom>
              <a:avLst/>
              <a:gdLst/>
              <a:ahLst/>
              <a:cxnLst/>
              <a:rect l="l" t="t" r="r" b="b"/>
              <a:pathLst>
                <a:path w="1553" h="527" extrusionOk="0">
                  <a:moveTo>
                    <a:pt x="1552" y="1"/>
                  </a:moveTo>
                  <a:cubicBezTo>
                    <a:pt x="1552" y="1"/>
                    <a:pt x="1532" y="1"/>
                    <a:pt x="1473" y="21"/>
                  </a:cubicBezTo>
                  <a:cubicBezTo>
                    <a:pt x="1433" y="40"/>
                    <a:pt x="1353" y="80"/>
                    <a:pt x="1274" y="100"/>
                  </a:cubicBezTo>
                  <a:cubicBezTo>
                    <a:pt x="1194" y="120"/>
                    <a:pt x="1115" y="180"/>
                    <a:pt x="1015" y="200"/>
                  </a:cubicBezTo>
                  <a:cubicBezTo>
                    <a:pt x="936" y="239"/>
                    <a:pt x="836" y="279"/>
                    <a:pt x="737" y="299"/>
                  </a:cubicBezTo>
                  <a:cubicBezTo>
                    <a:pt x="620" y="322"/>
                    <a:pt x="517" y="332"/>
                    <a:pt x="424" y="332"/>
                  </a:cubicBezTo>
                  <a:cubicBezTo>
                    <a:pt x="358" y="332"/>
                    <a:pt x="297" y="327"/>
                    <a:pt x="239" y="319"/>
                  </a:cubicBezTo>
                  <a:cubicBezTo>
                    <a:pt x="160" y="299"/>
                    <a:pt x="120" y="299"/>
                    <a:pt x="60" y="279"/>
                  </a:cubicBezTo>
                  <a:cubicBezTo>
                    <a:pt x="20" y="239"/>
                    <a:pt x="0" y="239"/>
                    <a:pt x="0" y="239"/>
                  </a:cubicBezTo>
                  <a:lnTo>
                    <a:pt x="0" y="239"/>
                  </a:lnTo>
                  <a:cubicBezTo>
                    <a:pt x="0" y="239"/>
                    <a:pt x="0" y="319"/>
                    <a:pt x="120" y="419"/>
                  </a:cubicBezTo>
                  <a:cubicBezTo>
                    <a:pt x="160" y="478"/>
                    <a:pt x="239" y="498"/>
                    <a:pt x="359" y="518"/>
                  </a:cubicBezTo>
                  <a:cubicBezTo>
                    <a:pt x="388" y="524"/>
                    <a:pt x="422" y="526"/>
                    <a:pt x="459" y="526"/>
                  </a:cubicBezTo>
                  <a:cubicBezTo>
                    <a:pt x="550" y="526"/>
                    <a:pt x="658" y="512"/>
                    <a:pt x="757" y="498"/>
                  </a:cubicBezTo>
                  <a:cubicBezTo>
                    <a:pt x="916" y="438"/>
                    <a:pt x="1035" y="399"/>
                    <a:pt x="1135" y="339"/>
                  </a:cubicBezTo>
                  <a:cubicBezTo>
                    <a:pt x="1234" y="279"/>
                    <a:pt x="1314" y="220"/>
                    <a:pt x="1373" y="180"/>
                  </a:cubicBezTo>
                  <a:lnTo>
                    <a:pt x="1513" y="40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oogle Shape;225;p2"/>
          <p:cNvGrpSpPr/>
          <p:nvPr/>
        </p:nvGrpSpPr>
        <p:grpSpPr>
          <a:xfrm>
            <a:off x="-690381" y="2442959"/>
            <a:ext cx="3077903" cy="4129448"/>
            <a:chOff x="3914675" y="3690400"/>
            <a:chExt cx="1165225" cy="1563237"/>
          </a:xfrm>
        </p:grpSpPr>
        <p:sp>
          <p:nvSpPr>
            <p:cNvPr id="226" name="Google Shape;226;p2"/>
            <p:cNvSpPr/>
            <p:nvPr/>
          </p:nvSpPr>
          <p:spPr>
            <a:xfrm>
              <a:off x="4037300" y="4026150"/>
              <a:ext cx="946600" cy="1017700"/>
            </a:xfrm>
            <a:custGeom>
              <a:avLst/>
              <a:gdLst/>
              <a:ahLst/>
              <a:cxnLst/>
              <a:rect l="l" t="t" r="r" b="b"/>
              <a:pathLst>
                <a:path w="37864" h="40708" extrusionOk="0">
                  <a:moveTo>
                    <a:pt x="18405" y="0"/>
                  </a:moveTo>
                  <a:lnTo>
                    <a:pt x="1" y="40708"/>
                  </a:lnTo>
                  <a:lnTo>
                    <a:pt x="37863" y="40708"/>
                  </a:lnTo>
                  <a:lnTo>
                    <a:pt x="18405" y="0"/>
                  </a:lnTo>
                  <a:close/>
                </a:path>
              </a:pathLst>
            </a:custGeom>
            <a:solidFill>
              <a:srgbClr val="2EA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114400" y="3911750"/>
              <a:ext cx="791900" cy="777450"/>
            </a:xfrm>
            <a:custGeom>
              <a:avLst/>
              <a:gdLst/>
              <a:ahLst/>
              <a:cxnLst/>
              <a:rect l="l" t="t" r="r" b="b"/>
              <a:pathLst>
                <a:path w="31676" h="31098" extrusionOk="0">
                  <a:moveTo>
                    <a:pt x="15420" y="0"/>
                  </a:moveTo>
                  <a:lnTo>
                    <a:pt x="1" y="31098"/>
                  </a:lnTo>
                  <a:lnTo>
                    <a:pt x="31675" y="31098"/>
                  </a:lnTo>
                  <a:lnTo>
                    <a:pt x="15420" y="0"/>
                  </a:lnTo>
                  <a:close/>
                </a:path>
              </a:pathLst>
            </a:custGeom>
            <a:solidFill>
              <a:srgbClr val="42B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289000" y="3789875"/>
              <a:ext cx="443200" cy="435250"/>
            </a:xfrm>
            <a:custGeom>
              <a:avLst/>
              <a:gdLst/>
              <a:ahLst/>
              <a:cxnLst/>
              <a:rect l="l" t="t" r="r" b="b"/>
              <a:pathLst>
                <a:path w="17728" h="17410" extrusionOk="0">
                  <a:moveTo>
                    <a:pt x="8595" y="0"/>
                  </a:moveTo>
                  <a:lnTo>
                    <a:pt x="0" y="17410"/>
                  </a:lnTo>
                  <a:lnTo>
                    <a:pt x="17728" y="17410"/>
                  </a:lnTo>
                  <a:lnTo>
                    <a:pt x="8595" y="0"/>
                  </a:lnTo>
                  <a:close/>
                </a:path>
              </a:pathLst>
            </a:custGeom>
            <a:solidFill>
              <a:srgbClr val="60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473029" y="5043829"/>
              <a:ext cx="75617" cy="209808"/>
            </a:xfrm>
            <a:custGeom>
              <a:avLst/>
              <a:gdLst/>
              <a:ahLst/>
              <a:cxnLst/>
              <a:rect l="l" t="t" r="r" b="b"/>
              <a:pathLst>
                <a:path w="3025" h="3384" extrusionOk="0">
                  <a:moveTo>
                    <a:pt x="1" y="1"/>
                  </a:moveTo>
                  <a:lnTo>
                    <a:pt x="1" y="3383"/>
                  </a:lnTo>
                  <a:lnTo>
                    <a:pt x="3025" y="3383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436225" y="3690400"/>
              <a:ext cx="148750" cy="141775"/>
            </a:xfrm>
            <a:custGeom>
              <a:avLst/>
              <a:gdLst/>
              <a:ahLst/>
              <a:cxnLst/>
              <a:rect l="l" t="t" r="r" b="b"/>
              <a:pathLst>
                <a:path w="5950" h="5671" extrusionOk="0">
                  <a:moveTo>
                    <a:pt x="2965" y="0"/>
                  </a:moveTo>
                  <a:lnTo>
                    <a:pt x="2050" y="1870"/>
                  </a:lnTo>
                  <a:lnTo>
                    <a:pt x="0" y="2169"/>
                  </a:lnTo>
                  <a:lnTo>
                    <a:pt x="1493" y="3621"/>
                  </a:lnTo>
                  <a:lnTo>
                    <a:pt x="1154" y="5671"/>
                  </a:lnTo>
                  <a:lnTo>
                    <a:pt x="2965" y="4696"/>
                  </a:lnTo>
                  <a:lnTo>
                    <a:pt x="4795" y="5671"/>
                  </a:lnTo>
                  <a:lnTo>
                    <a:pt x="4457" y="3621"/>
                  </a:lnTo>
                  <a:lnTo>
                    <a:pt x="5949" y="2169"/>
                  </a:lnTo>
                  <a:lnTo>
                    <a:pt x="3880" y="187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26825" y="4014375"/>
              <a:ext cx="317850" cy="116525"/>
            </a:xfrm>
            <a:custGeom>
              <a:avLst/>
              <a:gdLst/>
              <a:ahLst/>
              <a:cxnLst/>
              <a:rect l="l" t="t" r="r" b="b"/>
              <a:pathLst>
                <a:path w="12714" h="4661" extrusionOk="0">
                  <a:moveTo>
                    <a:pt x="12048" y="0"/>
                  </a:moveTo>
                  <a:cubicBezTo>
                    <a:pt x="11941" y="0"/>
                    <a:pt x="11832" y="45"/>
                    <a:pt x="11738" y="153"/>
                  </a:cubicBezTo>
                  <a:cubicBezTo>
                    <a:pt x="9312" y="2665"/>
                    <a:pt x="5648" y="3744"/>
                    <a:pt x="2154" y="3744"/>
                  </a:cubicBezTo>
                  <a:cubicBezTo>
                    <a:pt x="1636" y="3744"/>
                    <a:pt x="1122" y="3721"/>
                    <a:pt x="616" y="3674"/>
                  </a:cubicBezTo>
                  <a:cubicBezTo>
                    <a:pt x="591" y="3671"/>
                    <a:pt x="568" y="3670"/>
                    <a:pt x="545" y="3670"/>
                  </a:cubicBezTo>
                  <a:cubicBezTo>
                    <a:pt x="0" y="3670"/>
                    <a:pt x="23" y="4551"/>
                    <a:pt x="596" y="4590"/>
                  </a:cubicBezTo>
                  <a:cubicBezTo>
                    <a:pt x="1113" y="4637"/>
                    <a:pt x="1638" y="4661"/>
                    <a:pt x="2166" y="4661"/>
                  </a:cubicBezTo>
                  <a:cubicBezTo>
                    <a:pt x="5890" y="4661"/>
                    <a:pt x="9799" y="3473"/>
                    <a:pt x="12395" y="789"/>
                  </a:cubicBezTo>
                  <a:cubicBezTo>
                    <a:pt x="12714" y="470"/>
                    <a:pt x="12394" y="0"/>
                    <a:pt x="1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52475" y="4406350"/>
              <a:ext cx="628925" cy="191900"/>
            </a:xfrm>
            <a:custGeom>
              <a:avLst/>
              <a:gdLst/>
              <a:ahLst/>
              <a:cxnLst/>
              <a:rect l="l" t="t" r="r" b="b"/>
              <a:pathLst>
                <a:path w="25157" h="7676" extrusionOk="0">
                  <a:moveTo>
                    <a:pt x="24465" y="1"/>
                  </a:moveTo>
                  <a:cubicBezTo>
                    <a:pt x="24362" y="1"/>
                    <a:pt x="24256" y="39"/>
                    <a:pt x="24164" y="132"/>
                  </a:cubicBezTo>
                  <a:cubicBezTo>
                    <a:pt x="19231" y="4643"/>
                    <a:pt x="12101" y="6785"/>
                    <a:pt x="5322" y="6785"/>
                  </a:cubicBezTo>
                  <a:cubicBezTo>
                    <a:pt x="3789" y="6785"/>
                    <a:pt x="2273" y="6676"/>
                    <a:pt x="805" y="6459"/>
                  </a:cubicBezTo>
                  <a:cubicBezTo>
                    <a:pt x="774" y="6454"/>
                    <a:pt x="744" y="6451"/>
                    <a:pt x="714" y="6451"/>
                  </a:cubicBezTo>
                  <a:cubicBezTo>
                    <a:pt x="186" y="6451"/>
                    <a:pt x="0" y="7259"/>
                    <a:pt x="547" y="7335"/>
                  </a:cubicBezTo>
                  <a:cubicBezTo>
                    <a:pt x="2107" y="7561"/>
                    <a:pt x="3710" y="7676"/>
                    <a:pt x="5326" y="7676"/>
                  </a:cubicBezTo>
                  <a:cubicBezTo>
                    <a:pt x="12382" y="7676"/>
                    <a:pt x="19684" y="5484"/>
                    <a:pt x="24800" y="789"/>
                  </a:cubicBezTo>
                  <a:cubicBezTo>
                    <a:pt x="25156" y="479"/>
                    <a:pt x="24826" y="1"/>
                    <a:pt x="24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24350" y="4860125"/>
              <a:ext cx="794875" cy="195675"/>
            </a:xfrm>
            <a:custGeom>
              <a:avLst/>
              <a:gdLst/>
              <a:ahLst/>
              <a:cxnLst/>
              <a:rect l="l" t="t" r="r" b="b"/>
              <a:pathLst>
                <a:path w="31795" h="7827" extrusionOk="0">
                  <a:moveTo>
                    <a:pt x="31111" y="1"/>
                  </a:moveTo>
                  <a:cubicBezTo>
                    <a:pt x="31037" y="1"/>
                    <a:pt x="30959" y="21"/>
                    <a:pt x="30879" y="67"/>
                  </a:cubicBezTo>
                  <a:cubicBezTo>
                    <a:pt x="25328" y="3250"/>
                    <a:pt x="18564" y="4444"/>
                    <a:pt x="12336" y="5459"/>
                  </a:cubicBezTo>
                  <a:cubicBezTo>
                    <a:pt x="8456" y="6115"/>
                    <a:pt x="4517" y="6613"/>
                    <a:pt x="597" y="6911"/>
                  </a:cubicBezTo>
                  <a:cubicBezTo>
                    <a:pt x="7" y="6931"/>
                    <a:pt x="1" y="7827"/>
                    <a:pt x="578" y="7827"/>
                  </a:cubicBezTo>
                  <a:cubicBezTo>
                    <a:pt x="585" y="7827"/>
                    <a:pt x="591" y="7827"/>
                    <a:pt x="597" y="7826"/>
                  </a:cubicBezTo>
                  <a:cubicBezTo>
                    <a:pt x="4596" y="7528"/>
                    <a:pt x="8596" y="7011"/>
                    <a:pt x="12575" y="6354"/>
                  </a:cubicBezTo>
                  <a:cubicBezTo>
                    <a:pt x="18902" y="5339"/>
                    <a:pt x="25726" y="4106"/>
                    <a:pt x="31357" y="863"/>
                  </a:cubicBezTo>
                  <a:cubicBezTo>
                    <a:pt x="31795" y="610"/>
                    <a:pt x="31520" y="1"/>
                    <a:pt x="31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42700" y="3958500"/>
              <a:ext cx="83075" cy="83075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51" y="0"/>
                  </a:moveTo>
                  <a:cubicBezTo>
                    <a:pt x="736" y="0"/>
                    <a:pt x="0" y="736"/>
                    <a:pt x="0" y="1672"/>
                  </a:cubicBezTo>
                  <a:cubicBezTo>
                    <a:pt x="0" y="2587"/>
                    <a:pt x="736" y="3323"/>
                    <a:pt x="1651" y="3323"/>
                  </a:cubicBezTo>
                  <a:cubicBezTo>
                    <a:pt x="2587" y="3323"/>
                    <a:pt x="3323" y="2587"/>
                    <a:pt x="3323" y="1672"/>
                  </a:cubicBezTo>
                  <a:cubicBezTo>
                    <a:pt x="3323" y="736"/>
                    <a:pt x="2587" y="0"/>
                    <a:pt x="165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578475" y="414352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1"/>
                  </a:moveTo>
                  <a:cubicBezTo>
                    <a:pt x="558" y="1"/>
                    <a:pt x="1" y="558"/>
                    <a:pt x="1" y="1234"/>
                  </a:cubicBezTo>
                  <a:cubicBezTo>
                    <a:pt x="1" y="1891"/>
                    <a:pt x="558" y="2448"/>
                    <a:pt x="1234" y="2448"/>
                  </a:cubicBezTo>
                  <a:cubicBezTo>
                    <a:pt x="1891" y="2448"/>
                    <a:pt x="2448" y="1891"/>
                    <a:pt x="2448" y="1234"/>
                  </a:cubicBezTo>
                  <a:cubicBezTo>
                    <a:pt x="2448" y="55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5C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73550" y="4269875"/>
              <a:ext cx="60700" cy="60700"/>
            </a:xfrm>
            <a:custGeom>
              <a:avLst/>
              <a:gdLst/>
              <a:ahLst/>
              <a:cxnLst/>
              <a:rect l="l" t="t" r="r" b="b"/>
              <a:pathLst>
                <a:path w="2428" h="2428" extrusionOk="0">
                  <a:moveTo>
                    <a:pt x="1214" y="0"/>
                  </a:moveTo>
                  <a:cubicBezTo>
                    <a:pt x="538" y="0"/>
                    <a:pt x="0" y="537"/>
                    <a:pt x="0" y="1214"/>
                  </a:cubicBezTo>
                  <a:cubicBezTo>
                    <a:pt x="0" y="1890"/>
                    <a:pt x="538" y="2428"/>
                    <a:pt x="1214" y="2428"/>
                  </a:cubicBezTo>
                  <a:cubicBezTo>
                    <a:pt x="1891" y="2428"/>
                    <a:pt x="2428" y="1890"/>
                    <a:pt x="2428" y="1214"/>
                  </a:cubicBezTo>
                  <a:cubicBezTo>
                    <a:pt x="2428" y="557"/>
                    <a:pt x="1891" y="0"/>
                    <a:pt x="1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543175" y="4314625"/>
              <a:ext cx="83575" cy="83600"/>
            </a:xfrm>
            <a:custGeom>
              <a:avLst/>
              <a:gdLst/>
              <a:ahLst/>
              <a:cxnLst/>
              <a:rect l="l" t="t" r="r" b="b"/>
              <a:pathLst>
                <a:path w="3343" h="3344" extrusionOk="0">
                  <a:moveTo>
                    <a:pt x="1671" y="1"/>
                  </a:moveTo>
                  <a:cubicBezTo>
                    <a:pt x="736" y="1"/>
                    <a:pt x="0" y="737"/>
                    <a:pt x="0" y="1672"/>
                  </a:cubicBezTo>
                  <a:cubicBezTo>
                    <a:pt x="0" y="2587"/>
                    <a:pt x="736" y="3344"/>
                    <a:pt x="1671" y="3344"/>
                  </a:cubicBezTo>
                  <a:cubicBezTo>
                    <a:pt x="2587" y="3344"/>
                    <a:pt x="3343" y="2587"/>
                    <a:pt x="3343" y="1672"/>
                  </a:cubicBezTo>
                  <a:cubicBezTo>
                    <a:pt x="3343" y="717"/>
                    <a:pt x="2587" y="1"/>
                    <a:pt x="1671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329775" y="44315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58"/>
                    <a:pt x="1931" y="20"/>
                    <a:pt x="1234" y="1"/>
                  </a:cubicBezTo>
                  <a:close/>
                </a:path>
              </a:pathLst>
            </a:custGeom>
            <a:solidFill>
              <a:srgbClr val="C9C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715275" y="453497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7" y="1"/>
                    <a:pt x="0" y="538"/>
                    <a:pt x="0" y="1215"/>
                  </a:cubicBezTo>
                  <a:cubicBezTo>
                    <a:pt x="0" y="1871"/>
                    <a:pt x="557" y="2428"/>
                    <a:pt x="1234" y="2428"/>
                  </a:cubicBezTo>
                  <a:cubicBezTo>
                    <a:pt x="1890" y="2428"/>
                    <a:pt x="2447" y="1891"/>
                    <a:pt x="2447" y="1215"/>
                  </a:cubicBezTo>
                  <a:cubicBezTo>
                    <a:pt x="2447" y="538"/>
                    <a:pt x="1890" y="1"/>
                    <a:pt x="1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289000" y="4678250"/>
              <a:ext cx="83075" cy="83575"/>
            </a:xfrm>
            <a:custGeom>
              <a:avLst/>
              <a:gdLst/>
              <a:ahLst/>
              <a:cxnLst/>
              <a:rect l="l" t="t" r="r" b="b"/>
              <a:pathLst>
                <a:path w="3323" h="3343" extrusionOk="0">
                  <a:moveTo>
                    <a:pt x="1671" y="0"/>
                  </a:moveTo>
                  <a:cubicBezTo>
                    <a:pt x="736" y="0"/>
                    <a:pt x="0" y="756"/>
                    <a:pt x="0" y="1671"/>
                  </a:cubicBezTo>
                  <a:cubicBezTo>
                    <a:pt x="0" y="2587"/>
                    <a:pt x="736" y="3343"/>
                    <a:pt x="1671" y="3343"/>
                  </a:cubicBezTo>
                  <a:cubicBezTo>
                    <a:pt x="2587" y="3343"/>
                    <a:pt x="3323" y="2587"/>
                    <a:pt x="3323" y="1671"/>
                  </a:cubicBezTo>
                  <a:cubicBezTo>
                    <a:pt x="3323" y="756"/>
                    <a:pt x="2587" y="0"/>
                    <a:pt x="167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578475" y="463547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0"/>
                  </a:moveTo>
                  <a:cubicBezTo>
                    <a:pt x="558" y="0"/>
                    <a:pt x="1" y="557"/>
                    <a:pt x="1" y="1214"/>
                  </a:cubicBezTo>
                  <a:cubicBezTo>
                    <a:pt x="1" y="1890"/>
                    <a:pt x="558" y="2447"/>
                    <a:pt x="1234" y="2447"/>
                  </a:cubicBezTo>
                  <a:cubicBezTo>
                    <a:pt x="1891" y="2447"/>
                    <a:pt x="2448" y="1890"/>
                    <a:pt x="2448" y="1214"/>
                  </a:cubicBezTo>
                  <a:cubicBezTo>
                    <a:pt x="2448" y="557"/>
                    <a:pt x="1891" y="0"/>
                    <a:pt x="123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433725" y="4821500"/>
              <a:ext cx="61225" cy="60700"/>
            </a:xfrm>
            <a:custGeom>
              <a:avLst/>
              <a:gdLst/>
              <a:ahLst/>
              <a:cxnLst/>
              <a:rect l="l" t="t" r="r" b="b"/>
              <a:pathLst>
                <a:path w="2449" h="2428" extrusionOk="0">
                  <a:moveTo>
                    <a:pt x="1215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58" y="2428"/>
                    <a:pt x="1215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911" y="0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692875" y="4754350"/>
              <a:ext cx="83600" cy="83075"/>
            </a:xfrm>
            <a:custGeom>
              <a:avLst/>
              <a:gdLst/>
              <a:ahLst/>
              <a:cxnLst/>
              <a:rect l="l" t="t" r="r" b="b"/>
              <a:pathLst>
                <a:path w="3344" h="3323" extrusionOk="0">
                  <a:moveTo>
                    <a:pt x="1672" y="0"/>
                  </a:moveTo>
                  <a:cubicBezTo>
                    <a:pt x="757" y="0"/>
                    <a:pt x="1" y="736"/>
                    <a:pt x="1" y="1671"/>
                  </a:cubicBezTo>
                  <a:cubicBezTo>
                    <a:pt x="1" y="2587"/>
                    <a:pt x="757" y="3323"/>
                    <a:pt x="1672" y="3323"/>
                  </a:cubicBezTo>
                  <a:cubicBezTo>
                    <a:pt x="2587" y="3323"/>
                    <a:pt x="3343" y="2587"/>
                    <a:pt x="3343" y="1671"/>
                  </a:cubicBezTo>
                  <a:cubicBezTo>
                    <a:pt x="3343" y="736"/>
                    <a:pt x="2587" y="0"/>
                    <a:pt x="167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214875" y="48737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14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38" y="2428"/>
                    <a:pt x="1214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891" y="20"/>
                    <a:pt x="121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852050" y="494832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3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479000" y="4158450"/>
              <a:ext cx="31850" cy="31350"/>
            </a:xfrm>
            <a:custGeom>
              <a:avLst/>
              <a:gdLst/>
              <a:ahLst/>
              <a:cxnLst/>
              <a:rect l="l" t="t" r="r" b="b"/>
              <a:pathLst>
                <a:path w="1274" h="1254" extrusionOk="0">
                  <a:moveTo>
                    <a:pt x="637" y="1"/>
                  </a:moveTo>
                  <a:lnTo>
                    <a:pt x="438" y="398"/>
                  </a:lnTo>
                  <a:lnTo>
                    <a:pt x="0" y="637"/>
                  </a:lnTo>
                  <a:lnTo>
                    <a:pt x="438" y="856"/>
                  </a:lnTo>
                  <a:lnTo>
                    <a:pt x="637" y="1254"/>
                  </a:lnTo>
                  <a:lnTo>
                    <a:pt x="856" y="856"/>
                  </a:lnTo>
                  <a:lnTo>
                    <a:pt x="1274" y="637"/>
                  </a:lnTo>
                  <a:lnTo>
                    <a:pt x="856" y="398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470050" y="3878900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995" y="1"/>
                  </a:moveTo>
                  <a:lnTo>
                    <a:pt x="657" y="618"/>
                  </a:lnTo>
                  <a:lnTo>
                    <a:pt x="0" y="976"/>
                  </a:lnTo>
                  <a:lnTo>
                    <a:pt x="657" y="1314"/>
                  </a:lnTo>
                  <a:lnTo>
                    <a:pt x="995" y="1931"/>
                  </a:lnTo>
                  <a:lnTo>
                    <a:pt x="1333" y="1314"/>
                  </a:lnTo>
                  <a:lnTo>
                    <a:pt x="2010" y="976"/>
                  </a:lnTo>
                  <a:lnTo>
                    <a:pt x="1333" y="618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460100" y="4356425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1015" y="0"/>
                  </a:moveTo>
                  <a:lnTo>
                    <a:pt x="657" y="617"/>
                  </a:lnTo>
                  <a:lnTo>
                    <a:pt x="0" y="975"/>
                  </a:lnTo>
                  <a:lnTo>
                    <a:pt x="657" y="1293"/>
                  </a:lnTo>
                  <a:lnTo>
                    <a:pt x="1015" y="1930"/>
                  </a:lnTo>
                  <a:lnTo>
                    <a:pt x="1333" y="1293"/>
                  </a:lnTo>
                  <a:lnTo>
                    <a:pt x="2010" y="975"/>
                  </a:lnTo>
                  <a:lnTo>
                    <a:pt x="1333" y="61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251675" y="4515100"/>
              <a:ext cx="31875" cy="30850"/>
            </a:xfrm>
            <a:custGeom>
              <a:avLst/>
              <a:gdLst/>
              <a:ahLst/>
              <a:cxnLst/>
              <a:rect l="l" t="t" r="r" b="b"/>
              <a:pathLst>
                <a:path w="1275" h="1234" extrusionOk="0">
                  <a:moveTo>
                    <a:pt x="618" y="0"/>
                  </a:moveTo>
                  <a:lnTo>
                    <a:pt x="419" y="398"/>
                  </a:lnTo>
                  <a:lnTo>
                    <a:pt x="1" y="617"/>
                  </a:lnTo>
                  <a:lnTo>
                    <a:pt x="419" y="816"/>
                  </a:lnTo>
                  <a:lnTo>
                    <a:pt x="618" y="1234"/>
                  </a:lnTo>
                  <a:lnTo>
                    <a:pt x="837" y="816"/>
                  </a:lnTo>
                  <a:lnTo>
                    <a:pt x="1274" y="617"/>
                  </a:lnTo>
                  <a:lnTo>
                    <a:pt x="837" y="398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32750" y="46255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17" y="0"/>
                  </a:moveTo>
                  <a:lnTo>
                    <a:pt x="418" y="398"/>
                  </a:lnTo>
                  <a:lnTo>
                    <a:pt x="0" y="617"/>
                  </a:lnTo>
                  <a:lnTo>
                    <a:pt x="418" y="856"/>
                  </a:lnTo>
                  <a:lnTo>
                    <a:pt x="617" y="1254"/>
                  </a:lnTo>
                  <a:lnTo>
                    <a:pt x="836" y="856"/>
                  </a:lnTo>
                  <a:lnTo>
                    <a:pt x="1254" y="617"/>
                  </a:lnTo>
                  <a:lnTo>
                    <a:pt x="836" y="398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799825" y="4610100"/>
              <a:ext cx="31850" cy="30850"/>
            </a:xfrm>
            <a:custGeom>
              <a:avLst/>
              <a:gdLst/>
              <a:ahLst/>
              <a:cxnLst/>
              <a:rect l="l" t="t" r="r" b="b"/>
              <a:pathLst>
                <a:path w="1274" h="1234" extrusionOk="0">
                  <a:moveTo>
                    <a:pt x="657" y="0"/>
                  </a:moveTo>
                  <a:lnTo>
                    <a:pt x="438" y="398"/>
                  </a:lnTo>
                  <a:lnTo>
                    <a:pt x="1" y="617"/>
                  </a:lnTo>
                  <a:lnTo>
                    <a:pt x="438" y="836"/>
                  </a:lnTo>
                  <a:lnTo>
                    <a:pt x="657" y="1234"/>
                  </a:lnTo>
                  <a:lnTo>
                    <a:pt x="856" y="836"/>
                  </a:lnTo>
                  <a:lnTo>
                    <a:pt x="1274" y="617"/>
                  </a:lnTo>
                  <a:lnTo>
                    <a:pt x="856" y="398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563550" y="4769750"/>
              <a:ext cx="31875" cy="30375"/>
            </a:xfrm>
            <a:custGeom>
              <a:avLst/>
              <a:gdLst/>
              <a:ahLst/>
              <a:cxnLst/>
              <a:rect l="l" t="t" r="r" b="b"/>
              <a:pathLst>
                <a:path w="1275" h="1215" extrusionOk="0">
                  <a:moveTo>
                    <a:pt x="657" y="1"/>
                  </a:moveTo>
                  <a:lnTo>
                    <a:pt x="439" y="399"/>
                  </a:lnTo>
                  <a:lnTo>
                    <a:pt x="1" y="618"/>
                  </a:lnTo>
                  <a:lnTo>
                    <a:pt x="439" y="817"/>
                  </a:lnTo>
                  <a:lnTo>
                    <a:pt x="657" y="1215"/>
                  </a:lnTo>
                  <a:lnTo>
                    <a:pt x="856" y="817"/>
                  </a:lnTo>
                  <a:lnTo>
                    <a:pt x="1274" y="618"/>
                  </a:lnTo>
                  <a:lnTo>
                    <a:pt x="85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203425" y="4764800"/>
              <a:ext cx="49775" cy="48750"/>
            </a:xfrm>
            <a:custGeom>
              <a:avLst/>
              <a:gdLst/>
              <a:ahLst/>
              <a:cxnLst/>
              <a:rect l="l" t="t" r="r" b="b"/>
              <a:pathLst>
                <a:path w="1991" h="1950" extrusionOk="0">
                  <a:moveTo>
                    <a:pt x="996" y="0"/>
                  </a:moveTo>
                  <a:lnTo>
                    <a:pt x="658" y="617"/>
                  </a:lnTo>
                  <a:lnTo>
                    <a:pt x="1" y="975"/>
                  </a:lnTo>
                  <a:lnTo>
                    <a:pt x="658" y="1313"/>
                  </a:lnTo>
                  <a:lnTo>
                    <a:pt x="996" y="1950"/>
                  </a:lnTo>
                  <a:lnTo>
                    <a:pt x="1354" y="1313"/>
                  </a:lnTo>
                  <a:lnTo>
                    <a:pt x="1991" y="975"/>
                  </a:lnTo>
                  <a:lnTo>
                    <a:pt x="1354" y="617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330775" y="4932900"/>
              <a:ext cx="32350" cy="30875"/>
            </a:xfrm>
            <a:custGeom>
              <a:avLst/>
              <a:gdLst/>
              <a:ahLst/>
              <a:cxnLst/>
              <a:rect l="l" t="t" r="r" b="b"/>
              <a:pathLst>
                <a:path w="1294" h="1235" extrusionOk="0">
                  <a:moveTo>
                    <a:pt x="637" y="1"/>
                  </a:moveTo>
                  <a:lnTo>
                    <a:pt x="418" y="419"/>
                  </a:lnTo>
                  <a:lnTo>
                    <a:pt x="0" y="618"/>
                  </a:lnTo>
                  <a:lnTo>
                    <a:pt x="418" y="837"/>
                  </a:lnTo>
                  <a:lnTo>
                    <a:pt x="637" y="1235"/>
                  </a:lnTo>
                  <a:lnTo>
                    <a:pt x="856" y="837"/>
                  </a:lnTo>
                  <a:lnTo>
                    <a:pt x="1294" y="618"/>
                  </a:lnTo>
                  <a:lnTo>
                    <a:pt x="856" y="41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626725" y="4879700"/>
              <a:ext cx="50275" cy="48750"/>
            </a:xfrm>
            <a:custGeom>
              <a:avLst/>
              <a:gdLst/>
              <a:ahLst/>
              <a:cxnLst/>
              <a:rect l="l" t="t" r="r" b="b"/>
              <a:pathLst>
                <a:path w="2011" h="1950" extrusionOk="0">
                  <a:moveTo>
                    <a:pt x="1015" y="0"/>
                  </a:moveTo>
                  <a:lnTo>
                    <a:pt x="657" y="657"/>
                  </a:lnTo>
                  <a:lnTo>
                    <a:pt x="1" y="975"/>
                  </a:lnTo>
                  <a:lnTo>
                    <a:pt x="657" y="1333"/>
                  </a:lnTo>
                  <a:lnTo>
                    <a:pt x="1015" y="1950"/>
                  </a:lnTo>
                  <a:lnTo>
                    <a:pt x="1334" y="1333"/>
                  </a:lnTo>
                  <a:lnTo>
                    <a:pt x="2010" y="975"/>
                  </a:lnTo>
                  <a:lnTo>
                    <a:pt x="1334" y="65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660550" y="4416600"/>
              <a:ext cx="32350" cy="30375"/>
            </a:xfrm>
            <a:custGeom>
              <a:avLst/>
              <a:gdLst/>
              <a:ahLst/>
              <a:cxnLst/>
              <a:rect l="l" t="t" r="r" b="b"/>
              <a:pathLst>
                <a:path w="1294" h="1215" extrusionOk="0">
                  <a:moveTo>
                    <a:pt x="657" y="1"/>
                  </a:moveTo>
                  <a:lnTo>
                    <a:pt x="438" y="399"/>
                  </a:lnTo>
                  <a:lnTo>
                    <a:pt x="1" y="617"/>
                  </a:lnTo>
                  <a:lnTo>
                    <a:pt x="438" y="816"/>
                  </a:lnTo>
                  <a:lnTo>
                    <a:pt x="657" y="1214"/>
                  </a:lnTo>
                  <a:lnTo>
                    <a:pt x="876" y="816"/>
                  </a:lnTo>
                  <a:lnTo>
                    <a:pt x="1294" y="617"/>
                  </a:lnTo>
                  <a:lnTo>
                    <a:pt x="87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224375" y="4180525"/>
              <a:ext cx="576975" cy="75250"/>
            </a:xfrm>
            <a:custGeom>
              <a:avLst/>
              <a:gdLst/>
              <a:ahLst/>
              <a:cxnLst/>
              <a:rect l="l" t="t" r="r" b="b"/>
              <a:pathLst>
                <a:path w="23079" h="3010" extrusionOk="0">
                  <a:moveTo>
                    <a:pt x="16407" y="0"/>
                  </a:moveTo>
                  <a:cubicBezTo>
                    <a:pt x="14915" y="0"/>
                    <a:pt x="13330" y="154"/>
                    <a:pt x="12215" y="431"/>
                  </a:cubicBezTo>
                  <a:cubicBezTo>
                    <a:pt x="10986" y="743"/>
                    <a:pt x="9932" y="957"/>
                    <a:pt x="8844" y="957"/>
                  </a:cubicBezTo>
                  <a:cubicBezTo>
                    <a:pt x="7925" y="957"/>
                    <a:pt x="6981" y="804"/>
                    <a:pt x="5888" y="431"/>
                  </a:cubicBezTo>
                  <a:cubicBezTo>
                    <a:pt x="5092" y="165"/>
                    <a:pt x="4385" y="77"/>
                    <a:pt x="3795" y="77"/>
                  </a:cubicBezTo>
                  <a:cubicBezTo>
                    <a:pt x="2616" y="77"/>
                    <a:pt x="1909" y="431"/>
                    <a:pt x="1909" y="431"/>
                  </a:cubicBezTo>
                  <a:cubicBezTo>
                    <a:pt x="0" y="2298"/>
                    <a:pt x="3360" y="3009"/>
                    <a:pt x="6848" y="3009"/>
                  </a:cubicBezTo>
                  <a:cubicBezTo>
                    <a:pt x="8415" y="3009"/>
                    <a:pt x="10007" y="2866"/>
                    <a:pt x="11160" y="2619"/>
                  </a:cubicBezTo>
                  <a:cubicBezTo>
                    <a:pt x="12163" y="2417"/>
                    <a:pt x="13186" y="2347"/>
                    <a:pt x="14185" y="2347"/>
                  </a:cubicBezTo>
                  <a:cubicBezTo>
                    <a:pt x="16390" y="2347"/>
                    <a:pt x="18484" y="2686"/>
                    <a:pt x="20006" y="2686"/>
                  </a:cubicBezTo>
                  <a:cubicBezTo>
                    <a:pt x="20368" y="2686"/>
                    <a:pt x="20698" y="2667"/>
                    <a:pt x="20989" y="2619"/>
                  </a:cubicBezTo>
                  <a:cubicBezTo>
                    <a:pt x="23078" y="2301"/>
                    <a:pt x="21506" y="1227"/>
                    <a:pt x="20074" y="510"/>
                  </a:cubicBezTo>
                  <a:cubicBezTo>
                    <a:pt x="19342" y="159"/>
                    <a:pt x="17923" y="0"/>
                    <a:pt x="16407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289000" y="4189800"/>
              <a:ext cx="77125" cy="20900"/>
            </a:xfrm>
            <a:custGeom>
              <a:avLst/>
              <a:gdLst/>
              <a:ahLst/>
              <a:cxnLst/>
              <a:rect l="l" t="t" r="r" b="b"/>
              <a:pathLst>
                <a:path w="3085" h="836" extrusionOk="0">
                  <a:moveTo>
                    <a:pt x="1512" y="0"/>
                  </a:moveTo>
                  <a:cubicBezTo>
                    <a:pt x="1413" y="0"/>
                    <a:pt x="1293" y="20"/>
                    <a:pt x="1194" y="40"/>
                  </a:cubicBezTo>
                  <a:cubicBezTo>
                    <a:pt x="1074" y="60"/>
                    <a:pt x="975" y="119"/>
                    <a:pt x="876" y="139"/>
                  </a:cubicBezTo>
                  <a:cubicBezTo>
                    <a:pt x="677" y="219"/>
                    <a:pt x="498" y="318"/>
                    <a:pt x="378" y="418"/>
                  </a:cubicBezTo>
                  <a:cubicBezTo>
                    <a:pt x="100" y="617"/>
                    <a:pt x="0" y="836"/>
                    <a:pt x="0" y="836"/>
                  </a:cubicBezTo>
                  <a:cubicBezTo>
                    <a:pt x="0" y="836"/>
                    <a:pt x="199" y="816"/>
                    <a:pt x="517" y="716"/>
                  </a:cubicBezTo>
                  <a:cubicBezTo>
                    <a:pt x="816" y="657"/>
                    <a:pt x="1194" y="617"/>
                    <a:pt x="1532" y="597"/>
                  </a:cubicBezTo>
                  <a:lnTo>
                    <a:pt x="2089" y="597"/>
                  </a:lnTo>
                  <a:cubicBezTo>
                    <a:pt x="2109" y="584"/>
                    <a:pt x="2133" y="579"/>
                    <a:pt x="2160" y="579"/>
                  </a:cubicBezTo>
                  <a:cubicBezTo>
                    <a:pt x="2213" y="579"/>
                    <a:pt x="2275" y="597"/>
                    <a:pt x="2328" y="597"/>
                  </a:cubicBezTo>
                  <a:cubicBezTo>
                    <a:pt x="2408" y="597"/>
                    <a:pt x="2487" y="617"/>
                    <a:pt x="2547" y="617"/>
                  </a:cubicBezTo>
                  <a:cubicBezTo>
                    <a:pt x="2626" y="637"/>
                    <a:pt x="2706" y="637"/>
                    <a:pt x="2746" y="637"/>
                  </a:cubicBezTo>
                  <a:cubicBezTo>
                    <a:pt x="2825" y="657"/>
                    <a:pt x="2885" y="657"/>
                    <a:pt x="2925" y="657"/>
                  </a:cubicBezTo>
                  <a:lnTo>
                    <a:pt x="3084" y="657"/>
                  </a:lnTo>
                  <a:cubicBezTo>
                    <a:pt x="3084" y="657"/>
                    <a:pt x="3044" y="617"/>
                    <a:pt x="2985" y="537"/>
                  </a:cubicBezTo>
                  <a:cubicBezTo>
                    <a:pt x="2925" y="458"/>
                    <a:pt x="2825" y="338"/>
                    <a:pt x="2686" y="259"/>
                  </a:cubicBezTo>
                  <a:cubicBezTo>
                    <a:pt x="2626" y="239"/>
                    <a:pt x="2547" y="159"/>
                    <a:pt x="2447" y="139"/>
                  </a:cubicBezTo>
                  <a:cubicBezTo>
                    <a:pt x="2388" y="119"/>
                    <a:pt x="2288" y="60"/>
                    <a:pt x="2189" y="40"/>
                  </a:cubicBezTo>
                  <a:cubicBezTo>
                    <a:pt x="2089" y="40"/>
                    <a:pt x="1950" y="0"/>
                    <a:pt x="1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25725" y="4197250"/>
              <a:ext cx="118925" cy="26375"/>
            </a:xfrm>
            <a:custGeom>
              <a:avLst/>
              <a:gdLst/>
              <a:ahLst/>
              <a:cxnLst/>
              <a:rect l="l" t="t" r="r" b="b"/>
              <a:pathLst>
                <a:path w="4757" h="1055" extrusionOk="0">
                  <a:moveTo>
                    <a:pt x="1931" y="0"/>
                  </a:moveTo>
                  <a:cubicBezTo>
                    <a:pt x="1752" y="0"/>
                    <a:pt x="1573" y="20"/>
                    <a:pt x="1433" y="20"/>
                  </a:cubicBezTo>
                  <a:cubicBezTo>
                    <a:pt x="1095" y="40"/>
                    <a:pt x="837" y="120"/>
                    <a:pt x="638" y="199"/>
                  </a:cubicBezTo>
                  <a:cubicBezTo>
                    <a:pt x="180" y="339"/>
                    <a:pt x="1" y="538"/>
                    <a:pt x="1" y="538"/>
                  </a:cubicBezTo>
                  <a:cubicBezTo>
                    <a:pt x="1" y="538"/>
                    <a:pt x="192" y="563"/>
                    <a:pt x="564" y="563"/>
                  </a:cubicBezTo>
                  <a:cubicBezTo>
                    <a:pt x="657" y="563"/>
                    <a:pt x="761" y="562"/>
                    <a:pt x="876" y="558"/>
                  </a:cubicBezTo>
                  <a:cubicBezTo>
                    <a:pt x="1334" y="558"/>
                    <a:pt x="1891" y="597"/>
                    <a:pt x="2448" y="657"/>
                  </a:cubicBezTo>
                  <a:cubicBezTo>
                    <a:pt x="2567" y="657"/>
                    <a:pt x="2727" y="697"/>
                    <a:pt x="2846" y="717"/>
                  </a:cubicBezTo>
                  <a:cubicBezTo>
                    <a:pt x="2965" y="717"/>
                    <a:pt x="3125" y="737"/>
                    <a:pt x="3244" y="756"/>
                  </a:cubicBezTo>
                  <a:lnTo>
                    <a:pt x="3622" y="836"/>
                  </a:lnTo>
                  <a:cubicBezTo>
                    <a:pt x="3741" y="856"/>
                    <a:pt x="3841" y="896"/>
                    <a:pt x="3960" y="916"/>
                  </a:cubicBezTo>
                  <a:cubicBezTo>
                    <a:pt x="4080" y="936"/>
                    <a:pt x="4179" y="936"/>
                    <a:pt x="4279" y="955"/>
                  </a:cubicBezTo>
                  <a:cubicBezTo>
                    <a:pt x="4378" y="995"/>
                    <a:pt x="4458" y="995"/>
                    <a:pt x="4537" y="1015"/>
                  </a:cubicBezTo>
                  <a:cubicBezTo>
                    <a:pt x="4657" y="1055"/>
                    <a:pt x="4756" y="1055"/>
                    <a:pt x="4756" y="1055"/>
                  </a:cubicBezTo>
                  <a:cubicBezTo>
                    <a:pt x="4756" y="1055"/>
                    <a:pt x="4736" y="1015"/>
                    <a:pt x="4637" y="916"/>
                  </a:cubicBezTo>
                  <a:cubicBezTo>
                    <a:pt x="4557" y="836"/>
                    <a:pt x="4418" y="717"/>
                    <a:pt x="4219" y="597"/>
                  </a:cubicBezTo>
                  <a:cubicBezTo>
                    <a:pt x="4119" y="518"/>
                    <a:pt x="3980" y="438"/>
                    <a:pt x="3861" y="398"/>
                  </a:cubicBezTo>
                  <a:cubicBezTo>
                    <a:pt x="3741" y="339"/>
                    <a:pt x="3582" y="259"/>
                    <a:pt x="3443" y="219"/>
                  </a:cubicBezTo>
                  <a:cubicBezTo>
                    <a:pt x="3284" y="199"/>
                    <a:pt x="3144" y="120"/>
                    <a:pt x="2965" y="100"/>
                  </a:cubicBezTo>
                  <a:lnTo>
                    <a:pt x="2448" y="20"/>
                  </a:lnTo>
                  <a:cubicBezTo>
                    <a:pt x="2269" y="0"/>
                    <a:pt x="2090" y="0"/>
                    <a:pt x="1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041125" y="4626075"/>
              <a:ext cx="921375" cy="107450"/>
            </a:xfrm>
            <a:custGeom>
              <a:avLst/>
              <a:gdLst/>
              <a:ahLst/>
              <a:cxnLst/>
              <a:rect l="l" t="t" r="r" b="b"/>
              <a:pathLst>
                <a:path w="36855" h="4298" extrusionOk="0">
                  <a:moveTo>
                    <a:pt x="26146" y="0"/>
                  </a:moveTo>
                  <a:cubicBezTo>
                    <a:pt x="23785" y="0"/>
                    <a:pt x="21276" y="224"/>
                    <a:pt x="19485" y="635"/>
                  </a:cubicBezTo>
                  <a:cubicBezTo>
                    <a:pt x="17530" y="1075"/>
                    <a:pt x="15853" y="1371"/>
                    <a:pt x="14125" y="1371"/>
                  </a:cubicBezTo>
                  <a:cubicBezTo>
                    <a:pt x="12654" y="1371"/>
                    <a:pt x="11146" y="1156"/>
                    <a:pt x="9398" y="635"/>
                  </a:cubicBezTo>
                  <a:cubicBezTo>
                    <a:pt x="8124" y="250"/>
                    <a:pt x="6995" y="122"/>
                    <a:pt x="6054" y="122"/>
                  </a:cubicBezTo>
                  <a:cubicBezTo>
                    <a:pt x="4174" y="122"/>
                    <a:pt x="3051" y="635"/>
                    <a:pt x="3051" y="635"/>
                  </a:cubicBezTo>
                  <a:cubicBezTo>
                    <a:pt x="1" y="3284"/>
                    <a:pt x="5433" y="4297"/>
                    <a:pt x="11026" y="4297"/>
                  </a:cubicBezTo>
                  <a:cubicBezTo>
                    <a:pt x="13496" y="4297"/>
                    <a:pt x="15998" y="4100"/>
                    <a:pt x="17814" y="3758"/>
                  </a:cubicBezTo>
                  <a:cubicBezTo>
                    <a:pt x="19422" y="3464"/>
                    <a:pt x="21065" y="3362"/>
                    <a:pt x="22671" y="3362"/>
                  </a:cubicBezTo>
                  <a:cubicBezTo>
                    <a:pt x="26201" y="3362"/>
                    <a:pt x="29557" y="3851"/>
                    <a:pt x="31987" y="3851"/>
                  </a:cubicBezTo>
                  <a:cubicBezTo>
                    <a:pt x="32556" y="3851"/>
                    <a:pt x="33074" y="3825"/>
                    <a:pt x="33532" y="3758"/>
                  </a:cubicBezTo>
                  <a:cubicBezTo>
                    <a:pt x="36855" y="3321"/>
                    <a:pt x="34368" y="1769"/>
                    <a:pt x="32040" y="754"/>
                  </a:cubicBezTo>
                  <a:cubicBezTo>
                    <a:pt x="30867" y="238"/>
                    <a:pt x="28585" y="0"/>
                    <a:pt x="2614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144250" y="4639725"/>
              <a:ext cx="124375" cy="30075"/>
            </a:xfrm>
            <a:custGeom>
              <a:avLst/>
              <a:gdLst/>
              <a:ahLst/>
              <a:cxnLst/>
              <a:rect l="l" t="t" r="r" b="b"/>
              <a:pathLst>
                <a:path w="4975" h="1203" extrusionOk="0">
                  <a:moveTo>
                    <a:pt x="2589" y="1"/>
                  </a:moveTo>
                  <a:cubicBezTo>
                    <a:pt x="2534" y="1"/>
                    <a:pt x="2480" y="3"/>
                    <a:pt x="2428" y="9"/>
                  </a:cubicBezTo>
                  <a:cubicBezTo>
                    <a:pt x="2229" y="29"/>
                    <a:pt x="2050" y="29"/>
                    <a:pt x="1890" y="89"/>
                  </a:cubicBezTo>
                  <a:cubicBezTo>
                    <a:pt x="1711" y="109"/>
                    <a:pt x="1532" y="148"/>
                    <a:pt x="1393" y="208"/>
                  </a:cubicBezTo>
                  <a:cubicBezTo>
                    <a:pt x="1055" y="308"/>
                    <a:pt x="796" y="447"/>
                    <a:pt x="597" y="606"/>
                  </a:cubicBezTo>
                  <a:cubicBezTo>
                    <a:pt x="140" y="904"/>
                    <a:pt x="0" y="1203"/>
                    <a:pt x="0" y="1203"/>
                  </a:cubicBezTo>
                  <a:cubicBezTo>
                    <a:pt x="0" y="1203"/>
                    <a:pt x="319" y="1143"/>
                    <a:pt x="856" y="1123"/>
                  </a:cubicBezTo>
                  <a:cubicBezTo>
                    <a:pt x="1333" y="1044"/>
                    <a:pt x="1930" y="984"/>
                    <a:pt x="2507" y="944"/>
                  </a:cubicBezTo>
                  <a:cubicBezTo>
                    <a:pt x="2627" y="924"/>
                    <a:pt x="2786" y="924"/>
                    <a:pt x="2925" y="924"/>
                  </a:cubicBezTo>
                  <a:lnTo>
                    <a:pt x="3343" y="924"/>
                  </a:lnTo>
                  <a:cubicBezTo>
                    <a:pt x="3482" y="924"/>
                    <a:pt x="3621" y="944"/>
                    <a:pt x="3741" y="944"/>
                  </a:cubicBezTo>
                  <a:cubicBezTo>
                    <a:pt x="3880" y="944"/>
                    <a:pt x="3999" y="984"/>
                    <a:pt x="4119" y="984"/>
                  </a:cubicBezTo>
                  <a:cubicBezTo>
                    <a:pt x="4169" y="994"/>
                    <a:pt x="4223" y="994"/>
                    <a:pt x="4278" y="994"/>
                  </a:cubicBezTo>
                  <a:cubicBezTo>
                    <a:pt x="4333" y="994"/>
                    <a:pt x="4387" y="994"/>
                    <a:pt x="4437" y="1004"/>
                  </a:cubicBezTo>
                  <a:cubicBezTo>
                    <a:pt x="4537" y="1024"/>
                    <a:pt x="4636" y="1024"/>
                    <a:pt x="4716" y="1024"/>
                  </a:cubicBezTo>
                  <a:lnTo>
                    <a:pt x="4974" y="1024"/>
                  </a:lnTo>
                  <a:cubicBezTo>
                    <a:pt x="4974" y="1024"/>
                    <a:pt x="4915" y="944"/>
                    <a:pt x="4815" y="845"/>
                  </a:cubicBezTo>
                  <a:cubicBezTo>
                    <a:pt x="4696" y="745"/>
                    <a:pt x="4537" y="606"/>
                    <a:pt x="4318" y="487"/>
                  </a:cubicBezTo>
                  <a:cubicBezTo>
                    <a:pt x="4218" y="407"/>
                    <a:pt x="4099" y="327"/>
                    <a:pt x="3940" y="288"/>
                  </a:cubicBezTo>
                  <a:cubicBezTo>
                    <a:pt x="3820" y="228"/>
                    <a:pt x="3681" y="148"/>
                    <a:pt x="3502" y="128"/>
                  </a:cubicBezTo>
                  <a:cubicBezTo>
                    <a:pt x="3323" y="89"/>
                    <a:pt x="3144" y="29"/>
                    <a:pt x="2985" y="29"/>
                  </a:cubicBezTo>
                  <a:cubicBezTo>
                    <a:pt x="2858" y="15"/>
                    <a:pt x="2722" y="1"/>
                    <a:pt x="2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82925" y="4650675"/>
              <a:ext cx="188550" cy="39525"/>
            </a:xfrm>
            <a:custGeom>
              <a:avLst/>
              <a:gdLst/>
              <a:ahLst/>
              <a:cxnLst/>
              <a:rect l="l" t="t" r="r" b="b"/>
              <a:pathLst>
                <a:path w="7542" h="1581" extrusionOk="0">
                  <a:moveTo>
                    <a:pt x="2829" y="1"/>
                  </a:moveTo>
                  <a:cubicBezTo>
                    <a:pt x="2637" y="1"/>
                    <a:pt x="2458" y="19"/>
                    <a:pt x="2269" y="49"/>
                  </a:cubicBezTo>
                  <a:cubicBezTo>
                    <a:pt x="1772" y="88"/>
                    <a:pt x="1354" y="168"/>
                    <a:pt x="996" y="287"/>
                  </a:cubicBezTo>
                  <a:cubicBezTo>
                    <a:pt x="299" y="486"/>
                    <a:pt x="1" y="765"/>
                    <a:pt x="1" y="765"/>
                  </a:cubicBezTo>
                  <a:cubicBezTo>
                    <a:pt x="1" y="765"/>
                    <a:pt x="538" y="785"/>
                    <a:pt x="1274" y="864"/>
                  </a:cubicBezTo>
                  <a:cubicBezTo>
                    <a:pt x="2030" y="884"/>
                    <a:pt x="2926" y="904"/>
                    <a:pt x="3781" y="1004"/>
                  </a:cubicBezTo>
                  <a:cubicBezTo>
                    <a:pt x="4020" y="1043"/>
                    <a:pt x="4219" y="1063"/>
                    <a:pt x="4438" y="1083"/>
                  </a:cubicBezTo>
                  <a:cubicBezTo>
                    <a:pt x="4657" y="1103"/>
                    <a:pt x="4856" y="1163"/>
                    <a:pt x="5074" y="1183"/>
                  </a:cubicBezTo>
                  <a:cubicBezTo>
                    <a:pt x="5313" y="1203"/>
                    <a:pt x="5512" y="1262"/>
                    <a:pt x="5711" y="1282"/>
                  </a:cubicBezTo>
                  <a:cubicBezTo>
                    <a:pt x="5910" y="1302"/>
                    <a:pt x="6109" y="1362"/>
                    <a:pt x="6268" y="1382"/>
                  </a:cubicBezTo>
                  <a:cubicBezTo>
                    <a:pt x="6447" y="1402"/>
                    <a:pt x="6626" y="1441"/>
                    <a:pt x="6766" y="1461"/>
                  </a:cubicBezTo>
                  <a:cubicBezTo>
                    <a:pt x="6925" y="1481"/>
                    <a:pt x="7044" y="1501"/>
                    <a:pt x="7164" y="1541"/>
                  </a:cubicBezTo>
                  <a:cubicBezTo>
                    <a:pt x="7402" y="1561"/>
                    <a:pt x="7542" y="1581"/>
                    <a:pt x="7542" y="1581"/>
                  </a:cubicBezTo>
                  <a:cubicBezTo>
                    <a:pt x="7542" y="1581"/>
                    <a:pt x="7502" y="1501"/>
                    <a:pt x="7343" y="1382"/>
                  </a:cubicBezTo>
                  <a:cubicBezTo>
                    <a:pt x="7223" y="1262"/>
                    <a:pt x="7004" y="1083"/>
                    <a:pt x="6666" y="904"/>
                  </a:cubicBezTo>
                  <a:cubicBezTo>
                    <a:pt x="6507" y="805"/>
                    <a:pt x="6328" y="705"/>
                    <a:pt x="6129" y="645"/>
                  </a:cubicBezTo>
                  <a:cubicBezTo>
                    <a:pt x="5890" y="566"/>
                    <a:pt x="5711" y="466"/>
                    <a:pt x="5453" y="387"/>
                  </a:cubicBezTo>
                  <a:cubicBezTo>
                    <a:pt x="5214" y="307"/>
                    <a:pt x="4955" y="248"/>
                    <a:pt x="4677" y="188"/>
                  </a:cubicBezTo>
                  <a:cubicBezTo>
                    <a:pt x="4418" y="148"/>
                    <a:pt x="4139" y="88"/>
                    <a:pt x="3861" y="68"/>
                  </a:cubicBezTo>
                  <a:cubicBezTo>
                    <a:pt x="3582" y="49"/>
                    <a:pt x="3324" y="9"/>
                    <a:pt x="3045" y="9"/>
                  </a:cubicBezTo>
                  <a:cubicBezTo>
                    <a:pt x="2970" y="3"/>
                    <a:pt x="2899" y="1"/>
                    <a:pt x="2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914675" y="4965975"/>
              <a:ext cx="1165225" cy="115625"/>
            </a:xfrm>
            <a:custGeom>
              <a:avLst/>
              <a:gdLst/>
              <a:ahLst/>
              <a:cxnLst/>
              <a:rect l="l" t="t" r="r" b="b"/>
              <a:pathLst>
                <a:path w="46609" h="4625" extrusionOk="0">
                  <a:moveTo>
                    <a:pt x="33129" y="1"/>
                  </a:moveTo>
                  <a:cubicBezTo>
                    <a:pt x="30124" y="1"/>
                    <a:pt x="26928" y="244"/>
                    <a:pt x="24663" y="687"/>
                  </a:cubicBezTo>
                  <a:cubicBezTo>
                    <a:pt x="22205" y="1168"/>
                    <a:pt x="20091" y="1483"/>
                    <a:pt x="17918" y="1483"/>
                  </a:cubicBezTo>
                  <a:cubicBezTo>
                    <a:pt x="16045" y="1483"/>
                    <a:pt x="14129" y="1249"/>
                    <a:pt x="11909" y="687"/>
                  </a:cubicBezTo>
                  <a:cubicBezTo>
                    <a:pt x="10297" y="283"/>
                    <a:pt x="8867" y="148"/>
                    <a:pt x="7676" y="148"/>
                  </a:cubicBezTo>
                  <a:cubicBezTo>
                    <a:pt x="5295" y="148"/>
                    <a:pt x="3871" y="687"/>
                    <a:pt x="3871" y="687"/>
                  </a:cubicBezTo>
                  <a:cubicBezTo>
                    <a:pt x="1" y="3535"/>
                    <a:pt x="6895" y="4625"/>
                    <a:pt x="13986" y="4625"/>
                  </a:cubicBezTo>
                  <a:cubicBezTo>
                    <a:pt x="17103" y="4625"/>
                    <a:pt x="20257" y="4414"/>
                    <a:pt x="22554" y="4050"/>
                  </a:cubicBezTo>
                  <a:cubicBezTo>
                    <a:pt x="24604" y="3725"/>
                    <a:pt x="26700" y="3614"/>
                    <a:pt x="28749" y="3614"/>
                  </a:cubicBezTo>
                  <a:cubicBezTo>
                    <a:pt x="33221" y="3614"/>
                    <a:pt x="37471" y="4144"/>
                    <a:pt x="40537" y="4144"/>
                  </a:cubicBezTo>
                  <a:cubicBezTo>
                    <a:pt x="41233" y="4144"/>
                    <a:pt x="41867" y="4117"/>
                    <a:pt x="42430" y="4050"/>
                  </a:cubicBezTo>
                  <a:cubicBezTo>
                    <a:pt x="46608" y="3553"/>
                    <a:pt x="43445" y="1901"/>
                    <a:pt x="40540" y="807"/>
                  </a:cubicBezTo>
                  <a:cubicBezTo>
                    <a:pt x="39063" y="254"/>
                    <a:pt x="36195" y="1"/>
                    <a:pt x="3312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045250" y="4979750"/>
              <a:ext cx="155725" cy="33275"/>
            </a:xfrm>
            <a:custGeom>
              <a:avLst/>
              <a:gdLst/>
              <a:ahLst/>
              <a:cxnLst/>
              <a:rect l="l" t="t" r="r" b="b"/>
              <a:pathLst>
                <a:path w="6229" h="1331" extrusionOk="0">
                  <a:moveTo>
                    <a:pt x="3243" y="0"/>
                  </a:moveTo>
                  <a:cubicBezTo>
                    <a:pt x="3171" y="0"/>
                    <a:pt x="3099" y="5"/>
                    <a:pt x="3025" y="17"/>
                  </a:cubicBezTo>
                  <a:cubicBezTo>
                    <a:pt x="2806" y="37"/>
                    <a:pt x="2587" y="37"/>
                    <a:pt x="2349" y="77"/>
                  </a:cubicBezTo>
                  <a:cubicBezTo>
                    <a:pt x="2130" y="117"/>
                    <a:pt x="1931" y="176"/>
                    <a:pt x="1732" y="236"/>
                  </a:cubicBezTo>
                  <a:cubicBezTo>
                    <a:pt x="1334" y="355"/>
                    <a:pt x="996" y="495"/>
                    <a:pt x="737" y="674"/>
                  </a:cubicBezTo>
                  <a:cubicBezTo>
                    <a:pt x="200" y="1012"/>
                    <a:pt x="1" y="1330"/>
                    <a:pt x="1" y="1330"/>
                  </a:cubicBezTo>
                  <a:cubicBezTo>
                    <a:pt x="1" y="1330"/>
                    <a:pt x="399" y="1271"/>
                    <a:pt x="1036" y="1171"/>
                  </a:cubicBezTo>
                  <a:cubicBezTo>
                    <a:pt x="1632" y="1111"/>
                    <a:pt x="2388" y="1032"/>
                    <a:pt x="3105" y="1012"/>
                  </a:cubicBezTo>
                  <a:cubicBezTo>
                    <a:pt x="3284" y="972"/>
                    <a:pt x="3483" y="972"/>
                    <a:pt x="3642" y="972"/>
                  </a:cubicBezTo>
                  <a:lnTo>
                    <a:pt x="4179" y="972"/>
                  </a:lnTo>
                  <a:cubicBezTo>
                    <a:pt x="4378" y="972"/>
                    <a:pt x="4517" y="1012"/>
                    <a:pt x="4696" y="1012"/>
                  </a:cubicBezTo>
                  <a:cubicBezTo>
                    <a:pt x="4876" y="1012"/>
                    <a:pt x="5015" y="1032"/>
                    <a:pt x="5174" y="1032"/>
                  </a:cubicBezTo>
                  <a:cubicBezTo>
                    <a:pt x="5244" y="1042"/>
                    <a:pt x="5318" y="1042"/>
                    <a:pt x="5390" y="1042"/>
                  </a:cubicBezTo>
                  <a:cubicBezTo>
                    <a:pt x="5462" y="1042"/>
                    <a:pt x="5532" y="1042"/>
                    <a:pt x="5592" y="1052"/>
                  </a:cubicBezTo>
                  <a:cubicBezTo>
                    <a:pt x="5711" y="1072"/>
                    <a:pt x="5811" y="1072"/>
                    <a:pt x="5910" y="1072"/>
                  </a:cubicBezTo>
                  <a:lnTo>
                    <a:pt x="6228" y="1072"/>
                  </a:lnTo>
                  <a:cubicBezTo>
                    <a:pt x="6228" y="1072"/>
                    <a:pt x="6169" y="1012"/>
                    <a:pt x="6030" y="912"/>
                  </a:cubicBezTo>
                  <a:cubicBezTo>
                    <a:pt x="5890" y="813"/>
                    <a:pt x="5711" y="634"/>
                    <a:pt x="5413" y="514"/>
                  </a:cubicBezTo>
                  <a:cubicBezTo>
                    <a:pt x="5273" y="435"/>
                    <a:pt x="5114" y="355"/>
                    <a:pt x="4935" y="316"/>
                  </a:cubicBezTo>
                  <a:cubicBezTo>
                    <a:pt x="4776" y="236"/>
                    <a:pt x="4577" y="156"/>
                    <a:pt x="4378" y="136"/>
                  </a:cubicBezTo>
                  <a:cubicBezTo>
                    <a:pt x="4179" y="77"/>
                    <a:pt x="3940" y="37"/>
                    <a:pt x="3722" y="37"/>
                  </a:cubicBezTo>
                  <a:cubicBezTo>
                    <a:pt x="3557" y="23"/>
                    <a:pt x="3402" y="0"/>
                    <a:pt x="3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26700" y="4991900"/>
              <a:ext cx="238775" cy="41500"/>
            </a:xfrm>
            <a:custGeom>
              <a:avLst/>
              <a:gdLst/>
              <a:ahLst/>
              <a:cxnLst/>
              <a:rect l="l" t="t" r="r" b="b"/>
              <a:pathLst>
                <a:path w="9551" h="1660" extrusionOk="0">
                  <a:moveTo>
                    <a:pt x="3549" y="1"/>
                  </a:moveTo>
                  <a:cubicBezTo>
                    <a:pt x="3303" y="1"/>
                    <a:pt x="3059" y="19"/>
                    <a:pt x="2826" y="48"/>
                  </a:cubicBezTo>
                  <a:cubicBezTo>
                    <a:pt x="2209" y="88"/>
                    <a:pt x="1672" y="188"/>
                    <a:pt x="1234" y="327"/>
                  </a:cubicBezTo>
                  <a:cubicBezTo>
                    <a:pt x="379" y="546"/>
                    <a:pt x="1" y="844"/>
                    <a:pt x="1" y="844"/>
                  </a:cubicBezTo>
                  <a:cubicBezTo>
                    <a:pt x="1" y="844"/>
                    <a:pt x="637" y="864"/>
                    <a:pt x="1632" y="884"/>
                  </a:cubicBezTo>
                  <a:cubicBezTo>
                    <a:pt x="2587" y="924"/>
                    <a:pt x="3702" y="964"/>
                    <a:pt x="4816" y="1063"/>
                  </a:cubicBezTo>
                  <a:cubicBezTo>
                    <a:pt x="5094" y="1063"/>
                    <a:pt x="5373" y="1123"/>
                    <a:pt x="5651" y="1143"/>
                  </a:cubicBezTo>
                  <a:cubicBezTo>
                    <a:pt x="5950" y="1163"/>
                    <a:pt x="6189" y="1222"/>
                    <a:pt x="6467" y="1242"/>
                  </a:cubicBezTo>
                  <a:cubicBezTo>
                    <a:pt x="6746" y="1262"/>
                    <a:pt x="6984" y="1322"/>
                    <a:pt x="7243" y="1342"/>
                  </a:cubicBezTo>
                  <a:cubicBezTo>
                    <a:pt x="7482" y="1362"/>
                    <a:pt x="7740" y="1421"/>
                    <a:pt x="7959" y="1441"/>
                  </a:cubicBezTo>
                  <a:cubicBezTo>
                    <a:pt x="8158" y="1481"/>
                    <a:pt x="8397" y="1501"/>
                    <a:pt x="8576" y="1541"/>
                  </a:cubicBezTo>
                  <a:cubicBezTo>
                    <a:pt x="8755" y="1560"/>
                    <a:pt x="8934" y="1580"/>
                    <a:pt x="9073" y="1600"/>
                  </a:cubicBezTo>
                  <a:cubicBezTo>
                    <a:pt x="9372" y="1640"/>
                    <a:pt x="9551" y="1660"/>
                    <a:pt x="9551" y="1660"/>
                  </a:cubicBezTo>
                  <a:cubicBezTo>
                    <a:pt x="9551" y="1660"/>
                    <a:pt x="9452" y="1560"/>
                    <a:pt x="9272" y="1441"/>
                  </a:cubicBezTo>
                  <a:cubicBezTo>
                    <a:pt x="9073" y="1322"/>
                    <a:pt x="8835" y="1123"/>
                    <a:pt x="8397" y="944"/>
                  </a:cubicBezTo>
                  <a:cubicBezTo>
                    <a:pt x="8198" y="844"/>
                    <a:pt x="7999" y="705"/>
                    <a:pt x="7740" y="645"/>
                  </a:cubicBezTo>
                  <a:cubicBezTo>
                    <a:pt x="7462" y="566"/>
                    <a:pt x="7183" y="466"/>
                    <a:pt x="6885" y="387"/>
                  </a:cubicBezTo>
                  <a:cubicBezTo>
                    <a:pt x="6567" y="327"/>
                    <a:pt x="6268" y="247"/>
                    <a:pt x="5910" y="188"/>
                  </a:cubicBezTo>
                  <a:cubicBezTo>
                    <a:pt x="5572" y="148"/>
                    <a:pt x="5214" y="88"/>
                    <a:pt x="4875" y="68"/>
                  </a:cubicBezTo>
                  <a:cubicBezTo>
                    <a:pt x="4517" y="48"/>
                    <a:pt x="4179" y="9"/>
                    <a:pt x="3821" y="9"/>
                  </a:cubicBezTo>
                  <a:cubicBezTo>
                    <a:pt x="3730" y="3"/>
                    <a:pt x="3640" y="1"/>
                    <a:pt x="3549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66" name="Google Shape;266;p2"/>
          <p:cNvGrpSpPr/>
          <p:nvPr/>
        </p:nvGrpSpPr>
        <p:grpSpPr>
          <a:xfrm>
            <a:off x="-84450" y="6192281"/>
            <a:ext cx="12391679" cy="635568"/>
            <a:chOff x="-63338" y="4415611"/>
            <a:chExt cx="9293759" cy="476676"/>
          </a:xfrm>
        </p:grpSpPr>
        <p:grpSp>
          <p:nvGrpSpPr>
            <p:cNvPr id="267" name="Google Shape;267;p2"/>
            <p:cNvGrpSpPr/>
            <p:nvPr/>
          </p:nvGrpSpPr>
          <p:grpSpPr>
            <a:xfrm>
              <a:off x="-63338" y="4432610"/>
              <a:ext cx="3386121" cy="399505"/>
              <a:chOff x="581300" y="3757663"/>
              <a:chExt cx="696575" cy="73925"/>
            </a:xfrm>
          </p:grpSpPr>
          <p:sp>
            <p:nvSpPr>
              <p:cNvPr id="268" name="Google Shape;26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2" name="Google Shape;272;p2"/>
            <p:cNvGrpSpPr/>
            <p:nvPr/>
          </p:nvGrpSpPr>
          <p:grpSpPr>
            <a:xfrm>
              <a:off x="3072586" y="4492781"/>
              <a:ext cx="3386121" cy="399505"/>
              <a:chOff x="581300" y="3757663"/>
              <a:chExt cx="696575" cy="73925"/>
            </a:xfrm>
          </p:grpSpPr>
          <p:sp>
            <p:nvSpPr>
              <p:cNvPr id="273" name="Google Shape;273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7" name="Google Shape;277;p2"/>
            <p:cNvGrpSpPr/>
            <p:nvPr/>
          </p:nvGrpSpPr>
          <p:grpSpPr>
            <a:xfrm>
              <a:off x="5844300" y="4415611"/>
              <a:ext cx="3386121" cy="399505"/>
              <a:chOff x="581300" y="3757663"/>
              <a:chExt cx="696575" cy="73925"/>
            </a:xfrm>
          </p:grpSpPr>
          <p:sp>
            <p:nvSpPr>
              <p:cNvPr id="278" name="Google Shape;27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82" name="Google Shape;282;p2"/>
          <p:cNvGrpSpPr/>
          <p:nvPr/>
        </p:nvGrpSpPr>
        <p:grpSpPr>
          <a:xfrm>
            <a:off x="8980950" y="5013919"/>
            <a:ext cx="880189" cy="1546384"/>
            <a:chOff x="5711575" y="4495200"/>
            <a:chExt cx="358150" cy="629225"/>
          </a:xfrm>
        </p:grpSpPr>
        <p:sp>
          <p:nvSpPr>
            <p:cNvPr id="283" name="Google Shape;283;p2"/>
            <p:cNvSpPr/>
            <p:nvPr/>
          </p:nvSpPr>
          <p:spPr>
            <a:xfrm>
              <a:off x="5711575" y="4504650"/>
              <a:ext cx="358150" cy="413375"/>
            </a:xfrm>
            <a:custGeom>
              <a:avLst/>
              <a:gdLst/>
              <a:ahLst/>
              <a:cxnLst/>
              <a:rect l="l" t="t" r="r" b="b"/>
              <a:pathLst>
                <a:path w="14326" h="16535" extrusionOk="0">
                  <a:moveTo>
                    <a:pt x="7163" y="0"/>
                  </a:moveTo>
                  <a:cubicBezTo>
                    <a:pt x="3204" y="0"/>
                    <a:pt x="0" y="3721"/>
                    <a:pt x="0" y="8277"/>
                  </a:cubicBezTo>
                  <a:cubicBezTo>
                    <a:pt x="0" y="12813"/>
                    <a:pt x="3204" y="16534"/>
                    <a:pt x="7163" y="16534"/>
                  </a:cubicBezTo>
                  <a:cubicBezTo>
                    <a:pt x="11122" y="16534"/>
                    <a:pt x="14326" y="12813"/>
                    <a:pt x="14326" y="8277"/>
                  </a:cubicBezTo>
                  <a:cubicBezTo>
                    <a:pt x="14326" y="3721"/>
                    <a:pt x="11122" y="40"/>
                    <a:pt x="7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5819000" y="4711575"/>
              <a:ext cx="146275" cy="412850"/>
            </a:xfrm>
            <a:custGeom>
              <a:avLst/>
              <a:gdLst/>
              <a:ahLst/>
              <a:cxnLst/>
              <a:rect l="l" t="t" r="r" b="b"/>
              <a:pathLst>
                <a:path w="5851" h="16514" extrusionOk="0">
                  <a:moveTo>
                    <a:pt x="2786" y="0"/>
                  </a:moveTo>
                  <a:lnTo>
                    <a:pt x="2488" y="4417"/>
                  </a:lnTo>
                  <a:lnTo>
                    <a:pt x="220" y="1214"/>
                  </a:lnTo>
                  <a:lnTo>
                    <a:pt x="1" y="1353"/>
                  </a:lnTo>
                  <a:lnTo>
                    <a:pt x="2488" y="5710"/>
                  </a:lnTo>
                  <a:lnTo>
                    <a:pt x="2488" y="16514"/>
                  </a:lnTo>
                  <a:lnTo>
                    <a:pt x="3264" y="16514"/>
                  </a:lnTo>
                  <a:lnTo>
                    <a:pt x="3264" y="3621"/>
                  </a:lnTo>
                  <a:lnTo>
                    <a:pt x="4279" y="2587"/>
                  </a:lnTo>
                  <a:lnTo>
                    <a:pt x="5652" y="2885"/>
                  </a:lnTo>
                  <a:lnTo>
                    <a:pt x="5771" y="2706"/>
                  </a:lnTo>
                  <a:lnTo>
                    <a:pt x="4796" y="2030"/>
                  </a:lnTo>
                  <a:lnTo>
                    <a:pt x="5850" y="955"/>
                  </a:lnTo>
                  <a:lnTo>
                    <a:pt x="5632" y="756"/>
                  </a:lnTo>
                  <a:lnTo>
                    <a:pt x="3264" y="2527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5727475" y="4495200"/>
              <a:ext cx="340750" cy="146625"/>
            </a:xfrm>
            <a:custGeom>
              <a:avLst/>
              <a:gdLst/>
              <a:ahLst/>
              <a:cxnLst/>
              <a:rect l="l" t="t" r="r" b="b"/>
              <a:pathLst>
                <a:path w="13630" h="5865" extrusionOk="0">
                  <a:moveTo>
                    <a:pt x="6408" y="0"/>
                  </a:moveTo>
                  <a:cubicBezTo>
                    <a:pt x="6408" y="0"/>
                    <a:pt x="2528" y="159"/>
                    <a:pt x="459" y="3741"/>
                  </a:cubicBezTo>
                  <a:cubicBezTo>
                    <a:pt x="459" y="3741"/>
                    <a:pt x="0" y="4446"/>
                    <a:pt x="992" y="4446"/>
                  </a:cubicBezTo>
                  <a:cubicBezTo>
                    <a:pt x="1054" y="4446"/>
                    <a:pt x="1121" y="4443"/>
                    <a:pt x="1195" y="4437"/>
                  </a:cubicBezTo>
                  <a:cubicBezTo>
                    <a:pt x="2105" y="4366"/>
                    <a:pt x="2863" y="3654"/>
                    <a:pt x="3876" y="3654"/>
                  </a:cubicBezTo>
                  <a:cubicBezTo>
                    <a:pt x="4279" y="3654"/>
                    <a:pt x="4723" y="3767"/>
                    <a:pt x="5234" y="4079"/>
                  </a:cubicBezTo>
                  <a:cubicBezTo>
                    <a:pt x="6417" y="4802"/>
                    <a:pt x="6818" y="5204"/>
                    <a:pt x="7436" y="5204"/>
                  </a:cubicBezTo>
                  <a:cubicBezTo>
                    <a:pt x="7754" y="5204"/>
                    <a:pt x="8129" y="5098"/>
                    <a:pt x="8696" y="4875"/>
                  </a:cubicBezTo>
                  <a:cubicBezTo>
                    <a:pt x="9183" y="4673"/>
                    <a:pt x="9560" y="4592"/>
                    <a:pt x="9872" y="4592"/>
                  </a:cubicBezTo>
                  <a:cubicBezTo>
                    <a:pt x="10607" y="4592"/>
                    <a:pt x="10986" y="5041"/>
                    <a:pt x="11601" y="5432"/>
                  </a:cubicBezTo>
                  <a:cubicBezTo>
                    <a:pt x="12038" y="5720"/>
                    <a:pt x="12406" y="5865"/>
                    <a:pt x="12697" y="5865"/>
                  </a:cubicBezTo>
                  <a:cubicBezTo>
                    <a:pt x="12988" y="5865"/>
                    <a:pt x="13202" y="5720"/>
                    <a:pt x="13332" y="5432"/>
                  </a:cubicBezTo>
                  <a:cubicBezTo>
                    <a:pt x="13630" y="4875"/>
                    <a:pt x="11541" y="140"/>
                    <a:pt x="6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5865275" y="4568325"/>
              <a:ext cx="82100" cy="36825"/>
            </a:xfrm>
            <a:custGeom>
              <a:avLst/>
              <a:gdLst/>
              <a:ahLst/>
              <a:cxnLst/>
              <a:rect l="l" t="t" r="r" b="b"/>
              <a:pathLst>
                <a:path w="3284" h="1473" extrusionOk="0">
                  <a:moveTo>
                    <a:pt x="0" y="0"/>
                  </a:moveTo>
                  <a:cubicBezTo>
                    <a:pt x="0" y="0"/>
                    <a:pt x="100" y="219"/>
                    <a:pt x="358" y="557"/>
                  </a:cubicBezTo>
                  <a:cubicBezTo>
                    <a:pt x="617" y="816"/>
                    <a:pt x="995" y="1194"/>
                    <a:pt x="1512" y="1373"/>
                  </a:cubicBezTo>
                  <a:cubicBezTo>
                    <a:pt x="1632" y="1452"/>
                    <a:pt x="1791" y="1452"/>
                    <a:pt x="1910" y="1472"/>
                  </a:cubicBezTo>
                  <a:cubicBezTo>
                    <a:pt x="2030" y="1472"/>
                    <a:pt x="2189" y="1472"/>
                    <a:pt x="2308" y="1452"/>
                  </a:cubicBezTo>
                  <a:cubicBezTo>
                    <a:pt x="2428" y="1413"/>
                    <a:pt x="2547" y="1393"/>
                    <a:pt x="2647" y="1313"/>
                  </a:cubicBezTo>
                  <a:cubicBezTo>
                    <a:pt x="2786" y="1273"/>
                    <a:pt x="2845" y="1194"/>
                    <a:pt x="2925" y="1114"/>
                  </a:cubicBezTo>
                  <a:cubicBezTo>
                    <a:pt x="3005" y="1055"/>
                    <a:pt x="3044" y="995"/>
                    <a:pt x="3104" y="915"/>
                  </a:cubicBezTo>
                  <a:cubicBezTo>
                    <a:pt x="3144" y="856"/>
                    <a:pt x="3184" y="796"/>
                    <a:pt x="3204" y="756"/>
                  </a:cubicBezTo>
                  <a:lnTo>
                    <a:pt x="3283" y="597"/>
                  </a:lnTo>
                  <a:lnTo>
                    <a:pt x="3283" y="597"/>
                  </a:lnTo>
                  <a:cubicBezTo>
                    <a:pt x="3283" y="597"/>
                    <a:pt x="3223" y="617"/>
                    <a:pt x="3124" y="696"/>
                  </a:cubicBezTo>
                  <a:cubicBezTo>
                    <a:pt x="3084" y="716"/>
                    <a:pt x="3025" y="776"/>
                    <a:pt x="2985" y="816"/>
                  </a:cubicBezTo>
                  <a:cubicBezTo>
                    <a:pt x="2925" y="875"/>
                    <a:pt x="2845" y="895"/>
                    <a:pt x="2786" y="955"/>
                  </a:cubicBezTo>
                  <a:cubicBezTo>
                    <a:pt x="2706" y="995"/>
                    <a:pt x="2627" y="1015"/>
                    <a:pt x="2527" y="1035"/>
                  </a:cubicBezTo>
                  <a:cubicBezTo>
                    <a:pt x="2448" y="1074"/>
                    <a:pt x="2348" y="1074"/>
                    <a:pt x="2249" y="1094"/>
                  </a:cubicBezTo>
                  <a:cubicBezTo>
                    <a:pt x="2215" y="1101"/>
                    <a:pt x="2182" y="1103"/>
                    <a:pt x="2149" y="1103"/>
                  </a:cubicBezTo>
                  <a:cubicBezTo>
                    <a:pt x="2083" y="1103"/>
                    <a:pt x="2016" y="1094"/>
                    <a:pt x="1950" y="1094"/>
                  </a:cubicBezTo>
                  <a:cubicBezTo>
                    <a:pt x="1851" y="1074"/>
                    <a:pt x="1731" y="1074"/>
                    <a:pt x="1632" y="1015"/>
                  </a:cubicBezTo>
                  <a:cubicBezTo>
                    <a:pt x="1413" y="955"/>
                    <a:pt x="1214" y="816"/>
                    <a:pt x="1015" y="716"/>
                  </a:cubicBezTo>
                  <a:cubicBezTo>
                    <a:pt x="816" y="597"/>
                    <a:pt x="637" y="478"/>
                    <a:pt x="498" y="3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5995600" y="4584725"/>
              <a:ext cx="59200" cy="40550"/>
            </a:xfrm>
            <a:custGeom>
              <a:avLst/>
              <a:gdLst/>
              <a:ahLst/>
              <a:cxnLst/>
              <a:rect l="l" t="t" r="r" b="b"/>
              <a:pathLst>
                <a:path w="2368" h="1622" extrusionOk="0">
                  <a:moveTo>
                    <a:pt x="0" y="1"/>
                  </a:moveTo>
                  <a:cubicBezTo>
                    <a:pt x="0" y="1"/>
                    <a:pt x="100" y="220"/>
                    <a:pt x="299" y="558"/>
                  </a:cubicBezTo>
                  <a:cubicBezTo>
                    <a:pt x="498" y="856"/>
                    <a:pt x="816" y="1254"/>
                    <a:pt x="1194" y="1493"/>
                  </a:cubicBezTo>
                  <a:cubicBezTo>
                    <a:pt x="1293" y="1533"/>
                    <a:pt x="1393" y="1552"/>
                    <a:pt x="1492" y="1612"/>
                  </a:cubicBezTo>
                  <a:cubicBezTo>
                    <a:pt x="1559" y="1612"/>
                    <a:pt x="1625" y="1621"/>
                    <a:pt x="1685" y="1621"/>
                  </a:cubicBezTo>
                  <a:cubicBezTo>
                    <a:pt x="1716" y="1621"/>
                    <a:pt x="1744" y="1619"/>
                    <a:pt x="1771" y="1612"/>
                  </a:cubicBezTo>
                  <a:cubicBezTo>
                    <a:pt x="1831" y="1592"/>
                    <a:pt x="1910" y="1552"/>
                    <a:pt x="1990" y="1513"/>
                  </a:cubicBezTo>
                  <a:cubicBezTo>
                    <a:pt x="2069" y="1453"/>
                    <a:pt x="2109" y="1413"/>
                    <a:pt x="2169" y="1334"/>
                  </a:cubicBezTo>
                  <a:cubicBezTo>
                    <a:pt x="2189" y="1294"/>
                    <a:pt x="2229" y="1214"/>
                    <a:pt x="2268" y="1155"/>
                  </a:cubicBezTo>
                  <a:cubicBezTo>
                    <a:pt x="2288" y="1115"/>
                    <a:pt x="2288" y="1055"/>
                    <a:pt x="2308" y="1015"/>
                  </a:cubicBezTo>
                  <a:cubicBezTo>
                    <a:pt x="2368" y="916"/>
                    <a:pt x="2368" y="856"/>
                    <a:pt x="2368" y="856"/>
                  </a:cubicBezTo>
                  <a:lnTo>
                    <a:pt x="2368" y="856"/>
                  </a:lnTo>
                  <a:cubicBezTo>
                    <a:pt x="2368" y="856"/>
                    <a:pt x="2348" y="916"/>
                    <a:pt x="2288" y="956"/>
                  </a:cubicBezTo>
                  <a:cubicBezTo>
                    <a:pt x="2268" y="995"/>
                    <a:pt x="2209" y="1015"/>
                    <a:pt x="2189" y="1055"/>
                  </a:cubicBezTo>
                  <a:cubicBezTo>
                    <a:pt x="2169" y="1095"/>
                    <a:pt x="2109" y="1115"/>
                    <a:pt x="2069" y="1155"/>
                  </a:cubicBezTo>
                  <a:cubicBezTo>
                    <a:pt x="2010" y="1194"/>
                    <a:pt x="1950" y="1214"/>
                    <a:pt x="1890" y="1234"/>
                  </a:cubicBezTo>
                  <a:cubicBezTo>
                    <a:pt x="1850" y="1254"/>
                    <a:pt x="1771" y="1254"/>
                    <a:pt x="1691" y="1254"/>
                  </a:cubicBezTo>
                  <a:cubicBezTo>
                    <a:pt x="1671" y="1264"/>
                    <a:pt x="1653" y="1268"/>
                    <a:pt x="1635" y="1268"/>
                  </a:cubicBezTo>
                  <a:cubicBezTo>
                    <a:pt x="1581" y="1268"/>
                    <a:pt x="1532" y="1234"/>
                    <a:pt x="1472" y="1234"/>
                  </a:cubicBezTo>
                  <a:cubicBezTo>
                    <a:pt x="1393" y="1194"/>
                    <a:pt x="1313" y="1155"/>
                    <a:pt x="1254" y="1115"/>
                  </a:cubicBezTo>
                  <a:cubicBezTo>
                    <a:pt x="1094" y="1015"/>
                    <a:pt x="955" y="896"/>
                    <a:pt x="796" y="757"/>
                  </a:cubicBezTo>
                  <a:cubicBezTo>
                    <a:pt x="657" y="637"/>
                    <a:pt x="517" y="518"/>
                    <a:pt x="398" y="39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752350" y="4562850"/>
              <a:ext cx="61700" cy="27600"/>
            </a:xfrm>
            <a:custGeom>
              <a:avLst/>
              <a:gdLst/>
              <a:ahLst/>
              <a:cxnLst/>
              <a:rect l="l" t="t" r="r" b="b"/>
              <a:pathLst>
                <a:path w="2468" h="1104" extrusionOk="0">
                  <a:moveTo>
                    <a:pt x="2468" y="0"/>
                  </a:moveTo>
                  <a:lnTo>
                    <a:pt x="2468" y="0"/>
                  </a:lnTo>
                  <a:cubicBezTo>
                    <a:pt x="2468" y="0"/>
                    <a:pt x="2289" y="100"/>
                    <a:pt x="2030" y="279"/>
                  </a:cubicBezTo>
                  <a:cubicBezTo>
                    <a:pt x="1891" y="338"/>
                    <a:pt x="1732" y="438"/>
                    <a:pt x="1573" y="517"/>
                  </a:cubicBezTo>
                  <a:cubicBezTo>
                    <a:pt x="1394" y="597"/>
                    <a:pt x="1234" y="697"/>
                    <a:pt x="1055" y="736"/>
                  </a:cubicBezTo>
                  <a:cubicBezTo>
                    <a:pt x="956" y="796"/>
                    <a:pt x="876" y="796"/>
                    <a:pt x="797" y="816"/>
                  </a:cubicBezTo>
                  <a:cubicBezTo>
                    <a:pt x="737" y="816"/>
                    <a:pt x="657" y="836"/>
                    <a:pt x="578" y="836"/>
                  </a:cubicBezTo>
                  <a:cubicBezTo>
                    <a:pt x="498" y="836"/>
                    <a:pt x="458" y="836"/>
                    <a:pt x="399" y="816"/>
                  </a:cubicBezTo>
                  <a:cubicBezTo>
                    <a:pt x="359" y="796"/>
                    <a:pt x="299" y="796"/>
                    <a:pt x="260" y="736"/>
                  </a:cubicBezTo>
                  <a:cubicBezTo>
                    <a:pt x="240" y="716"/>
                    <a:pt x="180" y="697"/>
                    <a:pt x="160" y="677"/>
                  </a:cubicBezTo>
                  <a:lnTo>
                    <a:pt x="80" y="597"/>
                  </a:lnTo>
                  <a:lnTo>
                    <a:pt x="1" y="517"/>
                  </a:lnTo>
                  <a:lnTo>
                    <a:pt x="1" y="617"/>
                  </a:lnTo>
                  <a:cubicBezTo>
                    <a:pt x="1" y="637"/>
                    <a:pt x="1" y="697"/>
                    <a:pt x="41" y="736"/>
                  </a:cubicBezTo>
                  <a:cubicBezTo>
                    <a:pt x="41" y="796"/>
                    <a:pt x="80" y="816"/>
                    <a:pt x="100" y="895"/>
                  </a:cubicBezTo>
                  <a:cubicBezTo>
                    <a:pt x="140" y="935"/>
                    <a:pt x="180" y="995"/>
                    <a:pt x="240" y="1015"/>
                  </a:cubicBezTo>
                  <a:cubicBezTo>
                    <a:pt x="279" y="1075"/>
                    <a:pt x="359" y="1094"/>
                    <a:pt x="439" y="1094"/>
                  </a:cubicBezTo>
                  <a:cubicBezTo>
                    <a:pt x="458" y="1101"/>
                    <a:pt x="483" y="1103"/>
                    <a:pt x="510" y="1103"/>
                  </a:cubicBezTo>
                  <a:cubicBezTo>
                    <a:pt x="565" y="1103"/>
                    <a:pt x="631" y="1094"/>
                    <a:pt x="697" y="1094"/>
                  </a:cubicBezTo>
                  <a:cubicBezTo>
                    <a:pt x="797" y="1075"/>
                    <a:pt x="896" y="1075"/>
                    <a:pt x="996" y="1015"/>
                  </a:cubicBezTo>
                  <a:cubicBezTo>
                    <a:pt x="1433" y="876"/>
                    <a:pt x="1792" y="617"/>
                    <a:pt x="2050" y="398"/>
                  </a:cubicBezTo>
                  <a:cubicBezTo>
                    <a:pt x="2329" y="179"/>
                    <a:pt x="2468" y="0"/>
                    <a:pt x="2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oogle Shape;289;p2"/>
          <p:cNvGrpSpPr/>
          <p:nvPr/>
        </p:nvGrpSpPr>
        <p:grpSpPr>
          <a:xfrm>
            <a:off x="11270372" y="5524969"/>
            <a:ext cx="468235" cy="1051361"/>
            <a:chOff x="5401200" y="3737150"/>
            <a:chExt cx="190525" cy="427800"/>
          </a:xfrm>
        </p:grpSpPr>
        <p:sp>
          <p:nvSpPr>
            <p:cNvPr id="290" name="Google Shape;290;p2"/>
            <p:cNvSpPr/>
            <p:nvPr/>
          </p:nvSpPr>
          <p:spPr>
            <a:xfrm>
              <a:off x="5401200" y="3744600"/>
              <a:ext cx="190525" cy="298975"/>
            </a:xfrm>
            <a:custGeom>
              <a:avLst/>
              <a:gdLst/>
              <a:ahLst/>
              <a:cxnLst/>
              <a:rect l="l" t="t" r="r" b="b"/>
              <a:pathLst>
                <a:path w="7621" h="11959" extrusionOk="0">
                  <a:moveTo>
                    <a:pt x="3800" y="1"/>
                  </a:moveTo>
                  <a:cubicBezTo>
                    <a:pt x="1711" y="1"/>
                    <a:pt x="0" y="2667"/>
                    <a:pt x="0" y="5970"/>
                  </a:cubicBezTo>
                  <a:cubicBezTo>
                    <a:pt x="0" y="9273"/>
                    <a:pt x="1691" y="11959"/>
                    <a:pt x="3800" y="11959"/>
                  </a:cubicBezTo>
                  <a:cubicBezTo>
                    <a:pt x="5889" y="11959"/>
                    <a:pt x="7620" y="9273"/>
                    <a:pt x="7620" y="5970"/>
                  </a:cubicBezTo>
                  <a:cubicBezTo>
                    <a:pt x="7620" y="2667"/>
                    <a:pt x="5889" y="1"/>
                    <a:pt x="3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448950" y="3893825"/>
              <a:ext cx="96025" cy="271125"/>
            </a:xfrm>
            <a:custGeom>
              <a:avLst/>
              <a:gdLst/>
              <a:ahLst/>
              <a:cxnLst/>
              <a:rect l="l" t="t" r="r" b="b"/>
              <a:pathLst>
                <a:path w="3841" h="10845" extrusionOk="0">
                  <a:moveTo>
                    <a:pt x="1870" y="1"/>
                  </a:moveTo>
                  <a:lnTo>
                    <a:pt x="1691" y="1692"/>
                  </a:lnTo>
                  <a:lnTo>
                    <a:pt x="139" y="518"/>
                  </a:lnTo>
                  <a:lnTo>
                    <a:pt x="0" y="637"/>
                  </a:lnTo>
                  <a:lnTo>
                    <a:pt x="677" y="1334"/>
                  </a:lnTo>
                  <a:lnTo>
                    <a:pt x="60" y="1772"/>
                  </a:lnTo>
                  <a:lnTo>
                    <a:pt x="139" y="1891"/>
                  </a:lnTo>
                  <a:lnTo>
                    <a:pt x="1035" y="1712"/>
                  </a:lnTo>
                  <a:lnTo>
                    <a:pt x="1691" y="2388"/>
                  </a:lnTo>
                  <a:lnTo>
                    <a:pt x="1691" y="10844"/>
                  </a:lnTo>
                  <a:lnTo>
                    <a:pt x="2189" y="10844"/>
                  </a:lnTo>
                  <a:lnTo>
                    <a:pt x="2189" y="3781"/>
                  </a:lnTo>
                  <a:lnTo>
                    <a:pt x="3840" y="916"/>
                  </a:lnTo>
                  <a:lnTo>
                    <a:pt x="3681" y="797"/>
                  </a:lnTo>
                  <a:lnTo>
                    <a:pt x="2189" y="2906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5409525" y="3737150"/>
              <a:ext cx="181200" cy="106225"/>
            </a:xfrm>
            <a:custGeom>
              <a:avLst/>
              <a:gdLst/>
              <a:ahLst/>
              <a:cxnLst/>
              <a:rect l="l" t="t" r="r" b="b"/>
              <a:pathLst>
                <a:path w="7248" h="4249" extrusionOk="0">
                  <a:moveTo>
                    <a:pt x="3408" y="0"/>
                  </a:moveTo>
                  <a:cubicBezTo>
                    <a:pt x="3408" y="0"/>
                    <a:pt x="1338" y="120"/>
                    <a:pt x="244" y="2706"/>
                  </a:cubicBezTo>
                  <a:cubicBezTo>
                    <a:pt x="244" y="2706"/>
                    <a:pt x="0" y="3211"/>
                    <a:pt x="523" y="3211"/>
                  </a:cubicBezTo>
                  <a:cubicBezTo>
                    <a:pt x="559" y="3211"/>
                    <a:pt x="598" y="3209"/>
                    <a:pt x="642" y="3204"/>
                  </a:cubicBezTo>
                  <a:cubicBezTo>
                    <a:pt x="1127" y="3147"/>
                    <a:pt x="1531" y="2618"/>
                    <a:pt x="2065" y="2618"/>
                  </a:cubicBezTo>
                  <a:cubicBezTo>
                    <a:pt x="2276" y="2618"/>
                    <a:pt x="2507" y="2700"/>
                    <a:pt x="2771" y="2925"/>
                  </a:cubicBezTo>
                  <a:cubicBezTo>
                    <a:pt x="3401" y="3451"/>
                    <a:pt x="3616" y="3751"/>
                    <a:pt x="3946" y="3751"/>
                  </a:cubicBezTo>
                  <a:cubicBezTo>
                    <a:pt x="4116" y="3751"/>
                    <a:pt x="4317" y="3671"/>
                    <a:pt x="4621" y="3502"/>
                  </a:cubicBezTo>
                  <a:cubicBezTo>
                    <a:pt x="4881" y="3360"/>
                    <a:pt x="5083" y="3303"/>
                    <a:pt x="5250" y="3303"/>
                  </a:cubicBezTo>
                  <a:cubicBezTo>
                    <a:pt x="5646" y="3303"/>
                    <a:pt x="5845" y="3626"/>
                    <a:pt x="6153" y="3920"/>
                  </a:cubicBezTo>
                  <a:cubicBezTo>
                    <a:pt x="6392" y="4139"/>
                    <a:pt x="6586" y="4248"/>
                    <a:pt x="6740" y="4248"/>
                  </a:cubicBezTo>
                  <a:cubicBezTo>
                    <a:pt x="6894" y="4248"/>
                    <a:pt x="7009" y="4139"/>
                    <a:pt x="7088" y="3920"/>
                  </a:cubicBezTo>
                  <a:cubicBezTo>
                    <a:pt x="7248" y="3522"/>
                    <a:pt x="6133" y="100"/>
                    <a:pt x="3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482775" y="3789875"/>
              <a:ext cx="43300" cy="26375"/>
            </a:xfrm>
            <a:custGeom>
              <a:avLst/>
              <a:gdLst/>
              <a:ahLst/>
              <a:cxnLst/>
              <a:rect l="l" t="t" r="r" b="b"/>
              <a:pathLst>
                <a:path w="1732" h="1055" extrusionOk="0">
                  <a:moveTo>
                    <a:pt x="0" y="0"/>
                  </a:moveTo>
                  <a:cubicBezTo>
                    <a:pt x="0" y="1"/>
                    <a:pt x="40" y="180"/>
                    <a:pt x="119" y="378"/>
                  </a:cubicBezTo>
                  <a:cubicBezTo>
                    <a:pt x="279" y="577"/>
                    <a:pt x="478" y="856"/>
                    <a:pt x="736" y="975"/>
                  </a:cubicBezTo>
                  <a:cubicBezTo>
                    <a:pt x="816" y="1015"/>
                    <a:pt x="895" y="1015"/>
                    <a:pt x="975" y="1055"/>
                  </a:cubicBezTo>
                  <a:cubicBezTo>
                    <a:pt x="1035" y="1055"/>
                    <a:pt x="1114" y="1055"/>
                    <a:pt x="1194" y="1015"/>
                  </a:cubicBezTo>
                  <a:cubicBezTo>
                    <a:pt x="1254" y="995"/>
                    <a:pt x="1333" y="975"/>
                    <a:pt x="1393" y="916"/>
                  </a:cubicBezTo>
                  <a:cubicBezTo>
                    <a:pt x="1472" y="876"/>
                    <a:pt x="1512" y="816"/>
                    <a:pt x="1532" y="776"/>
                  </a:cubicBezTo>
                  <a:cubicBezTo>
                    <a:pt x="1592" y="717"/>
                    <a:pt x="1612" y="677"/>
                    <a:pt x="1632" y="617"/>
                  </a:cubicBezTo>
                  <a:cubicBezTo>
                    <a:pt x="1671" y="577"/>
                    <a:pt x="1671" y="518"/>
                    <a:pt x="1691" y="498"/>
                  </a:cubicBezTo>
                  <a:cubicBezTo>
                    <a:pt x="1711" y="418"/>
                    <a:pt x="1731" y="379"/>
                    <a:pt x="1731" y="378"/>
                  </a:cubicBezTo>
                  <a:lnTo>
                    <a:pt x="1731" y="378"/>
                  </a:lnTo>
                  <a:lnTo>
                    <a:pt x="1671" y="458"/>
                  </a:lnTo>
                  <a:cubicBezTo>
                    <a:pt x="1632" y="478"/>
                    <a:pt x="1612" y="518"/>
                    <a:pt x="1592" y="558"/>
                  </a:cubicBezTo>
                  <a:cubicBezTo>
                    <a:pt x="1572" y="597"/>
                    <a:pt x="1532" y="617"/>
                    <a:pt x="1492" y="657"/>
                  </a:cubicBezTo>
                  <a:cubicBezTo>
                    <a:pt x="1472" y="677"/>
                    <a:pt x="1413" y="697"/>
                    <a:pt x="1373" y="717"/>
                  </a:cubicBezTo>
                  <a:cubicBezTo>
                    <a:pt x="1313" y="757"/>
                    <a:pt x="1273" y="776"/>
                    <a:pt x="1214" y="776"/>
                  </a:cubicBezTo>
                  <a:cubicBezTo>
                    <a:pt x="1187" y="783"/>
                    <a:pt x="1165" y="785"/>
                    <a:pt x="1145" y="785"/>
                  </a:cubicBezTo>
                  <a:cubicBezTo>
                    <a:pt x="1105" y="785"/>
                    <a:pt x="1075" y="776"/>
                    <a:pt x="1035" y="776"/>
                  </a:cubicBezTo>
                  <a:cubicBezTo>
                    <a:pt x="995" y="776"/>
                    <a:pt x="915" y="757"/>
                    <a:pt x="876" y="717"/>
                  </a:cubicBezTo>
                  <a:cubicBezTo>
                    <a:pt x="736" y="697"/>
                    <a:pt x="637" y="597"/>
                    <a:pt x="537" y="518"/>
                  </a:cubicBezTo>
                  <a:cubicBezTo>
                    <a:pt x="438" y="418"/>
                    <a:pt x="338" y="359"/>
                    <a:pt x="279" y="2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552400" y="3801800"/>
              <a:ext cx="31850" cy="29600"/>
            </a:xfrm>
            <a:custGeom>
              <a:avLst/>
              <a:gdLst/>
              <a:ahLst/>
              <a:cxnLst/>
              <a:rect l="l" t="t" r="r" b="b"/>
              <a:pathLst>
                <a:path w="1274" h="1184" extrusionOk="0">
                  <a:moveTo>
                    <a:pt x="1" y="1"/>
                  </a:moveTo>
                  <a:cubicBezTo>
                    <a:pt x="1" y="1"/>
                    <a:pt x="40" y="160"/>
                    <a:pt x="160" y="399"/>
                  </a:cubicBezTo>
                  <a:cubicBezTo>
                    <a:pt x="259" y="618"/>
                    <a:pt x="438" y="896"/>
                    <a:pt x="637" y="1075"/>
                  </a:cubicBezTo>
                  <a:cubicBezTo>
                    <a:pt x="697" y="1115"/>
                    <a:pt x="737" y="1135"/>
                    <a:pt x="796" y="1175"/>
                  </a:cubicBezTo>
                  <a:cubicBezTo>
                    <a:pt x="823" y="1175"/>
                    <a:pt x="858" y="1184"/>
                    <a:pt x="891" y="1184"/>
                  </a:cubicBezTo>
                  <a:cubicBezTo>
                    <a:pt x="907" y="1184"/>
                    <a:pt x="922" y="1181"/>
                    <a:pt x="936" y="1175"/>
                  </a:cubicBezTo>
                  <a:cubicBezTo>
                    <a:pt x="995" y="1135"/>
                    <a:pt x="1035" y="1135"/>
                    <a:pt x="1055" y="1095"/>
                  </a:cubicBezTo>
                  <a:cubicBezTo>
                    <a:pt x="1115" y="1036"/>
                    <a:pt x="1135" y="1016"/>
                    <a:pt x="1155" y="976"/>
                  </a:cubicBezTo>
                  <a:cubicBezTo>
                    <a:pt x="1194" y="916"/>
                    <a:pt x="1214" y="896"/>
                    <a:pt x="1214" y="837"/>
                  </a:cubicBezTo>
                  <a:cubicBezTo>
                    <a:pt x="1214" y="797"/>
                    <a:pt x="1234" y="737"/>
                    <a:pt x="1234" y="717"/>
                  </a:cubicBezTo>
                  <a:cubicBezTo>
                    <a:pt x="1274" y="677"/>
                    <a:pt x="1274" y="618"/>
                    <a:pt x="1274" y="618"/>
                  </a:cubicBezTo>
                  <a:lnTo>
                    <a:pt x="1274" y="618"/>
                  </a:lnTo>
                  <a:cubicBezTo>
                    <a:pt x="1274" y="618"/>
                    <a:pt x="1234" y="638"/>
                    <a:pt x="1214" y="697"/>
                  </a:cubicBezTo>
                  <a:cubicBezTo>
                    <a:pt x="1194" y="717"/>
                    <a:pt x="1194" y="737"/>
                    <a:pt x="1155" y="777"/>
                  </a:cubicBezTo>
                  <a:lnTo>
                    <a:pt x="1095" y="837"/>
                  </a:lnTo>
                  <a:cubicBezTo>
                    <a:pt x="1055" y="876"/>
                    <a:pt x="1015" y="876"/>
                    <a:pt x="995" y="896"/>
                  </a:cubicBezTo>
                  <a:cubicBezTo>
                    <a:pt x="956" y="916"/>
                    <a:pt x="916" y="916"/>
                    <a:pt x="896" y="916"/>
                  </a:cubicBezTo>
                  <a:cubicBezTo>
                    <a:pt x="836" y="916"/>
                    <a:pt x="816" y="896"/>
                    <a:pt x="777" y="896"/>
                  </a:cubicBezTo>
                  <a:cubicBezTo>
                    <a:pt x="717" y="876"/>
                    <a:pt x="697" y="876"/>
                    <a:pt x="637" y="817"/>
                  </a:cubicBezTo>
                  <a:cubicBezTo>
                    <a:pt x="538" y="777"/>
                    <a:pt x="458" y="638"/>
                    <a:pt x="399" y="578"/>
                  </a:cubicBezTo>
                  <a:cubicBezTo>
                    <a:pt x="319" y="478"/>
                    <a:pt x="239" y="379"/>
                    <a:pt x="200" y="299"/>
                  </a:cubicBezTo>
                  <a:cubicBezTo>
                    <a:pt x="8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422575" y="3786400"/>
              <a:ext cx="32850" cy="19150"/>
            </a:xfrm>
            <a:custGeom>
              <a:avLst/>
              <a:gdLst/>
              <a:ahLst/>
              <a:cxnLst/>
              <a:rect l="l" t="t" r="r" b="b"/>
              <a:pathLst>
                <a:path w="1314" h="766" extrusionOk="0">
                  <a:moveTo>
                    <a:pt x="1314" y="0"/>
                  </a:moveTo>
                  <a:cubicBezTo>
                    <a:pt x="1314" y="0"/>
                    <a:pt x="1214" y="60"/>
                    <a:pt x="1055" y="199"/>
                  </a:cubicBezTo>
                  <a:cubicBezTo>
                    <a:pt x="995" y="239"/>
                    <a:pt x="916" y="319"/>
                    <a:pt x="816" y="358"/>
                  </a:cubicBezTo>
                  <a:cubicBezTo>
                    <a:pt x="717" y="418"/>
                    <a:pt x="637" y="498"/>
                    <a:pt x="538" y="517"/>
                  </a:cubicBezTo>
                  <a:cubicBezTo>
                    <a:pt x="498" y="537"/>
                    <a:pt x="438" y="537"/>
                    <a:pt x="418" y="557"/>
                  </a:cubicBezTo>
                  <a:cubicBezTo>
                    <a:pt x="379" y="557"/>
                    <a:pt x="357" y="575"/>
                    <a:pt x="334" y="575"/>
                  </a:cubicBezTo>
                  <a:cubicBezTo>
                    <a:pt x="323" y="575"/>
                    <a:pt x="312" y="571"/>
                    <a:pt x="299" y="557"/>
                  </a:cubicBezTo>
                  <a:cubicBezTo>
                    <a:pt x="259" y="557"/>
                    <a:pt x="220" y="557"/>
                    <a:pt x="200" y="537"/>
                  </a:cubicBezTo>
                  <a:cubicBezTo>
                    <a:pt x="160" y="517"/>
                    <a:pt x="140" y="517"/>
                    <a:pt x="120" y="498"/>
                  </a:cubicBezTo>
                  <a:lnTo>
                    <a:pt x="60" y="438"/>
                  </a:lnTo>
                  <a:cubicBezTo>
                    <a:pt x="40" y="418"/>
                    <a:pt x="40" y="378"/>
                    <a:pt x="21" y="378"/>
                  </a:cubicBezTo>
                  <a:cubicBezTo>
                    <a:pt x="1" y="358"/>
                    <a:pt x="1" y="338"/>
                    <a:pt x="1" y="338"/>
                  </a:cubicBezTo>
                  <a:lnTo>
                    <a:pt x="1" y="418"/>
                  </a:lnTo>
                  <a:lnTo>
                    <a:pt x="1" y="517"/>
                  </a:lnTo>
                  <a:cubicBezTo>
                    <a:pt x="1" y="537"/>
                    <a:pt x="21" y="577"/>
                    <a:pt x="21" y="617"/>
                  </a:cubicBezTo>
                  <a:cubicBezTo>
                    <a:pt x="40" y="657"/>
                    <a:pt x="60" y="677"/>
                    <a:pt x="100" y="716"/>
                  </a:cubicBezTo>
                  <a:cubicBezTo>
                    <a:pt x="120" y="736"/>
                    <a:pt x="160" y="756"/>
                    <a:pt x="180" y="756"/>
                  </a:cubicBezTo>
                  <a:cubicBezTo>
                    <a:pt x="200" y="763"/>
                    <a:pt x="217" y="765"/>
                    <a:pt x="234" y="765"/>
                  </a:cubicBezTo>
                  <a:cubicBezTo>
                    <a:pt x="268" y="765"/>
                    <a:pt x="299" y="756"/>
                    <a:pt x="339" y="756"/>
                  </a:cubicBezTo>
                  <a:cubicBezTo>
                    <a:pt x="399" y="736"/>
                    <a:pt x="438" y="736"/>
                    <a:pt x="518" y="716"/>
                  </a:cubicBezTo>
                  <a:cubicBezTo>
                    <a:pt x="737" y="617"/>
                    <a:pt x="936" y="418"/>
                    <a:pt x="1055" y="259"/>
                  </a:cubicBezTo>
                  <a:cubicBezTo>
                    <a:pt x="1234" y="120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31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956C-61CE-9EAF-5D44-F081B3577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2C8A1-C06B-5F29-9FEB-2D8E37817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739F9-C273-A7AB-92AF-B972CE84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6/2/2025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86C10-DCA9-5ED9-C9EA-5D031649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33DC-D1B4-77DF-A07F-1FB0A3F6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086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032C-FF59-0585-DD67-20E115EB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4DC7D-B0C7-D7EF-8E5D-5FB7BAAB7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1E899-789C-291E-737B-17317968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6/2/2025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A78CA-2F0C-5BD9-02A2-121C9511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7B6A5-12B7-3A55-DC13-D9423CCC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361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45AD7-F8CE-371D-A41D-4328CD004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9486C-B3F0-9563-D555-A4F06886C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C05FA-FAB9-226C-5194-3BF1240BC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6/2/2025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32FB9-50D5-D7C1-33C9-B88EFD9F9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2EA8C-7EC7-09D1-F970-A4A05A8F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0022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3A84-85B4-EA9F-12CC-A8DD857E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79CFA-3DC2-2096-3BCF-15C593E71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AD251-7C0A-2CBF-ED20-6C8615576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1D346-CF6C-5FC0-A107-CB6AD53B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6/2/2025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6612F-ED8C-8F26-A805-844FF8E7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D99E8-F7E1-0921-3DCB-F17E688E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56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91AF-C2E8-6C1A-00F0-C90D9981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7F378-0374-82A6-4BB5-010BEE334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615FE-C9D9-C01E-BC65-DB84D76B1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BFB0E5-D9DA-84CF-E037-0D2F16BF7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6705E-A31C-FCF0-C27F-81AA84855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7909A-3E2A-94CE-3228-C6716512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6/2/2025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C9ECE-70F9-88A3-A6EB-E94ABE61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F6874D-9523-EB4F-10DB-F5ACB254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132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556F-CBAB-AE05-5870-0CA99723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C6001-996F-A809-538F-3C1F37A6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6/2/2025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DED42-D8B8-351D-FB57-A8E34D1C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0B6AB-1411-4067-ED17-76D5FEC7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155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19FFC1-D15A-D71F-5A11-68D87781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6/2/2025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F9BC1-33AC-2DE7-6B44-481E0A50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F4A82-6330-F3FB-0069-9952D55A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951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7949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38127" y="-32609"/>
            <a:ext cx="300351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5: SPORTS AND HOBBIES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C1DDA-0946-24F2-64D7-20CB968EE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7A1C8-C794-A87E-25A2-3EFFB27F9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6170C-42E3-0920-EE9E-FF0AF884D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645C-042C-894C-ACF0-1C7414EEC7AE}" type="datetimeFigureOut">
              <a:rPr lang="x-none" smtClean="0"/>
              <a:t>6/2/2025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E1A41-80DE-88BF-888C-488404BB2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F9652-87F8-4B0E-550C-C777BA53C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28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300351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5: SPORTS AND HOBBIES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3.3</a:t>
            </a:r>
          </a:p>
        </p:txBody>
      </p:sp>
    </p:spTree>
    <p:extLst>
      <p:ext uri="{BB962C8B-B14F-4D97-AF65-F5344CB8AC3E}">
        <p14:creationId xmlns:p14="http://schemas.microsoft.com/office/powerpoint/2010/main" val="134562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7949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38127" y="-32609"/>
            <a:ext cx="300351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5: SPORTS AND HOBBIES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3.3</a:t>
            </a:r>
          </a:p>
        </p:txBody>
      </p:sp>
    </p:spTree>
    <p:extLst>
      <p:ext uri="{BB962C8B-B14F-4D97-AF65-F5344CB8AC3E}">
        <p14:creationId xmlns:p14="http://schemas.microsoft.com/office/powerpoint/2010/main" val="334969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ogotherapeia-ioannina.blogspot.com/2011/03/blog-post.html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76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757382" y="53571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wh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4352636" y="33482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ty</a:t>
            </a:r>
          </a:p>
        </p:txBody>
      </p:sp>
      <p:sp>
        <p:nvSpPr>
          <p:cNvPr id="4" name="Explosion 1 3"/>
          <p:cNvSpPr/>
          <p:nvPr/>
        </p:nvSpPr>
        <p:spPr>
          <a:xfrm>
            <a:off x="872836" y="2733964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go</a:t>
            </a:r>
          </a:p>
        </p:txBody>
      </p:sp>
      <p:sp>
        <p:nvSpPr>
          <p:cNvPr id="5" name="Explosion 1 4"/>
          <p:cNvSpPr/>
          <p:nvPr/>
        </p:nvSpPr>
        <p:spPr>
          <a:xfrm>
            <a:off x="3357417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w</a:t>
            </a:r>
          </a:p>
        </p:txBody>
      </p:sp>
      <p:sp>
        <p:nvSpPr>
          <p:cNvPr id="6" name="Explosion 1 5"/>
          <p:cNvSpPr/>
          <p:nvPr/>
        </p:nvSpPr>
        <p:spPr>
          <a:xfrm>
            <a:off x="7947891" y="72505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ou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7001164" y="2713183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rd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4193309" y="235296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u</a:t>
            </a:r>
          </a:p>
        </p:txBody>
      </p:sp>
      <p:sp>
        <p:nvSpPr>
          <p:cNvPr id="9" name="Explosion 1 8"/>
          <p:cNvSpPr/>
          <p:nvPr/>
        </p:nvSpPr>
        <p:spPr>
          <a:xfrm>
            <a:off x="8603673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9D082-9522-4206-993D-9AB1062302E2}"/>
              </a:ext>
            </a:extLst>
          </p:cNvPr>
          <p:cNvSpPr/>
          <p:nvPr/>
        </p:nvSpPr>
        <p:spPr>
          <a:xfrm>
            <a:off x="341731" y="5952958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on the piece.</a:t>
            </a:r>
          </a:p>
        </p:txBody>
      </p:sp>
    </p:spTree>
    <p:extLst>
      <p:ext uri="{BB962C8B-B14F-4D97-AF65-F5344CB8AC3E}">
        <p14:creationId xmlns:p14="http://schemas.microsoft.com/office/powerpoint/2010/main" val="252112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2743200" y="332509"/>
            <a:ext cx="6040582" cy="5181599"/>
          </a:xfrm>
          <a:prstGeom prst="irregularSeal1">
            <a:avLst/>
          </a:prstGeom>
          <a:solidFill>
            <a:srgbClr val="F64C48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prstClr val="white"/>
                </a:solidFill>
              </a:rPr>
              <a:t>BROKEN WORDS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2948518" y="574339"/>
            <a:ext cx="7195943" cy="5181599"/>
          </a:xfrm>
          <a:prstGeom prst="irregularSeal1">
            <a:avLst/>
          </a:prstGeom>
          <a:solidFill>
            <a:srgbClr val="FF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00" dirty="0">
                <a:solidFill>
                  <a:prstClr val="white"/>
                </a:solidFill>
              </a:rPr>
              <a:t>Go out</a:t>
            </a:r>
          </a:p>
        </p:txBody>
      </p:sp>
    </p:spTree>
    <p:extLst>
      <p:ext uri="{BB962C8B-B14F-4D97-AF65-F5344CB8AC3E}">
        <p14:creationId xmlns:p14="http://schemas.microsoft.com/office/powerpoint/2010/main" val="1624972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78505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63" y="292694"/>
            <a:ext cx="9235394" cy="6117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8298" y="2936036"/>
            <a:ext cx="329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6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1690687"/>
            <a:ext cx="11363325" cy="3476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011"/>
            <a:ext cx="57626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3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3" y="1828800"/>
            <a:ext cx="10875980" cy="4444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342" y="380875"/>
            <a:ext cx="8779001" cy="1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44" y="2119256"/>
            <a:ext cx="11329286" cy="3904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87" y="570154"/>
            <a:ext cx="10972800" cy="17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3396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" y="345440"/>
            <a:ext cx="9250680" cy="6167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2708" y="3776616"/>
            <a:ext cx="2472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746" y="287821"/>
            <a:ext cx="4244708" cy="929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691" y="398739"/>
            <a:ext cx="1820010" cy="707886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</a:rPr>
              <a:t>Extra Practice </a:t>
            </a:r>
          </a:p>
          <a:p>
            <a:r>
              <a:rPr lang="en-US" sz="2000" b="1" dirty="0">
                <a:solidFill>
                  <a:prstClr val="white"/>
                </a:solidFill>
              </a:rPr>
              <a:t>WB, page 53.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8374"/>
          <a:stretch/>
        </p:blipFill>
        <p:spPr>
          <a:xfrm>
            <a:off x="1" y="1485900"/>
            <a:ext cx="5969000" cy="374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1" y="1485900"/>
            <a:ext cx="5898228" cy="3746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80213" y="3865890"/>
            <a:ext cx="19023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watch TV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80213" y="4457413"/>
            <a:ext cx="349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you may not</a:t>
            </a:r>
          </a:p>
        </p:txBody>
      </p:sp>
    </p:spTree>
    <p:extLst>
      <p:ext uri="{BB962C8B-B14F-4D97-AF65-F5344CB8AC3E}">
        <p14:creationId xmlns:p14="http://schemas.microsoft.com/office/powerpoint/2010/main" val="49284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735" y="1106625"/>
            <a:ext cx="6029236" cy="4537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09" y="1417239"/>
            <a:ext cx="5857777" cy="41322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746" y="287821"/>
            <a:ext cx="4244708" cy="929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691" y="398739"/>
            <a:ext cx="1820010" cy="707886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</a:rPr>
              <a:t>Extra Practice </a:t>
            </a:r>
          </a:p>
          <a:p>
            <a:r>
              <a:rPr lang="en-US" sz="2000" b="1" dirty="0">
                <a:solidFill>
                  <a:prstClr val="white"/>
                </a:solidFill>
              </a:rPr>
              <a:t>WB, page 53.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7270" y="4134247"/>
            <a:ext cx="3983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 go skateboarding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7552" y="4903132"/>
            <a:ext cx="349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No, you may not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4696" y="4841855"/>
            <a:ext cx="328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Yes, you may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01604" y="4121695"/>
            <a:ext cx="4019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May I go swimming?</a:t>
            </a:r>
          </a:p>
        </p:txBody>
      </p:sp>
    </p:spTree>
    <p:extLst>
      <p:ext uri="{BB962C8B-B14F-4D97-AF65-F5344CB8AC3E}">
        <p14:creationId xmlns:p14="http://schemas.microsoft.com/office/powerpoint/2010/main" val="143627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" y="264160"/>
            <a:ext cx="9072880" cy="61860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680"/>
            <a:ext cx="9000405" cy="61366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BDB0B20-534B-CFAD-2048-42366B3D5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-268941" y="-559397"/>
            <a:ext cx="12339021" cy="7853082"/>
          </a:xfrm>
          <a:prstGeom prst="rect">
            <a:avLst/>
          </a:prstGeom>
        </p:spPr>
      </p:pic>
      <p:sp>
        <p:nvSpPr>
          <p:cNvPr id="2" name="Snip Diagonal Corner Rectangle 1"/>
          <p:cNvSpPr/>
          <p:nvPr/>
        </p:nvSpPr>
        <p:spPr>
          <a:xfrm>
            <a:off x="2162287" y="1161826"/>
            <a:ext cx="8154298" cy="4346090"/>
          </a:xfrm>
          <a:prstGeom prst="snip2DiagRect">
            <a:avLst/>
          </a:prstGeom>
          <a:gradFill>
            <a:gsLst>
              <a:gs pos="87650">
                <a:schemeClr val="accent5">
                  <a:lumMod val="20000"/>
                  <a:lumOff val="80000"/>
                </a:schemeClr>
              </a:gs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  <a:t>1. Divide the class into two teams.</a:t>
            </a:r>
            <a:b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</a:br>
            <a: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  <a:t>2. Show a flashcard to the class and say "yes" or "no".</a:t>
            </a:r>
            <a:b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</a:br>
            <a: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  <a:t>3. Have Team A ask the question and Team B answer.</a:t>
            </a:r>
            <a:b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</a:br>
            <a: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  <a:t>4. Swap roles and repeat.</a:t>
            </a:r>
            <a:r>
              <a:rPr lang="en-US" sz="3800" dirty="0">
                <a:solidFill>
                  <a:prstClr val="black"/>
                </a:solidFill>
              </a:rPr>
              <a:t> </a:t>
            </a:r>
            <a:br>
              <a:rPr lang="en-US" sz="3800" dirty="0">
                <a:solidFill>
                  <a:prstClr val="black"/>
                </a:solidFill>
              </a:rPr>
            </a:br>
            <a:endParaRPr lang="en-US" sz="3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31292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110"/>
          <a:stretch/>
        </p:blipFill>
        <p:spPr>
          <a:xfrm>
            <a:off x="3745172" y="1066866"/>
            <a:ext cx="4368560" cy="45973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30768" y="828339"/>
            <a:ext cx="2904563" cy="4770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i="1" dirty="0">
                <a:solidFill>
                  <a:prstClr val="black"/>
                </a:solidFill>
              </a:rPr>
              <a:t>May I play tennis?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819" y="828339"/>
            <a:ext cx="15275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prstClr val="black"/>
                </a:solidFill>
              </a:rPr>
              <a:t>Team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64339" y="5712976"/>
            <a:ext cx="22806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prstClr val="black"/>
                </a:solidFill>
              </a:rPr>
              <a:t>Team B: </a:t>
            </a:r>
          </a:p>
        </p:txBody>
      </p:sp>
      <p:sp>
        <p:nvSpPr>
          <p:cNvPr id="7" name="Rectangle 6"/>
          <p:cNvSpPr/>
          <p:nvPr/>
        </p:nvSpPr>
        <p:spPr>
          <a:xfrm>
            <a:off x="9404649" y="5664234"/>
            <a:ext cx="2615899" cy="477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i="1" dirty="0">
                <a:solidFill>
                  <a:prstClr val="black"/>
                </a:solidFill>
              </a:rPr>
              <a:t>No, you may not.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95324" y="4672881"/>
            <a:ext cx="10674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800" dirty="0">
                <a:solidFill>
                  <a:srgbClr val="FF0000"/>
                </a:solidFill>
              </a:rPr>
              <a:t>❌</a:t>
            </a:r>
            <a:endParaRPr lang="en-US" sz="6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19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049" t="20152" r="9504" b="28046"/>
          <a:stretch/>
        </p:blipFill>
        <p:spPr>
          <a:xfrm>
            <a:off x="3184263" y="1667435"/>
            <a:ext cx="5185185" cy="3722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82175" y="4134998"/>
            <a:ext cx="10674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800" dirty="0">
                <a:solidFill>
                  <a:srgbClr val="FF0000"/>
                </a:solidFill>
              </a:rPr>
              <a:t>❌</a:t>
            </a:r>
            <a:endParaRPr lang="en-US" sz="6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91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135" y="393326"/>
            <a:ext cx="4304825" cy="51187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53836" y="4001844"/>
            <a:ext cx="1484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43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270" t="8781" r="17650" b="8679"/>
          <a:stretch/>
        </p:blipFill>
        <p:spPr>
          <a:xfrm>
            <a:off x="3535120" y="1215614"/>
            <a:ext cx="5088368" cy="4593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39144" y="4798678"/>
            <a:ext cx="10674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800" dirty="0">
                <a:solidFill>
                  <a:srgbClr val="FF0000"/>
                </a:solidFill>
              </a:rPr>
              <a:t>❌</a:t>
            </a:r>
            <a:endParaRPr lang="en-US" sz="6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14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978" t="22138" r="10069" b="6180"/>
          <a:stretch/>
        </p:blipFill>
        <p:spPr>
          <a:xfrm>
            <a:off x="2970999" y="1270273"/>
            <a:ext cx="6325497" cy="3410174"/>
          </a:xfrm>
          <a:prstGeom prst="rect">
            <a:avLst/>
          </a:prstGeom>
          <a:solidFill>
            <a:srgbClr val="67C8F2"/>
          </a:solidFill>
        </p:spPr>
      </p:pic>
      <p:sp>
        <p:nvSpPr>
          <p:cNvPr id="4" name="TextBox 3"/>
          <p:cNvSpPr txBox="1"/>
          <p:nvPr/>
        </p:nvSpPr>
        <p:spPr>
          <a:xfrm>
            <a:off x="9572491" y="4001844"/>
            <a:ext cx="10139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55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C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098" t="19909" r="15472" b="3658"/>
          <a:stretch/>
        </p:blipFill>
        <p:spPr>
          <a:xfrm>
            <a:off x="3969572" y="1753496"/>
            <a:ext cx="4324574" cy="3195022"/>
          </a:xfrm>
          <a:prstGeom prst="rect">
            <a:avLst/>
          </a:prstGeom>
          <a:solidFill>
            <a:srgbClr val="DEC4DF"/>
          </a:solidFill>
        </p:spPr>
      </p:pic>
      <p:sp>
        <p:nvSpPr>
          <p:cNvPr id="4" name="TextBox 3"/>
          <p:cNvSpPr txBox="1"/>
          <p:nvPr/>
        </p:nvSpPr>
        <p:spPr>
          <a:xfrm>
            <a:off x="7153836" y="4001844"/>
            <a:ext cx="1484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90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7624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>
                <a:tint val="80000"/>
                <a:satMod val="300000"/>
              </a:schemeClr>
            </a:gs>
            <a:gs pos="100000">
              <a:schemeClr val="lt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2743200" y="332509"/>
            <a:ext cx="6040582" cy="5181599"/>
          </a:xfrm>
          <a:prstGeom prst="irregularSeal1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/>
              <a:t>BROKEN WORDS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3292764" y="660400"/>
            <a:ext cx="6040582" cy="5181599"/>
          </a:xfrm>
          <a:prstGeom prst="irregularSeal1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/>
              <a:t>BROKEN WORDS</a:t>
            </a:r>
          </a:p>
        </p:txBody>
      </p:sp>
    </p:spTree>
    <p:extLst>
      <p:ext uri="{BB962C8B-B14F-4D97-AF65-F5344CB8AC3E}">
        <p14:creationId xmlns:p14="http://schemas.microsoft.com/office/powerpoint/2010/main" val="8119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757382" y="53571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go</a:t>
            </a:r>
          </a:p>
        </p:txBody>
      </p:sp>
      <p:sp>
        <p:nvSpPr>
          <p:cNvPr id="3" name="Explosion 1 2"/>
          <p:cNvSpPr/>
          <p:nvPr/>
        </p:nvSpPr>
        <p:spPr>
          <a:xfrm>
            <a:off x="4352636" y="33482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ska</a:t>
            </a:r>
            <a:endParaRPr lang="en-US" sz="3600" dirty="0"/>
          </a:p>
        </p:txBody>
      </p:sp>
      <p:sp>
        <p:nvSpPr>
          <p:cNvPr id="4" name="Explosion 1 3"/>
          <p:cNvSpPr/>
          <p:nvPr/>
        </p:nvSpPr>
        <p:spPr>
          <a:xfrm>
            <a:off x="872836" y="2733964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te</a:t>
            </a:r>
            <a:endParaRPr lang="en-US" sz="3600" dirty="0"/>
          </a:p>
        </p:txBody>
      </p:sp>
      <p:sp>
        <p:nvSpPr>
          <p:cNvPr id="5" name="Explosion 1 4"/>
          <p:cNvSpPr/>
          <p:nvPr/>
        </p:nvSpPr>
        <p:spPr>
          <a:xfrm>
            <a:off x="3357417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boa</a:t>
            </a:r>
          </a:p>
        </p:txBody>
      </p:sp>
      <p:sp>
        <p:nvSpPr>
          <p:cNvPr id="6" name="Explosion 1 5"/>
          <p:cNvSpPr/>
          <p:nvPr/>
        </p:nvSpPr>
        <p:spPr>
          <a:xfrm>
            <a:off x="8218055" y="782784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ing</a:t>
            </a:r>
            <a:endParaRPr lang="en-US" sz="3600" dirty="0"/>
          </a:p>
        </p:txBody>
      </p:sp>
      <p:sp>
        <p:nvSpPr>
          <p:cNvPr id="7" name="Explosion 1 6"/>
          <p:cNvSpPr/>
          <p:nvPr/>
        </p:nvSpPr>
        <p:spPr>
          <a:xfrm>
            <a:off x="7001164" y="2713183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rd</a:t>
            </a:r>
            <a:endParaRPr lang="en-US" sz="3600" dirty="0"/>
          </a:p>
        </p:txBody>
      </p:sp>
      <p:sp>
        <p:nvSpPr>
          <p:cNvPr id="8" name="Explosion 1 7"/>
          <p:cNvSpPr/>
          <p:nvPr/>
        </p:nvSpPr>
        <p:spPr>
          <a:xfrm>
            <a:off x="4193309" y="235296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gh</a:t>
            </a:r>
            <a:endParaRPr lang="en-US" sz="3600" dirty="0"/>
          </a:p>
        </p:txBody>
      </p:sp>
      <p:sp>
        <p:nvSpPr>
          <p:cNvPr id="9" name="Explosion 1 8"/>
          <p:cNvSpPr/>
          <p:nvPr/>
        </p:nvSpPr>
        <p:spPr>
          <a:xfrm>
            <a:off x="8603673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set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1048" y="5968363"/>
            <a:ext cx="2292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on the piece.</a:t>
            </a:r>
          </a:p>
        </p:txBody>
      </p:sp>
    </p:spTree>
    <p:extLst>
      <p:ext uri="{BB962C8B-B14F-4D97-AF65-F5344CB8AC3E}">
        <p14:creationId xmlns:p14="http://schemas.microsoft.com/office/powerpoint/2010/main" val="423302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2743200" y="332509"/>
            <a:ext cx="6040582" cy="5181599"/>
          </a:xfrm>
          <a:prstGeom prst="irregularSeal1">
            <a:avLst/>
          </a:prstGeom>
          <a:solidFill>
            <a:srgbClr val="F64C48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/>
              <a:t>BROKEN WORDS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2948518" y="574339"/>
            <a:ext cx="7195943" cy="5181599"/>
          </a:xfrm>
          <a:prstGeom prst="irregularSeal1">
            <a:avLst/>
          </a:prstGeom>
          <a:solidFill>
            <a:srgbClr val="FF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00" dirty="0"/>
              <a:t>go skateboarding</a:t>
            </a:r>
          </a:p>
        </p:txBody>
      </p:sp>
    </p:spTree>
    <p:extLst>
      <p:ext uri="{BB962C8B-B14F-4D97-AF65-F5344CB8AC3E}">
        <p14:creationId xmlns:p14="http://schemas.microsoft.com/office/powerpoint/2010/main" val="412529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757382" y="53571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swi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4352636" y="33482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ly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872836" y="2733964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go</a:t>
            </a:r>
          </a:p>
        </p:txBody>
      </p:sp>
      <p:sp>
        <p:nvSpPr>
          <p:cNvPr id="5" name="Explosion 1 4"/>
          <p:cNvSpPr/>
          <p:nvPr/>
        </p:nvSpPr>
        <p:spPr>
          <a:xfrm>
            <a:off x="3357417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wa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7947891" y="72505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ing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7001164" y="2713183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rd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4193309" y="235296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mm</a:t>
            </a:r>
          </a:p>
        </p:txBody>
      </p:sp>
      <p:sp>
        <p:nvSpPr>
          <p:cNvPr id="9" name="Explosion 1 8"/>
          <p:cNvSpPr/>
          <p:nvPr/>
        </p:nvSpPr>
        <p:spPr>
          <a:xfrm>
            <a:off x="8603673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set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8184CD-2C76-4028-AAED-963E7372BC60}"/>
              </a:ext>
            </a:extLst>
          </p:cNvPr>
          <p:cNvSpPr/>
          <p:nvPr/>
        </p:nvSpPr>
        <p:spPr>
          <a:xfrm>
            <a:off x="341731" y="5999141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on the piece.</a:t>
            </a:r>
          </a:p>
        </p:txBody>
      </p:sp>
    </p:spTree>
    <p:extLst>
      <p:ext uri="{BB962C8B-B14F-4D97-AF65-F5344CB8AC3E}">
        <p14:creationId xmlns:p14="http://schemas.microsoft.com/office/powerpoint/2010/main" val="412564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2743200" y="332509"/>
            <a:ext cx="6040582" cy="5181599"/>
          </a:xfrm>
          <a:prstGeom prst="irregularSeal1">
            <a:avLst/>
          </a:prstGeom>
          <a:solidFill>
            <a:srgbClr val="F64C48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prstClr val="white"/>
                </a:solidFill>
              </a:rPr>
              <a:t>BROKEN WORDS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2948518" y="574339"/>
            <a:ext cx="7195943" cy="5181599"/>
          </a:xfrm>
          <a:prstGeom prst="irregularSeal1">
            <a:avLst/>
          </a:prstGeom>
          <a:solidFill>
            <a:srgbClr val="FF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00" dirty="0">
                <a:solidFill>
                  <a:prstClr val="white"/>
                </a:solidFill>
              </a:rPr>
              <a:t>go swimming</a:t>
            </a:r>
          </a:p>
        </p:txBody>
      </p:sp>
    </p:spTree>
    <p:extLst>
      <p:ext uri="{BB962C8B-B14F-4D97-AF65-F5344CB8AC3E}">
        <p14:creationId xmlns:p14="http://schemas.microsoft.com/office/powerpoint/2010/main" val="78437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757382" y="53571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re</a:t>
            </a:r>
          </a:p>
        </p:txBody>
      </p:sp>
      <p:sp>
        <p:nvSpPr>
          <p:cNvPr id="3" name="Explosion 1 2"/>
          <p:cNvSpPr/>
          <p:nvPr/>
        </p:nvSpPr>
        <p:spPr>
          <a:xfrm>
            <a:off x="4352636" y="33482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go</a:t>
            </a:r>
          </a:p>
        </p:txBody>
      </p:sp>
      <p:sp>
        <p:nvSpPr>
          <p:cNvPr id="4" name="Explosion 1 3"/>
          <p:cNvSpPr/>
          <p:nvPr/>
        </p:nvSpPr>
        <p:spPr>
          <a:xfrm>
            <a:off x="872836" y="2733964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wa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3357417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tch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7947891" y="72505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ing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7001164" y="2713183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si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4193309" y="235296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th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8603673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TV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C8EF24-8FC7-440D-9DA1-62475B2D9A09}"/>
              </a:ext>
            </a:extLst>
          </p:cNvPr>
          <p:cNvSpPr/>
          <p:nvPr/>
        </p:nvSpPr>
        <p:spPr>
          <a:xfrm>
            <a:off x="480278" y="5952958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on the piece.</a:t>
            </a:r>
          </a:p>
        </p:txBody>
      </p:sp>
    </p:spTree>
    <p:extLst>
      <p:ext uri="{BB962C8B-B14F-4D97-AF65-F5344CB8AC3E}">
        <p14:creationId xmlns:p14="http://schemas.microsoft.com/office/powerpoint/2010/main" val="366133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2743200" y="332509"/>
            <a:ext cx="6040582" cy="5181599"/>
          </a:xfrm>
          <a:prstGeom prst="irregularSeal1">
            <a:avLst/>
          </a:prstGeom>
          <a:solidFill>
            <a:srgbClr val="F64C48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prstClr val="white"/>
                </a:solidFill>
              </a:rPr>
              <a:t>BROKEN WORDS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2948518" y="574339"/>
            <a:ext cx="7195943" cy="5181599"/>
          </a:xfrm>
          <a:prstGeom prst="irregularSeal1">
            <a:avLst/>
          </a:prstGeom>
          <a:solidFill>
            <a:srgbClr val="FF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00" dirty="0">
                <a:solidFill>
                  <a:prstClr val="white"/>
                </a:solidFill>
              </a:rPr>
              <a:t>watch TV</a:t>
            </a:r>
          </a:p>
        </p:txBody>
      </p:sp>
    </p:spTree>
    <p:extLst>
      <p:ext uri="{BB962C8B-B14F-4D97-AF65-F5344CB8AC3E}">
        <p14:creationId xmlns:p14="http://schemas.microsoft.com/office/powerpoint/2010/main" val="4014611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8946</TotalTime>
  <Words>170</Words>
  <Application>Microsoft Office PowerPoint</Application>
  <PresentationFormat>Widescreen</PresentationFormat>
  <Paragraphs>78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맑은 고딕</vt:lpstr>
      <vt:lpstr>Arial</vt:lpstr>
      <vt:lpstr>Calibri</vt:lpstr>
      <vt:lpstr>Calibri Light</vt:lpstr>
      <vt:lpstr>MyriadPro-Regular</vt:lpstr>
      <vt:lpstr>Wingdings</vt:lpstr>
      <vt:lpstr>Office Theme</vt:lpstr>
      <vt:lpstr>Custom Design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268</cp:revision>
  <dcterms:created xsi:type="dcterms:W3CDTF">2020-12-08T03:17:05Z</dcterms:created>
  <dcterms:modified xsi:type="dcterms:W3CDTF">2025-02-06T07:34:21Z</dcterms:modified>
</cp:coreProperties>
</file>