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  <p:sldMasterId id="2147483694" r:id="rId3"/>
    <p:sldMasterId id="2147483706" r:id="rId4"/>
    <p:sldMasterId id="2147483710" r:id="rId5"/>
  </p:sldMasterIdLst>
  <p:notesMasterIdLst>
    <p:notesMasterId r:id="rId39"/>
  </p:notesMasterIdLst>
  <p:sldIdLst>
    <p:sldId id="300" r:id="rId6"/>
    <p:sldId id="292" r:id="rId7"/>
    <p:sldId id="464" r:id="rId8"/>
    <p:sldId id="453" r:id="rId9"/>
    <p:sldId id="454" r:id="rId10"/>
    <p:sldId id="455" r:id="rId11"/>
    <p:sldId id="456" r:id="rId12"/>
    <p:sldId id="457" r:id="rId13"/>
    <p:sldId id="402" r:id="rId14"/>
    <p:sldId id="338" r:id="rId15"/>
    <p:sldId id="404" r:id="rId16"/>
    <p:sldId id="405" r:id="rId17"/>
    <p:sldId id="403" r:id="rId18"/>
    <p:sldId id="442" r:id="rId19"/>
    <p:sldId id="443" r:id="rId20"/>
    <p:sldId id="444" r:id="rId21"/>
    <p:sldId id="336" r:id="rId22"/>
    <p:sldId id="423" r:id="rId23"/>
    <p:sldId id="465" r:id="rId24"/>
    <p:sldId id="466" r:id="rId25"/>
    <p:sldId id="467" r:id="rId26"/>
    <p:sldId id="468" r:id="rId27"/>
    <p:sldId id="469" r:id="rId28"/>
    <p:sldId id="470" r:id="rId29"/>
    <p:sldId id="331" r:id="rId30"/>
    <p:sldId id="446" r:id="rId31"/>
    <p:sldId id="447" r:id="rId32"/>
    <p:sldId id="448" r:id="rId33"/>
    <p:sldId id="449" r:id="rId34"/>
    <p:sldId id="450" r:id="rId35"/>
    <p:sldId id="451" r:id="rId36"/>
    <p:sldId id="452" r:id="rId37"/>
    <p:sldId id="330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3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B00"/>
    <a:srgbClr val="E6971E"/>
    <a:srgbClr val="EF9A26"/>
    <a:srgbClr val="FFA60C"/>
    <a:srgbClr val="E9B4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ECD5DB0-3535-4DD1-994C-AF55E4AF9F49}" v="2" dt="2023-03-28T11:09:18.23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242" autoAdjust="0"/>
    <p:restoredTop sz="94629"/>
  </p:normalViewPr>
  <p:slideViewPr>
    <p:cSldViewPr snapToGrid="0">
      <p:cViewPr varScale="1">
        <p:scale>
          <a:sx n="108" d="100"/>
          <a:sy n="108" d="100"/>
        </p:scale>
        <p:origin x="150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commentAuthors" Target="commentAuthors.xml"/><Relationship Id="rId53" Type="http://schemas.microsoft.com/office/2015/10/relationships/revisionInfo" Target="revisionInfo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ableStyles" Target="tableStyles.xml"/><Relationship Id="rId52" Type="http://schemas.microsoft.com/office/2016/11/relationships/changesInfo" Target="changesInfos/changesInfo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ười dùng Khách" userId="S::urn:spo:anon#e85374a2152dfa522b1bb4a1ad5a352079a392e22138f3103e19beeb45754517::" providerId="AD" clId="Web-{DECD5DB0-3535-4DD1-994C-AF55E4AF9F49}"/>
    <pc:docChg chg="modSld">
      <pc:chgData name="Người dùng Khách" userId="S::urn:spo:anon#e85374a2152dfa522b1bb4a1ad5a352079a392e22138f3103e19beeb45754517::" providerId="AD" clId="Web-{DECD5DB0-3535-4DD1-994C-AF55E4AF9F49}" dt="2023-03-28T11:09:15.997" v="0" actId="20577"/>
      <pc:docMkLst>
        <pc:docMk/>
      </pc:docMkLst>
      <pc:sldChg chg="modSp">
        <pc:chgData name="Người dùng Khách" userId="S::urn:spo:anon#e85374a2152dfa522b1bb4a1ad5a352079a392e22138f3103e19beeb45754517::" providerId="AD" clId="Web-{DECD5DB0-3535-4DD1-994C-AF55E4AF9F49}" dt="2023-03-28T11:09:15.997" v="0" actId="20577"/>
        <pc:sldMkLst>
          <pc:docMk/>
          <pc:sldMk cId="1693012278" sldId="292"/>
        </pc:sldMkLst>
        <pc:spChg chg="mod">
          <ac:chgData name="Người dùng Khách" userId="S::urn:spo:anon#e85374a2152dfa522b1bb4a1ad5a352079a392e22138f3103e19beeb45754517::" providerId="AD" clId="Web-{DECD5DB0-3535-4DD1-994C-AF55E4AF9F49}" dt="2023-03-28T11:09:15.997" v="0" actId="20577"/>
          <ac:spMkLst>
            <pc:docMk/>
            <pc:sldMk cId="1693012278" sldId="292"/>
            <ac:spMk id="7" creationId="{BA386DE9-345A-400C-B2BB-B32B155C2C3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166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CD1F4-C9DF-1E10-7062-5875D3721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2699B-A53E-DDEA-02CF-1182E1B25A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0709B3-7019-0E3A-88BA-8CD7F0A818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763EB1-F717-AF42-F3C2-FBFE84436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x-none" smtClean="0"/>
              <a:t>6/2/2025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4B9B99-BBAF-5B00-1A32-D5A2D1A15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76630B-0DE2-9279-210D-6E2120EFF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51070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524A7-F6F6-C631-9EDB-27770F820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6E43D0-ADCC-C56C-A0E0-15F174F694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F89269-0578-787A-E8AC-2B8F85FD96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D63D4A-9892-4B34-FFB2-FE062ED38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x-none" smtClean="0"/>
              <a:t>6/2/2025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02B787-0DA3-8AD2-1839-9A949793B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97613E-2FD1-DDA1-19F9-5BB0D72B3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718818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9EF15-BC5F-A92D-5DD4-54AC9E0CB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BCB950-AFCD-8BE2-E59C-02C51EBB8F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7BD45-A916-25F0-C4FC-82870EB60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x-none" smtClean="0"/>
              <a:t>6/2/2025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510214-A41C-2CC0-A027-7DF95FED3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BB6433-6EB9-346C-D1FB-90090176A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618372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8CC7A8-8441-F818-7612-8C1AFC05F3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6E3856-D60A-1505-BF6D-41DC370F81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0E3FEB-B64D-FA5F-C1B2-E101354F2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x-none" smtClean="0"/>
              <a:t>6/2/2025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0400AD-EE73-D5D3-B791-513A5CE97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9CFB1-84AE-97F9-AB2D-2A613DBD0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622899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C9541A-FAAA-41D8-B678-53445353D9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348AA4D-257B-4B3E-A95E-2C2089C8F3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3E373C7-A3F8-4091-99B6-B82C953CF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01F4-E2CA-426F-8EC0-2548AAD3584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107A5C-1F53-4C9E-A76C-7FF91273D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599D78-3F9B-4050-BD88-B46C58237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A84C2-39CD-4D7C-ABDD-E06DD31E02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1951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26E562-795A-495F-BE07-58DF16FAC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3E67CC-23C0-4B2F-B3F4-5E3097D78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475FC-1D08-48D2-9F5A-6DBF4CE0C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01F4-E2CA-426F-8EC0-2548AAD3584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0E17F0-1F5E-4FE4-9CE7-78DFBF108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1AD4BE-8E77-4608-83AE-67CFC0E50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A84C2-39CD-4D7C-ABDD-E06DD31E02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3746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434C3F-FD62-4447-9E16-1AD446097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590A035-218D-4FD3-9F60-379D047A0E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D27D1C-48B3-4C15-8125-6B5DBF5A0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01F4-E2CA-426F-8EC0-2548AAD3584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DFE453-4946-47F4-97EB-E0442284E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B65845E-714B-4932-97E7-EC71E07FC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A84C2-39CD-4D7C-ABDD-E06DD31E02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3881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CF28FD-64C9-4655-A2A1-23DF84A8B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3C39158-2C88-4DAD-9D7B-EE3F97B5EC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C2CAB34-BC4D-4262-94D5-13379D709F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F2A64FC-66E8-44F1-BC1F-D3FAFC59A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01F4-E2CA-426F-8EC0-2548AAD3584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C5226BA-E2F0-44CD-B145-03AA8BE22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32149D4-A647-480F-9A14-01A1F20B8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A84C2-39CD-4D7C-ABDD-E06DD31E02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5108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BE133E-335D-49D6-8B6F-8D37C61CC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7076D58-E604-40A8-AEF0-123E46C174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CDE0E9D-8253-44A8-B422-48FF42EC8E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8CD7E41-E488-4F0D-A741-616084432F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95F9186-424D-40FA-9D28-88EC1661AE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5F5B094-87A9-4609-9DC8-826C6C7A9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01F4-E2CA-426F-8EC0-2548AAD3584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C1877F6-FB61-4D68-BA07-CDFE03F67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017ADCF-A827-4E0A-86C5-4FAA7CDF4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A84C2-39CD-4D7C-ABDD-E06DD31E02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3568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F55EB3-EE3D-4894-AEFB-FF33986C9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FD4FF0-404F-422A-AEAE-1DA138DA6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01F4-E2CA-426F-8EC0-2548AAD3584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75218EC-2C14-47F4-A11D-F02F85630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D0B0202-3117-49FF-B574-BAA0C497C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A84C2-39CD-4D7C-ABDD-E06DD31E02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605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6553E35-8D74-4331-B36C-CA2B77FB8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01F4-E2CA-426F-8EC0-2548AAD3584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EEA1FDC-A580-499A-86EC-7EDC53F85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10B113C-2B0D-4A32-B2A4-7F7E14E15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A84C2-39CD-4D7C-ABDD-E06DD31E02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2349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24AAD0-9A09-46F3-B3CB-19D62D1D0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AB4758-47CC-43DD-99F3-EB29C4593C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B231307-2F7D-48F4-A308-368C8F79F6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A2EFD6B-31CD-4639-8498-3B198E1E1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01F4-E2CA-426F-8EC0-2548AAD3584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63F2DB2-5758-41C0-8E1C-E6D5722EA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C7ACDAA-2E8B-49D0-B873-B3B64A752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A84C2-39CD-4D7C-ABDD-E06DD31E02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0224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CC79AF-68FF-4935-851D-FB1F90CEB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B1114C5-8A83-42B0-8E78-82DEA34D7B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A34C8E8-4A4D-49B1-88D7-2E04A68F03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4373671-CC50-4E5F-9C89-E06E189B6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01F4-E2CA-426F-8EC0-2548AAD3584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4BF3D08-14FF-42B3-A62E-292CA4C80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7776E04-F825-45F9-96BE-D20B09620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A84C2-39CD-4D7C-ABDD-E06DD31E02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113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8492FF-A169-4A49-B59F-9C2661C10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74E50AD-32D4-4271-B96D-3C9DE2619B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783F8D6-15BC-4D54-858C-77B1B5740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01F4-E2CA-426F-8EC0-2548AAD3584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FE4C49-4030-4696-9FA7-BE2D192F5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F18CAC-038E-4882-A8BA-D6069BA91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A84C2-39CD-4D7C-ABDD-E06DD31E02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2542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649F73-7817-4716-8339-B0F470A30B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5A5AF1D-8E10-4794-9FA7-AD084EAC16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5C8A4D-88C9-42B9-A665-F2A8BDA2A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01F4-E2CA-426F-8EC0-2548AAD3584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792603-A7F3-4271-ACB6-83B5079C0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6C1346-6B88-4DE9-9088-C2FA76810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A84C2-39CD-4D7C-ABDD-E06DD31E02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8685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424972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4992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EA27C-383C-4F21-B9FB-58DECD6DBE7F}" type="datetimeFigureOut">
              <a:rPr lang="en-US" smtClean="0">
                <a:solidFill>
                  <a:prstClr val="black"/>
                </a:solidFill>
              </a:rPr>
              <a:pPr/>
              <a:t>6/2/2025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E3AE1-D732-4BA4-ADCE-D9EC89773CC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5595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7317388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0958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7956C-61CE-9EAF-5D44-F081B35774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E2C8A1-C06B-5F29-9FEB-2D8E378172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A739F9-C273-A7AB-92AF-B972CE840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x-none" smtClean="0"/>
              <a:t>6/2/2025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386C10-DCA9-5ED9-C9EA-5D031649E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733DC-D1B4-77DF-A07F-1FB0A3F65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508643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142996" y="6223830"/>
            <a:ext cx="2329075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48F72C3-45E2-4439-951A-DFBA210543D3}" type="datetimeFigureOut">
              <a:rPr lang="en-US" smtClean="0">
                <a:solidFill>
                  <a:prstClr val="black"/>
                </a:solidFill>
              </a:rPr>
              <a:pPr>
                <a:defRPr/>
              </a:pPr>
              <a:t>6/2/2025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949149" y="6223830"/>
            <a:ext cx="4717775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329532" y="6223830"/>
            <a:ext cx="1706217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3FD9C21-E4E0-4B28-9192-41D3D150DAB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5769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/>
                </a:solidFill>
              </a:rPr>
              <a:pPr/>
              <a:t>6/2/2025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851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E032C-FF59-0585-DD67-20E115EB0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84DC7D-B0C7-D7EF-8E5D-5FB7BAAB76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C1E899-789C-291E-737B-173179684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x-none" smtClean="0"/>
              <a:t>6/2/2025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5A78CA-2F0C-5BD9-02A2-121C95111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C7B6A5-12B7-3A55-DC13-D9423CCC5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23616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45AD7-F8CE-371D-A41D-4328CD004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19486C-B3F0-9563-D555-A4F06886C9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5C05FA-FAB9-226C-5194-3BF1240BC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x-none" smtClean="0"/>
              <a:t>6/2/2025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032FB9-50D5-D7C1-33C9-B88EFD9F9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72EA8C-7EC7-09D1-F970-A4A05A8F7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00226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13A84-85B4-EA9F-12CC-A8DD857E1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D79CFA-3DC2-2096-3BCF-15C593E71E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1AD251-7C0A-2CBF-ED20-6C86155765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81D346-CF6C-5FC0-A107-CB6AD53B4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x-none" smtClean="0"/>
              <a:t>6/2/2025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D6612F-ED8C-8F26-A805-844FF8E71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5D99E8-F7E1-0921-3DCB-F17E688E1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3562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891AF-C2E8-6C1A-00F0-C90D99812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97F378-0374-82A6-4BB5-010BEE334F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2615FE-C9D9-C01E-BC65-DB84D76B19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BFB0E5-D9DA-84CF-E037-0D2F16BF73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86705E-A31C-FCF0-C27F-81AA848557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27909A-3E2A-94CE-3228-C67165122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x-none" smtClean="0"/>
              <a:t>6/2/2025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FC9ECE-70F9-88A3-A6EB-E94ABE61D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F6874D-9523-EB4F-10DB-F5ACB254B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1328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0556F-CBAB-AE05-5870-0CA997232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4C6001-996F-A809-538F-3C1F37A6D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x-none" smtClean="0"/>
              <a:t>6/2/2025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4DED42-D8B8-351D-FB57-A8E34D1C5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10B6AB-1411-4067-ED17-76D5FEC72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91555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19FFC1-D15A-D71F-5A11-68D877812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x-none" smtClean="0"/>
              <a:t>6/2/2025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1F9BC1-33AC-2DE7-6B44-481E0A506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4F4A82-6330-F3FB-0069-9952D55A9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39519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1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7949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38127" y="-32609"/>
            <a:ext cx="3003515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5: SPORTS AND HOBBIES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3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3.2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4C1DDA-0946-24F2-64D7-20CB968EE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F7A1C8-C794-A87E-25A2-3EFFB27F96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36170C-42E3-0920-EE9E-FF0AF884D5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A645C-042C-894C-ACF0-1C7414EEC7AE}" type="datetimeFigureOut">
              <a:rPr lang="x-none" smtClean="0"/>
              <a:t>6/2/2025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4E1A41-80DE-88BF-888C-488404BB20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6F9652-87F8-4B0E-550C-C777BA53C9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8B59B1-8201-F94C-8F8F-F25921B037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5281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81206E-6F87-47F1-86B3-9873EFC11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6D7950D-F570-4417-AC59-3A569AE9F8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6B0E3C5-B77F-4B59-AA41-7CDCF3F19C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CC01F4-E2CA-426F-8EC0-2548AAD3584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DA39D9D-4F4A-4E0E-8DA9-85110C26D7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FF348F6-BDBE-4C8E-B687-C013B0CA33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2A84C2-39CD-4D7C-ABDD-E06DD31E02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414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3003515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Unit 5: </a:t>
            </a:r>
            <a:r>
              <a:rPr lang="en-US" sz="1800" b="1" dirty="0">
                <a:solidFill>
                  <a:schemeClr val="bg1"/>
                </a:solidFill>
              </a:rPr>
              <a:t>SPORTS AND HOBBIES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prstClr val="white"/>
                </a:solidFill>
              </a:rPr>
              <a:t>Tiếng</a:t>
            </a:r>
            <a:r>
              <a:rPr lang="en-US" sz="1400" dirty="0">
                <a:solidFill>
                  <a:prstClr val="white"/>
                </a:solidFill>
              </a:rPr>
              <a:t> Anh 3 </a:t>
            </a:r>
            <a:r>
              <a:rPr lang="en-US" sz="1400" dirty="0" err="1">
                <a:solidFill>
                  <a:prstClr val="white"/>
                </a:solidFill>
              </a:rPr>
              <a:t>i</a:t>
            </a:r>
            <a:r>
              <a:rPr lang="en-US" sz="1400" dirty="0">
                <a:solidFill>
                  <a:prstClr val="white"/>
                </a:solidFill>
              </a:rPr>
              <a:t>-Learn Smart Start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Lesson 3.2</a:t>
            </a:r>
          </a:p>
        </p:txBody>
      </p:sp>
    </p:spTree>
    <p:extLst>
      <p:ext uri="{BB962C8B-B14F-4D97-AF65-F5344CB8AC3E}">
        <p14:creationId xmlns:p14="http://schemas.microsoft.com/office/powerpoint/2010/main" val="1105412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3003515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Unit 5: </a:t>
            </a:r>
            <a:r>
              <a:rPr lang="en-US" sz="1800" b="1" dirty="0">
                <a:solidFill>
                  <a:schemeClr val="bg1"/>
                </a:solidFill>
              </a:rPr>
              <a:t>SPORTS AND HOBBIES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prstClr val="white"/>
                </a:solidFill>
              </a:rPr>
              <a:t>Tiếng</a:t>
            </a:r>
            <a:r>
              <a:rPr lang="en-US" sz="1400" dirty="0">
                <a:solidFill>
                  <a:prstClr val="white"/>
                </a:solidFill>
              </a:rPr>
              <a:t> Anh 3 </a:t>
            </a:r>
            <a:r>
              <a:rPr lang="en-US" sz="1400" dirty="0" err="1">
                <a:solidFill>
                  <a:prstClr val="white"/>
                </a:solidFill>
              </a:rPr>
              <a:t>i</a:t>
            </a:r>
            <a:r>
              <a:rPr lang="en-US" sz="1400" dirty="0">
                <a:solidFill>
                  <a:prstClr val="white"/>
                </a:solidFill>
              </a:rPr>
              <a:t>-Learn Smart Start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Lesson 3.2</a:t>
            </a:r>
          </a:p>
        </p:txBody>
      </p:sp>
    </p:spTree>
    <p:extLst>
      <p:ext uri="{BB962C8B-B14F-4D97-AF65-F5344CB8AC3E}">
        <p14:creationId xmlns:p14="http://schemas.microsoft.com/office/powerpoint/2010/main" val="957717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2.mp3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13" Type="http://schemas.openxmlformats.org/officeDocument/2006/relationships/image" Target="../media/image10.png"/><Relationship Id="rId3" Type="http://schemas.microsoft.com/office/2007/relationships/media" Target="../media/media6.mp3"/><Relationship Id="rId7" Type="http://schemas.microsoft.com/office/2007/relationships/media" Target="../media/media8.mp3"/><Relationship Id="rId12" Type="http://schemas.openxmlformats.org/officeDocument/2006/relationships/image" Target="../media/image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image" Target="../media/image11.png"/><Relationship Id="rId5" Type="http://schemas.microsoft.com/office/2007/relationships/media" Target="../media/media7.mp3"/><Relationship Id="rId15" Type="http://schemas.openxmlformats.org/officeDocument/2006/relationships/image" Target="../media/image15.png"/><Relationship Id="rId10" Type="http://schemas.openxmlformats.org/officeDocument/2006/relationships/image" Target="../media/image32.png"/><Relationship Id="rId4" Type="http://schemas.openxmlformats.org/officeDocument/2006/relationships/audio" Target="../media/media6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43.png"/><Relationship Id="rId12" Type="http://schemas.openxmlformats.org/officeDocument/2006/relationships/image" Target="../media/image15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41.jpg"/><Relationship Id="rId11" Type="http://schemas.openxmlformats.org/officeDocument/2006/relationships/image" Target="../media/image47.png"/><Relationship Id="rId5" Type="http://schemas.openxmlformats.org/officeDocument/2006/relationships/audio" Target="../media/audio2.wav"/><Relationship Id="rId10" Type="http://schemas.openxmlformats.org/officeDocument/2006/relationships/image" Target="../media/image46.png"/><Relationship Id="rId4" Type="http://schemas.openxmlformats.org/officeDocument/2006/relationships/audio" Target="../media/audio1.wav"/><Relationship Id="rId9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43.png"/><Relationship Id="rId12" Type="http://schemas.openxmlformats.org/officeDocument/2006/relationships/image" Target="../media/image15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41.jpg"/><Relationship Id="rId11" Type="http://schemas.openxmlformats.org/officeDocument/2006/relationships/image" Target="../media/image47.png"/><Relationship Id="rId5" Type="http://schemas.openxmlformats.org/officeDocument/2006/relationships/audio" Target="../media/audio2.wav"/><Relationship Id="rId10" Type="http://schemas.openxmlformats.org/officeDocument/2006/relationships/image" Target="../media/image46.png"/><Relationship Id="rId4" Type="http://schemas.openxmlformats.org/officeDocument/2006/relationships/audio" Target="../media/audio1.wav"/><Relationship Id="rId9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0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43.png"/><Relationship Id="rId12" Type="http://schemas.openxmlformats.org/officeDocument/2006/relationships/image" Target="../media/image15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41.jpg"/><Relationship Id="rId11" Type="http://schemas.openxmlformats.org/officeDocument/2006/relationships/image" Target="../media/image47.png"/><Relationship Id="rId5" Type="http://schemas.openxmlformats.org/officeDocument/2006/relationships/audio" Target="../media/audio2.wav"/><Relationship Id="rId10" Type="http://schemas.openxmlformats.org/officeDocument/2006/relationships/image" Target="../media/image46.png"/><Relationship Id="rId4" Type="http://schemas.openxmlformats.org/officeDocument/2006/relationships/audio" Target="../media/audio1.wav"/><Relationship Id="rId9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48.png"/><Relationship Id="rId12" Type="http://schemas.openxmlformats.org/officeDocument/2006/relationships/image" Target="../media/image15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41.jpg"/><Relationship Id="rId11" Type="http://schemas.openxmlformats.org/officeDocument/2006/relationships/image" Target="../media/image47.png"/><Relationship Id="rId5" Type="http://schemas.openxmlformats.org/officeDocument/2006/relationships/audio" Target="../media/audio2.wav"/><Relationship Id="rId10" Type="http://schemas.openxmlformats.org/officeDocument/2006/relationships/image" Target="../media/image46.png"/><Relationship Id="rId4" Type="http://schemas.openxmlformats.org/officeDocument/2006/relationships/audio" Target="../media/audio1.wav"/><Relationship Id="rId9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48.png"/><Relationship Id="rId12" Type="http://schemas.openxmlformats.org/officeDocument/2006/relationships/image" Target="../media/image15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41.jpg"/><Relationship Id="rId11" Type="http://schemas.openxmlformats.org/officeDocument/2006/relationships/image" Target="../media/image47.png"/><Relationship Id="rId5" Type="http://schemas.openxmlformats.org/officeDocument/2006/relationships/audio" Target="../media/audio1.wav"/><Relationship Id="rId10" Type="http://schemas.openxmlformats.org/officeDocument/2006/relationships/image" Target="../media/image50.png"/><Relationship Id="rId4" Type="http://schemas.openxmlformats.org/officeDocument/2006/relationships/audio" Target="../media/audio2.wav"/><Relationship Id="rId9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324" y="-75306"/>
            <a:ext cx="12229324" cy="69333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903558" y="2150930"/>
            <a:ext cx="51959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Unit 5: Sports and hobbies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</a:rPr>
              <a:t>Lesson 3.2</a:t>
            </a:r>
          </a:p>
          <a:p>
            <a:pPr algn="ctr"/>
            <a:r>
              <a:rPr lang="en-US" sz="4800" b="1" dirty="0">
                <a:solidFill>
                  <a:srgbClr val="0070C0"/>
                </a:solidFill>
              </a:rPr>
              <a:t>Page 75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320" y="342883"/>
            <a:ext cx="9441957" cy="617223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970759" y="711255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Phonics</a:t>
            </a:r>
          </a:p>
          <a:p>
            <a:pPr algn="ctr"/>
            <a:endParaRPr lang="en-US" sz="4000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F5DAD3-34B7-E608-4C51-592292A00A8C}"/>
              </a:ext>
            </a:extLst>
          </p:cNvPr>
          <p:cNvSpPr txBox="1"/>
          <p:nvPr/>
        </p:nvSpPr>
        <p:spPr>
          <a:xfrm>
            <a:off x="5010534" y="3429000"/>
            <a:ext cx="15747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</a:rPr>
              <a:t>/</a:t>
            </a:r>
            <a:r>
              <a:rPr lang="en-US" sz="7200" dirty="0" err="1">
                <a:solidFill>
                  <a:schemeClr val="bg1"/>
                </a:solidFill>
              </a:rPr>
              <a:t>tʃ</a:t>
            </a:r>
            <a:r>
              <a:rPr lang="en-US" sz="7200" dirty="0">
                <a:solidFill>
                  <a:schemeClr val="bg1"/>
                </a:solidFill>
              </a:rPr>
              <a:t>/</a:t>
            </a:r>
            <a:endParaRPr lang="x-none" sz="7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263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05220" y="2540000"/>
            <a:ext cx="3066472" cy="197658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3"/>
          </a:lnRef>
          <a:fillRef idx="1003">
            <a:schemeClr val="lt2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</a:rPr>
              <a:t>/</a:t>
            </a:r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</a:rPr>
              <a:t>tʃ</a:t>
            </a: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</a:rPr>
              <a:t>/ </a:t>
            </a: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/>
            </a:r>
            <a:b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endParaRPr 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01996" y="3205124"/>
            <a:ext cx="2065969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wat</a:t>
            </a:r>
            <a:r>
              <a:rPr lang="en-US" sz="3600" u="sng" dirty="0">
                <a:solidFill>
                  <a:srgbClr val="0070C0"/>
                </a:solidFill>
              </a:rPr>
              <a:t>ch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153536" y="3205123"/>
            <a:ext cx="2065969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cat</a:t>
            </a:r>
            <a:r>
              <a:rPr lang="en-US" sz="3600" u="sng" dirty="0">
                <a:solidFill>
                  <a:srgbClr val="0070C0"/>
                </a:solidFill>
              </a:rPr>
              <a:t>ch</a:t>
            </a:r>
            <a:endParaRPr lang="en-US" sz="3600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105" y="384877"/>
            <a:ext cx="5463603" cy="1277667"/>
          </a:xfrm>
          <a:prstGeom prst="rect">
            <a:avLst/>
          </a:prstGeom>
        </p:spPr>
      </p:pic>
      <p:pic>
        <p:nvPicPr>
          <p:cNvPr id="4" name="catch">
            <a:hlinkClick r:id="" action="ppaction://media"/>
            <a:extLst>
              <a:ext uri="{FF2B5EF4-FFF2-40B4-BE49-F238E27FC236}">
                <a16:creationId xmlns:a16="http://schemas.microsoft.com/office/drawing/2014/main" id="{0AE45E69-94F6-4010-A32D-996E01526A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5339" y="384877"/>
            <a:ext cx="406400" cy="406400"/>
          </a:xfrm>
          <a:prstGeom prst="rect">
            <a:avLst/>
          </a:prstGeom>
        </p:spPr>
      </p:pic>
      <p:pic>
        <p:nvPicPr>
          <p:cNvPr id="5" name="watch">
            <a:hlinkClick r:id="" action="ppaction://media"/>
            <a:extLst>
              <a:ext uri="{FF2B5EF4-FFF2-40B4-BE49-F238E27FC236}">
                <a16:creationId xmlns:a16="http://schemas.microsoft.com/office/drawing/2014/main" id="{D78729B0-FB61-4833-BC8F-481AA42E336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5339" y="414110"/>
            <a:ext cx="406400" cy="40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8F2B7E-5C46-4539-BEE9-00EC8B37E89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747" b="34659"/>
          <a:stretch/>
        </p:blipFill>
        <p:spPr>
          <a:xfrm>
            <a:off x="318251" y="353092"/>
            <a:ext cx="904493" cy="438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7754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1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1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7018" y="1626730"/>
            <a:ext cx="7212745" cy="38797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8" name="Rectangle 7"/>
          <p:cNvSpPr/>
          <p:nvPr/>
        </p:nvSpPr>
        <p:spPr>
          <a:xfrm>
            <a:off x="5122335" y="3431810"/>
            <a:ext cx="2321958" cy="18158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Pro-It" panose="020B0503030403090204" pitchFamily="34" charset="0"/>
              </a:rPr>
              <a:t> </a:t>
            </a:r>
            <a:r>
              <a:rPr lang="en-US" sz="2800" i="1" dirty="0">
                <a:solidFill>
                  <a:srgbClr val="000000"/>
                </a:solidFill>
                <a:latin typeface="MyriadPro-It" panose="020B0503030403090204" pitchFamily="34" charset="0"/>
              </a:rPr>
              <a:t>/</a:t>
            </a:r>
            <a:r>
              <a:rPr lang="en-US" sz="2800" i="1" dirty="0" err="1">
                <a:solidFill>
                  <a:srgbClr val="000000"/>
                </a:solidFill>
                <a:latin typeface="MyriadPro-It" panose="020B0503030403090204" pitchFamily="34" charset="0"/>
              </a:rPr>
              <a:t>t</a:t>
            </a:r>
            <a:r>
              <a:rPr lang="en-US" sz="2800" i="1" dirty="0" err="1">
                <a:solidFill>
                  <a:srgbClr val="000000"/>
                </a:solidFill>
                <a:latin typeface="Arial-ItalicMT"/>
              </a:rPr>
              <a:t>ʃ</a:t>
            </a:r>
            <a:r>
              <a:rPr lang="en-US" sz="2800" i="1" dirty="0">
                <a:solidFill>
                  <a:srgbClr val="000000"/>
                </a:solidFill>
                <a:latin typeface="MyriadPro-It" panose="020B0503030403090204" pitchFamily="34" charset="0"/>
              </a:rPr>
              <a:t>/, /</a:t>
            </a:r>
            <a:r>
              <a:rPr lang="en-US" sz="2800" i="1" dirty="0" err="1">
                <a:solidFill>
                  <a:srgbClr val="000000"/>
                </a:solidFill>
                <a:latin typeface="MyriadPro-It" panose="020B0503030403090204" pitchFamily="34" charset="0"/>
              </a:rPr>
              <a:t>t</a:t>
            </a:r>
            <a:r>
              <a:rPr lang="en-US" sz="2800" i="1" dirty="0" err="1">
                <a:solidFill>
                  <a:srgbClr val="000000"/>
                </a:solidFill>
                <a:latin typeface="Arial-ItalicMT"/>
              </a:rPr>
              <a:t>ʃ</a:t>
            </a:r>
            <a:r>
              <a:rPr lang="en-US" sz="2800" i="1" dirty="0">
                <a:solidFill>
                  <a:srgbClr val="000000"/>
                </a:solidFill>
                <a:latin typeface="MyriadPro-It" panose="020B0503030403090204" pitchFamily="34" charset="0"/>
              </a:rPr>
              <a:t>/, /</a:t>
            </a:r>
            <a:r>
              <a:rPr lang="en-US" sz="2800" i="1" dirty="0" err="1">
                <a:solidFill>
                  <a:srgbClr val="000000"/>
                </a:solidFill>
                <a:latin typeface="MyriadPro-It" panose="020B0503030403090204" pitchFamily="34" charset="0"/>
              </a:rPr>
              <a:t>t</a:t>
            </a:r>
            <a:r>
              <a:rPr lang="en-US" sz="2800" i="1" dirty="0" err="1">
                <a:solidFill>
                  <a:srgbClr val="000000"/>
                </a:solidFill>
                <a:latin typeface="Arial-ItalicMT"/>
              </a:rPr>
              <a:t>ʃ</a:t>
            </a:r>
            <a:r>
              <a:rPr lang="en-US" sz="2800" i="1" dirty="0">
                <a:solidFill>
                  <a:srgbClr val="000000"/>
                </a:solidFill>
                <a:latin typeface="MyriadPro-It" panose="020B0503030403090204" pitchFamily="34" charset="0"/>
              </a:rPr>
              <a:t>/,</a:t>
            </a:r>
            <a:br>
              <a:rPr lang="en-US" sz="2800" i="1" dirty="0">
                <a:solidFill>
                  <a:srgbClr val="000000"/>
                </a:solidFill>
                <a:latin typeface="MyriadPro-It" panose="020B0503030403090204" pitchFamily="34" charset="0"/>
              </a:rPr>
            </a:br>
            <a:r>
              <a:rPr lang="en-US" sz="2800" i="1" dirty="0">
                <a:solidFill>
                  <a:srgbClr val="000000"/>
                </a:solidFill>
                <a:latin typeface="MyriadPro-It" panose="020B0503030403090204" pitchFamily="34" charset="0"/>
              </a:rPr>
              <a:t>/</a:t>
            </a:r>
            <a:r>
              <a:rPr lang="en-US" sz="2800" i="1" dirty="0" err="1">
                <a:solidFill>
                  <a:srgbClr val="000000"/>
                </a:solidFill>
                <a:latin typeface="MyriadPro-It" panose="020B0503030403090204" pitchFamily="34" charset="0"/>
              </a:rPr>
              <a:t>t</a:t>
            </a:r>
            <a:r>
              <a:rPr lang="en-US" sz="2800" i="1" dirty="0" err="1">
                <a:solidFill>
                  <a:srgbClr val="000000"/>
                </a:solidFill>
                <a:latin typeface="Arial-ItalicMT"/>
              </a:rPr>
              <a:t>ʃ</a:t>
            </a:r>
            <a:r>
              <a:rPr lang="en-US" sz="2800" i="1" dirty="0">
                <a:solidFill>
                  <a:srgbClr val="000000"/>
                </a:solidFill>
                <a:latin typeface="MyriadPro-It" panose="020B0503030403090204" pitchFamily="34" charset="0"/>
              </a:rPr>
              <a:t>/, </a:t>
            </a:r>
            <a:r>
              <a:rPr lang="en-US" sz="2800" i="1" dirty="0">
                <a:solidFill>
                  <a:srgbClr val="000000"/>
                </a:solidFill>
                <a:latin typeface="+mj-lt"/>
              </a:rPr>
              <a:t>/</a:t>
            </a:r>
            <a:r>
              <a:rPr lang="en-US" sz="2800" i="1" dirty="0" err="1">
                <a:solidFill>
                  <a:srgbClr val="000000"/>
                </a:solidFill>
                <a:latin typeface="+mj-lt"/>
              </a:rPr>
              <a:t>tʃ</a:t>
            </a:r>
            <a:r>
              <a:rPr lang="en-US" sz="2800" i="1" dirty="0">
                <a:solidFill>
                  <a:srgbClr val="000000"/>
                </a:solidFill>
                <a:latin typeface="+mj-lt"/>
              </a:rPr>
              <a:t>/, /</a:t>
            </a:r>
            <a:r>
              <a:rPr lang="en-US" sz="2800" i="1" dirty="0" err="1">
                <a:solidFill>
                  <a:srgbClr val="000000"/>
                </a:solidFill>
                <a:latin typeface="+mj-lt"/>
              </a:rPr>
              <a:t>tʃ</a:t>
            </a:r>
            <a:r>
              <a:rPr lang="en-US" sz="2800" i="1" dirty="0">
                <a:solidFill>
                  <a:srgbClr val="000000"/>
                </a:solidFill>
                <a:latin typeface="+mj-lt"/>
              </a:rPr>
              <a:t>/,</a:t>
            </a:r>
            <a:br>
              <a:rPr lang="en-US" sz="2800" i="1" dirty="0">
                <a:solidFill>
                  <a:srgbClr val="000000"/>
                </a:solidFill>
                <a:latin typeface="+mj-lt"/>
              </a:rPr>
            </a:br>
            <a:r>
              <a:rPr lang="en-US" sz="2800" i="1" dirty="0">
                <a:solidFill>
                  <a:srgbClr val="000000"/>
                </a:solidFill>
                <a:latin typeface="+mj-lt"/>
              </a:rPr>
              <a:t>watch, catch</a:t>
            </a:r>
            <a:r>
              <a:rPr lang="en-US" sz="2800" i="1" dirty="0">
                <a:solidFill>
                  <a:srgbClr val="000000"/>
                </a:solidFill>
                <a:latin typeface="MyriadPro-It" panose="020B0503030403090204" pitchFamily="34" charset="0"/>
              </a:rPr>
              <a:t>,</a:t>
            </a:r>
            <a:br>
              <a:rPr lang="en-US" sz="2800" i="1" dirty="0">
                <a:solidFill>
                  <a:srgbClr val="000000"/>
                </a:solidFill>
                <a:latin typeface="MyriadPro-It" panose="020B0503030403090204" pitchFamily="34" charset="0"/>
              </a:rPr>
            </a:br>
            <a:r>
              <a:rPr lang="en-US" sz="2800" i="1" dirty="0">
                <a:solidFill>
                  <a:srgbClr val="000000"/>
                </a:solidFill>
                <a:latin typeface="MyriadPro-It" panose="020B0503030403090204" pitchFamily="34" charset="0"/>
              </a:rPr>
              <a:t>/</a:t>
            </a:r>
            <a:r>
              <a:rPr lang="en-US" sz="2800" i="1" dirty="0" err="1">
                <a:solidFill>
                  <a:srgbClr val="000000"/>
                </a:solidFill>
                <a:latin typeface="MyriadPro-It" panose="020B0503030403090204" pitchFamily="34" charset="0"/>
              </a:rPr>
              <a:t>t</a:t>
            </a:r>
            <a:r>
              <a:rPr lang="en-US" sz="2800" i="1" dirty="0" err="1">
                <a:solidFill>
                  <a:srgbClr val="000000"/>
                </a:solidFill>
                <a:latin typeface="Arial-ItalicMT"/>
              </a:rPr>
              <a:t>ʃ</a:t>
            </a:r>
            <a:r>
              <a:rPr lang="en-US" sz="2800" i="1" dirty="0">
                <a:solidFill>
                  <a:srgbClr val="000000"/>
                </a:solidFill>
                <a:latin typeface="MyriadPro-It" panose="020B0503030403090204" pitchFamily="34" charset="0"/>
              </a:rPr>
              <a:t>/, /</a:t>
            </a:r>
            <a:r>
              <a:rPr lang="en-US" sz="2800" i="1" dirty="0" err="1">
                <a:solidFill>
                  <a:srgbClr val="000000"/>
                </a:solidFill>
                <a:latin typeface="MyriadPro-It" panose="020B0503030403090204" pitchFamily="34" charset="0"/>
              </a:rPr>
              <a:t>t</a:t>
            </a:r>
            <a:r>
              <a:rPr lang="en-US" sz="2800" i="1" dirty="0" err="1">
                <a:solidFill>
                  <a:srgbClr val="000000"/>
                </a:solidFill>
                <a:latin typeface="Arial-ItalicMT"/>
              </a:rPr>
              <a:t>ʃ</a:t>
            </a:r>
            <a:r>
              <a:rPr lang="en-US" sz="2800" i="1" dirty="0">
                <a:solidFill>
                  <a:srgbClr val="000000"/>
                </a:solidFill>
                <a:latin typeface="MyriadPro-It" panose="020B0503030403090204" pitchFamily="34" charset="0"/>
              </a:rPr>
              <a:t>/, /</a:t>
            </a:r>
            <a:r>
              <a:rPr lang="en-US" sz="2800" i="1" dirty="0" err="1">
                <a:solidFill>
                  <a:srgbClr val="000000"/>
                </a:solidFill>
                <a:latin typeface="MyriadPro-It" panose="020B0503030403090204" pitchFamily="34" charset="0"/>
              </a:rPr>
              <a:t>t</a:t>
            </a:r>
            <a:r>
              <a:rPr lang="en-US" sz="2800" i="1" dirty="0" err="1">
                <a:solidFill>
                  <a:srgbClr val="000000"/>
                </a:solidFill>
                <a:latin typeface="Arial-ItalicMT"/>
              </a:rPr>
              <a:t>ʃ</a:t>
            </a:r>
            <a:r>
              <a:rPr lang="en-US" sz="2800" i="1">
                <a:solidFill>
                  <a:srgbClr val="000000"/>
                </a:solidFill>
                <a:latin typeface="MyriadPro-It" panose="020B0503030403090204" pitchFamily="34" charset="0"/>
              </a:rPr>
              <a:t>/.</a:t>
            </a:r>
            <a:r>
              <a:rPr lang="en-US" sz="2800"/>
              <a:t> </a:t>
            </a:r>
            <a:endParaRPr lang="en-US" sz="28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22334" y="1567293"/>
            <a:ext cx="2429839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sz="2800" i="1" dirty="0">
                <a:latin typeface="+mj-lt"/>
              </a:rPr>
              <a:t>/</a:t>
            </a:r>
            <a:r>
              <a:rPr lang="en-US" sz="2800" i="1" dirty="0" err="1">
                <a:latin typeface="+mj-lt"/>
              </a:rPr>
              <a:t>tʃ</a:t>
            </a:r>
            <a:r>
              <a:rPr lang="en-US" sz="2800" i="1" dirty="0">
                <a:latin typeface="+mj-lt"/>
              </a:rPr>
              <a:t>/, /</a:t>
            </a:r>
            <a:r>
              <a:rPr lang="en-US" sz="2800" i="1" dirty="0" err="1">
                <a:latin typeface="+mj-lt"/>
              </a:rPr>
              <a:t>tʃ</a:t>
            </a:r>
            <a:r>
              <a:rPr lang="en-US" sz="2800" i="1" dirty="0">
                <a:latin typeface="+mj-lt"/>
              </a:rPr>
              <a:t>/, /</a:t>
            </a:r>
            <a:r>
              <a:rPr lang="en-US" sz="2800" i="1" dirty="0" err="1">
                <a:latin typeface="+mj-lt"/>
              </a:rPr>
              <a:t>tʃ</a:t>
            </a:r>
            <a:r>
              <a:rPr lang="en-US" sz="2800" i="1" dirty="0">
                <a:latin typeface="+mj-lt"/>
              </a:rPr>
              <a:t>/,</a:t>
            </a:r>
          </a:p>
          <a:p>
            <a:pPr lvl="0"/>
            <a:r>
              <a:rPr lang="en-US" sz="2800" i="1" dirty="0">
                <a:latin typeface="+mj-lt"/>
              </a:rPr>
              <a:t>/</a:t>
            </a:r>
            <a:r>
              <a:rPr lang="en-US" sz="2800" i="1" dirty="0" err="1">
                <a:latin typeface="+mj-lt"/>
              </a:rPr>
              <a:t>tʃ</a:t>
            </a:r>
            <a:r>
              <a:rPr lang="en-US" sz="2800" i="1" dirty="0">
                <a:latin typeface="+mj-lt"/>
              </a:rPr>
              <a:t>/, /</a:t>
            </a:r>
            <a:r>
              <a:rPr lang="en-US" sz="2800" i="1" dirty="0" err="1">
                <a:latin typeface="+mj-lt"/>
              </a:rPr>
              <a:t>tʃ</a:t>
            </a:r>
            <a:r>
              <a:rPr lang="en-US" sz="2800" i="1" dirty="0">
                <a:latin typeface="+mj-lt"/>
              </a:rPr>
              <a:t>/, /</a:t>
            </a:r>
            <a:r>
              <a:rPr lang="en-US" sz="2800" i="1" dirty="0" err="1">
                <a:latin typeface="+mj-lt"/>
              </a:rPr>
              <a:t>tʃ</a:t>
            </a:r>
            <a:r>
              <a:rPr lang="en-US" sz="2800" i="1" dirty="0">
                <a:latin typeface="+mj-lt"/>
              </a:rPr>
              <a:t>/,</a:t>
            </a:r>
          </a:p>
          <a:p>
            <a:pPr lvl="0"/>
            <a:r>
              <a:rPr lang="en-US" sz="2800" i="1" dirty="0">
                <a:latin typeface="+mj-lt"/>
              </a:rPr>
              <a:t>watch, catch,</a:t>
            </a:r>
          </a:p>
          <a:p>
            <a:pPr lvl="0"/>
            <a:r>
              <a:rPr lang="en-US" sz="2800" i="1" dirty="0">
                <a:latin typeface="+mj-lt"/>
              </a:rPr>
              <a:t>/</a:t>
            </a:r>
            <a:r>
              <a:rPr lang="en-US" sz="2800" i="1" dirty="0" err="1">
                <a:latin typeface="+mj-lt"/>
              </a:rPr>
              <a:t>tʃ</a:t>
            </a:r>
            <a:r>
              <a:rPr lang="en-US" sz="2800" i="1" dirty="0">
                <a:latin typeface="+mj-lt"/>
              </a:rPr>
              <a:t>/, /</a:t>
            </a:r>
            <a:r>
              <a:rPr lang="en-US" sz="2800" i="1" dirty="0" err="1">
                <a:latin typeface="+mj-lt"/>
              </a:rPr>
              <a:t>tʃ</a:t>
            </a:r>
            <a:r>
              <a:rPr lang="en-US" sz="2800" i="1" dirty="0">
                <a:latin typeface="+mj-lt"/>
              </a:rPr>
              <a:t>/, /</a:t>
            </a:r>
            <a:r>
              <a:rPr lang="en-US" sz="2800" i="1" dirty="0" err="1">
                <a:latin typeface="+mj-lt"/>
              </a:rPr>
              <a:t>tʃ</a:t>
            </a:r>
            <a:r>
              <a:rPr lang="en-US" sz="2800" i="1" dirty="0">
                <a:latin typeface="+mj-lt"/>
              </a:rPr>
              <a:t>/.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86864" y="5861975"/>
            <a:ext cx="4565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Click to follow the lyrics.</a:t>
            </a:r>
          </a:p>
          <a:p>
            <a:r>
              <a:rPr lang="en-US" dirty="0">
                <a:solidFill>
                  <a:srgbClr val="FF0000"/>
                </a:solidFill>
              </a:rPr>
              <a:t>Click one more to follow the second one.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7636" y="409461"/>
            <a:ext cx="2140528" cy="861808"/>
          </a:xfrm>
          <a:prstGeom prst="rect">
            <a:avLst/>
          </a:prstGeom>
        </p:spPr>
      </p:pic>
      <p:pic>
        <p:nvPicPr>
          <p:cNvPr id="13" name="CD2-TRACK 6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76" end="5109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68477" y="59668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429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7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452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452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452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452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452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452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449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560" y="322481"/>
            <a:ext cx="9284447" cy="61494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24931" y="3925162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657338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426027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33009" y="561109"/>
            <a:ext cx="561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1</a:t>
            </a:r>
          </a:p>
        </p:txBody>
      </p:sp>
      <p:sp>
        <p:nvSpPr>
          <p:cNvPr id="4" name="Rectangle 3"/>
          <p:cNvSpPr/>
          <p:nvPr/>
        </p:nvSpPr>
        <p:spPr>
          <a:xfrm>
            <a:off x="4404212" y="2139481"/>
            <a:ext cx="4187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5" name="Rectangle 4"/>
          <p:cNvSpPr/>
          <p:nvPr/>
        </p:nvSpPr>
        <p:spPr>
          <a:xfrm>
            <a:off x="4404212" y="3873715"/>
            <a:ext cx="4187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6" name="Rectangle 5"/>
          <p:cNvSpPr/>
          <p:nvPr/>
        </p:nvSpPr>
        <p:spPr>
          <a:xfrm>
            <a:off x="4475415" y="5558090"/>
            <a:ext cx="4187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dirty="0">
                <a:solidFill>
                  <a:prstClr val="black"/>
                </a:solidFill>
              </a:rPr>
              <a:t>4</a:t>
            </a:r>
          </a:p>
        </p:txBody>
      </p:sp>
      <p:sp>
        <p:nvSpPr>
          <p:cNvPr id="7" name="Pentagon 6"/>
          <p:cNvSpPr/>
          <p:nvPr/>
        </p:nvSpPr>
        <p:spPr>
          <a:xfrm>
            <a:off x="6532418" y="1432900"/>
            <a:ext cx="4520045" cy="706581"/>
          </a:xfrm>
          <a:prstGeom prst="homePlat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Where are the kids?</a:t>
            </a:r>
          </a:p>
        </p:txBody>
      </p:sp>
      <p:sp>
        <p:nvSpPr>
          <p:cNvPr id="8" name="Pentagon 7"/>
          <p:cNvSpPr/>
          <p:nvPr/>
        </p:nvSpPr>
        <p:spPr>
          <a:xfrm>
            <a:off x="6532417" y="3062017"/>
            <a:ext cx="4520045" cy="706581"/>
          </a:xfrm>
          <a:prstGeom prst="homePlat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000000"/>
              </a:solidFill>
              <a:latin typeface="MyriadPro-Regular" panose="020B0503030403020204" pitchFamily="34" charset="0"/>
            </a:endParaRPr>
          </a:p>
          <a:p>
            <a:pPr algn="ctr"/>
            <a:r>
              <a:rPr lang="en-US" sz="3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Pro-Regular" panose="020B0503030403020204" pitchFamily="34" charset="0"/>
              </a:rPr>
              <a:t>Who is with them?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Pentagon 9"/>
          <p:cNvSpPr/>
          <p:nvPr/>
        </p:nvSpPr>
        <p:spPr>
          <a:xfrm>
            <a:off x="6532417" y="4597616"/>
            <a:ext cx="5489863" cy="706581"/>
          </a:xfrm>
          <a:prstGeom prst="homePlat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000000"/>
              </a:solidFill>
              <a:latin typeface="MyriadPro-Regular" panose="020B0503030403020204" pitchFamily="34" charset="0"/>
            </a:endParaRPr>
          </a:p>
          <a:p>
            <a:pPr algn="ctr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Grandma doing? 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0273" y="-21902"/>
            <a:ext cx="5659583" cy="7593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9856" y="12761"/>
            <a:ext cx="2400298" cy="344997"/>
          </a:xfrm>
          <a:prstGeom prst="rect">
            <a:avLst/>
          </a:prstGeom>
        </p:spPr>
      </p:pic>
      <p:pic>
        <p:nvPicPr>
          <p:cNvPr id="13" name="CD2-TRACK 6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81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92592" y="1165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430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240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5382491" cy="9297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5818910" cy="25249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8909" y="-103909"/>
            <a:ext cx="6373091" cy="27016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524991"/>
            <a:ext cx="5818910" cy="22176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1644" y="2452253"/>
            <a:ext cx="6373092" cy="22903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527" y="5169211"/>
            <a:ext cx="3520745" cy="12574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24517" y="5100624"/>
            <a:ext cx="2949196" cy="13031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90370" y="5077763"/>
            <a:ext cx="2019475" cy="13488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26502" y="5077763"/>
            <a:ext cx="2591025" cy="12726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577945" y="5627500"/>
            <a:ext cx="654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(2)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925156" y="5643908"/>
            <a:ext cx="654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(3)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88340" y="5616197"/>
            <a:ext cx="654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(4)</a:t>
            </a:r>
          </a:p>
        </p:txBody>
      </p:sp>
    </p:spTree>
    <p:extLst>
      <p:ext uri="{BB962C8B-B14F-4D97-AF65-F5344CB8AC3E}">
        <p14:creationId xmlns:p14="http://schemas.microsoft.com/office/powerpoint/2010/main" val="2620160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72408" y="318057"/>
            <a:ext cx="8769927" cy="7501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1091046"/>
            <a:ext cx="3048264" cy="29491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06457" y="1144390"/>
            <a:ext cx="2994920" cy="29491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27943" y="1068184"/>
            <a:ext cx="3063505" cy="29720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091448" y="1014840"/>
            <a:ext cx="2956816" cy="3025402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269555" y="4093586"/>
            <a:ext cx="509154" cy="4576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1</a:t>
            </a:r>
          </a:p>
        </p:txBody>
      </p:sp>
      <p:sp>
        <p:nvSpPr>
          <p:cNvPr id="8" name="Oval 7"/>
          <p:cNvSpPr/>
          <p:nvPr/>
        </p:nvSpPr>
        <p:spPr>
          <a:xfrm>
            <a:off x="4349340" y="4093586"/>
            <a:ext cx="509154" cy="4576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2</a:t>
            </a:r>
          </a:p>
        </p:txBody>
      </p:sp>
      <p:sp>
        <p:nvSpPr>
          <p:cNvPr id="9" name="Oval 8"/>
          <p:cNvSpPr/>
          <p:nvPr/>
        </p:nvSpPr>
        <p:spPr>
          <a:xfrm>
            <a:off x="7289148" y="4093586"/>
            <a:ext cx="509154" cy="4576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</a:t>
            </a:r>
          </a:p>
        </p:txBody>
      </p:sp>
      <p:sp>
        <p:nvSpPr>
          <p:cNvPr id="10" name="Oval 9"/>
          <p:cNvSpPr/>
          <p:nvPr/>
        </p:nvSpPr>
        <p:spPr>
          <a:xfrm>
            <a:off x="10315279" y="4029851"/>
            <a:ext cx="509154" cy="4576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4705" y="4604562"/>
            <a:ext cx="27164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May I go </a:t>
            </a:r>
          </a:p>
          <a:p>
            <a:r>
              <a:rPr lang="en-US" sz="2800" dirty="0"/>
              <a:t>skateboarding?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46617" y="4820005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May I go out?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86653" y="4777898"/>
            <a:ext cx="34809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May I go swimming?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467607" y="4724554"/>
            <a:ext cx="2580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May I watch TV?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175105" y="5778699"/>
            <a:ext cx="698054" cy="51954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10220829" y="5778699"/>
            <a:ext cx="698054" cy="51954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7237859" y="5725657"/>
            <a:ext cx="698054" cy="51954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4254890" y="5841044"/>
            <a:ext cx="698054" cy="457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00" dirty="0">
              <a:solidFill>
                <a:srgbClr val="00B05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69555" y="5792645"/>
            <a:ext cx="5091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000" dirty="0">
                <a:solidFill>
                  <a:srgbClr val="FF0000"/>
                </a:solidFill>
              </a:rPr>
              <a:t>❌</a:t>
            </a:r>
            <a:endParaRPr lang="en-US" sz="3000" dirty="0">
              <a:solidFill>
                <a:srgbClr val="FF0000"/>
              </a:solidFill>
            </a:endParaRPr>
          </a:p>
        </p:txBody>
      </p:sp>
      <p:pic>
        <p:nvPicPr>
          <p:cNvPr id="20" name="TRACK 29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704637" y="7029161"/>
            <a:ext cx="487363" cy="487363"/>
          </a:xfrm>
          <a:prstGeom prst="rect">
            <a:avLst/>
          </a:prstGeom>
        </p:spPr>
      </p:pic>
      <p:pic>
        <p:nvPicPr>
          <p:cNvPr id="24" name="TRACK 29 2 (2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735360" y="7037601"/>
            <a:ext cx="487363" cy="48736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384963" y="5806328"/>
            <a:ext cx="50915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3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300" dirty="0">
              <a:solidFill>
                <a:srgbClr val="00B050"/>
              </a:solidFill>
            </a:endParaRPr>
          </a:p>
        </p:txBody>
      </p:sp>
      <p:pic>
        <p:nvPicPr>
          <p:cNvPr id="26" name="TRACK 29 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750770" y="7516523"/>
            <a:ext cx="487363" cy="487363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46891" y="358910"/>
            <a:ext cx="1547446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53.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304621" y="5708430"/>
            <a:ext cx="5091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000" dirty="0">
                <a:solidFill>
                  <a:srgbClr val="FF0000"/>
                </a:solidFill>
              </a:rPr>
              <a:t>❌</a:t>
            </a:r>
            <a:endParaRPr lang="en-US" sz="3000" dirty="0">
              <a:solidFill>
                <a:srgbClr val="FF0000"/>
              </a:solidFill>
            </a:endParaRPr>
          </a:p>
        </p:txBody>
      </p:sp>
      <p:pic>
        <p:nvPicPr>
          <p:cNvPr id="29" name="TRACK 29 4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804582" y="7020720"/>
            <a:ext cx="487363" cy="487363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0278930" y="5765043"/>
            <a:ext cx="50915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3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300" dirty="0">
              <a:solidFill>
                <a:srgbClr val="00B05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515532" y="6416020"/>
            <a:ext cx="427255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>
                <a:solidFill>
                  <a:srgbClr val="FF0000"/>
                </a:solidFill>
              </a:rPr>
              <a:t>Click on the number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140656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5854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04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705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806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960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5" grpId="0"/>
      <p:bldP spid="28" grpId="0"/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820" y="352213"/>
            <a:ext cx="9230360" cy="61535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12094" y="383757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14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4" y="409694"/>
            <a:ext cx="7902625" cy="14652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328" y="1942877"/>
            <a:ext cx="11060076" cy="24919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688" y="4793673"/>
            <a:ext cx="1200348" cy="1126836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803564" y="4322618"/>
            <a:ext cx="2969650" cy="47105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b="1" i="1" dirty="0"/>
              <a:t>May I </a:t>
            </a:r>
            <a:r>
              <a:rPr lang="en-US" sz="3000" b="1" i="1" dirty="0">
                <a:solidFill>
                  <a:srgbClr val="FF0000"/>
                </a:solidFill>
              </a:rPr>
              <a:t>watch </a:t>
            </a:r>
            <a:r>
              <a:rPr lang="en-US" sz="2800" b="1" i="1" dirty="0">
                <a:solidFill>
                  <a:srgbClr val="FF0000"/>
                </a:solidFill>
              </a:rPr>
              <a:t>TV</a:t>
            </a:r>
            <a:r>
              <a:rPr lang="en-US" sz="2800" b="1" i="1" dirty="0"/>
              <a:t>?</a:t>
            </a:r>
            <a:endParaRPr lang="en-US" sz="2800" b="1" dirty="0">
              <a:effectLst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7636" y="4793673"/>
            <a:ext cx="1278768" cy="1293091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7252138" y="4130567"/>
            <a:ext cx="2815498" cy="108712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i="1" dirty="0"/>
              <a:t>  </a:t>
            </a:r>
            <a:r>
              <a:rPr lang="en-US" sz="2800" b="1" i="1" dirty="0"/>
              <a:t>Yes, you may./ No, you may not.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48009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Predefined Process 1"/>
          <p:cNvSpPr/>
          <p:nvPr/>
        </p:nvSpPr>
        <p:spPr>
          <a:xfrm>
            <a:off x="2228192" y="2007476"/>
            <a:ext cx="8156029" cy="2175641"/>
          </a:xfrm>
          <a:prstGeom prst="flowChartPredefined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n w="22225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SLAP GAME  </a:t>
            </a:r>
            <a:r>
              <a:rPr lang="ko-KR" altLang="en-US" sz="6600" b="1" dirty="0">
                <a:ln w="22225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🙌🏽</a:t>
            </a:r>
            <a:endParaRPr lang="en-US" sz="6600" b="1" dirty="0">
              <a:ln w="22225">
                <a:solidFill>
                  <a:schemeClr val="bg2">
                    <a:lumMod val="25000"/>
                  </a:schemeClr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35836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308033"/>
            <a:ext cx="8930640" cy="608907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302758" y="818865"/>
            <a:ext cx="6605517" cy="818866"/>
          </a:xfrm>
          <a:prstGeom prst="roundRect">
            <a:avLst/>
          </a:prstGeom>
          <a:solidFill>
            <a:srgbClr val="FF9B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May I go out? </a:t>
            </a:r>
          </a:p>
        </p:txBody>
      </p:sp>
      <p:sp>
        <p:nvSpPr>
          <p:cNvPr id="3" name="Hexagon 2"/>
          <p:cNvSpPr/>
          <p:nvPr/>
        </p:nvSpPr>
        <p:spPr>
          <a:xfrm>
            <a:off x="518615" y="2661313"/>
            <a:ext cx="4107976" cy="2688609"/>
          </a:xfrm>
          <a:prstGeom prst="hexag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/>
              <a:t>Yes, you may</a:t>
            </a:r>
          </a:p>
        </p:txBody>
      </p:sp>
      <p:sp>
        <p:nvSpPr>
          <p:cNvPr id="4" name="Hexagon 3"/>
          <p:cNvSpPr/>
          <p:nvPr/>
        </p:nvSpPr>
        <p:spPr>
          <a:xfrm>
            <a:off x="7290180" y="2661312"/>
            <a:ext cx="4107976" cy="2688609"/>
          </a:xfrm>
          <a:prstGeom prst="hexagon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/>
              <a:t>Yes, I may</a:t>
            </a:r>
          </a:p>
        </p:txBody>
      </p:sp>
    </p:spTree>
    <p:extLst>
      <p:ext uri="{BB962C8B-B14F-4D97-AF65-F5344CB8AC3E}">
        <p14:creationId xmlns:p14="http://schemas.microsoft.com/office/powerpoint/2010/main" val="216826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446662" y="750626"/>
            <a:ext cx="9034819" cy="1651380"/>
          </a:xfrm>
          <a:prstGeom prst="roundRect">
            <a:avLst/>
          </a:prstGeom>
          <a:solidFill>
            <a:srgbClr val="FF9B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prstClr val="white"/>
                </a:solidFill>
              </a:rPr>
              <a:t>May I go skateboarding? </a:t>
            </a:r>
          </a:p>
        </p:txBody>
      </p:sp>
      <p:sp>
        <p:nvSpPr>
          <p:cNvPr id="3" name="Hexagon 2"/>
          <p:cNvSpPr/>
          <p:nvPr/>
        </p:nvSpPr>
        <p:spPr>
          <a:xfrm>
            <a:off x="518615" y="2661313"/>
            <a:ext cx="4107976" cy="2688609"/>
          </a:xfrm>
          <a:prstGeom prst="hexagon">
            <a:avLst/>
          </a:prstGeom>
          <a:solidFill>
            <a:srgbClr val="FF0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prstClr val="white"/>
                </a:solidFill>
              </a:rPr>
              <a:t>No, you may not</a:t>
            </a:r>
          </a:p>
        </p:txBody>
      </p:sp>
      <p:sp>
        <p:nvSpPr>
          <p:cNvPr id="4" name="Hexagon 3"/>
          <p:cNvSpPr/>
          <p:nvPr/>
        </p:nvSpPr>
        <p:spPr>
          <a:xfrm>
            <a:off x="7290180" y="2661312"/>
            <a:ext cx="4107976" cy="2688609"/>
          </a:xfrm>
          <a:prstGeom prst="hexagon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prstClr val="white"/>
                </a:solidFill>
              </a:rPr>
              <a:t>Yes, I may</a:t>
            </a:r>
          </a:p>
        </p:txBody>
      </p:sp>
    </p:spTree>
    <p:extLst>
      <p:ext uri="{BB962C8B-B14F-4D97-AF65-F5344CB8AC3E}">
        <p14:creationId xmlns:p14="http://schemas.microsoft.com/office/powerpoint/2010/main" val="296722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302758" y="818865"/>
            <a:ext cx="6605517" cy="818866"/>
          </a:xfrm>
          <a:prstGeom prst="roundRect">
            <a:avLst/>
          </a:prstGeom>
          <a:solidFill>
            <a:srgbClr val="FF9B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prstClr val="white"/>
                </a:solidFill>
              </a:rPr>
              <a:t>May I …TV? </a:t>
            </a:r>
          </a:p>
        </p:txBody>
      </p:sp>
      <p:sp>
        <p:nvSpPr>
          <p:cNvPr id="3" name="Hexagon 2"/>
          <p:cNvSpPr/>
          <p:nvPr/>
        </p:nvSpPr>
        <p:spPr>
          <a:xfrm>
            <a:off x="518615" y="2661313"/>
            <a:ext cx="4107976" cy="2688609"/>
          </a:xfrm>
          <a:prstGeom prst="hexagon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prstClr val="white"/>
                </a:solidFill>
              </a:rPr>
              <a:t>go</a:t>
            </a:r>
          </a:p>
        </p:txBody>
      </p:sp>
      <p:sp>
        <p:nvSpPr>
          <p:cNvPr id="4" name="Hexagon 3"/>
          <p:cNvSpPr/>
          <p:nvPr/>
        </p:nvSpPr>
        <p:spPr>
          <a:xfrm>
            <a:off x="7290180" y="2661312"/>
            <a:ext cx="4107976" cy="2688609"/>
          </a:xfrm>
          <a:prstGeom prst="hexagon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prstClr val="white"/>
                </a:solidFill>
              </a:rPr>
              <a:t>watch</a:t>
            </a:r>
          </a:p>
        </p:txBody>
      </p:sp>
    </p:spTree>
    <p:extLst>
      <p:ext uri="{BB962C8B-B14F-4D97-AF65-F5344CB8AC3E}">
        <p14:creationId xmlns:p14="http://schemas.microsoft.com/office/powerpoint/2010/main" val="283445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302758" y="818865"/>
            <a:ext cx="6605517" cy="818866"/>
          </a:xfrm>
          <a:prstGeom prst="roundRect">
            <a:avLst/>
          </a:prstGeom>
          <a:solidFill>
            <a:srgbClr val="FF9B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May I go …? </a:t>
            </a:r>
          </a:p>
        </p:txBody>
      </p:sp>
      <p:sp>
        <p:nvSpPr>
          <p:cNvPr id="3" name="Hexagon 2"/>
          <p:cNvSpPr/>
          <p:nvPr/>
        </p:nvSpPr>
        <p:spPr>
          <a:xfrm>
            <a:off x="518614" y="2661313"/>
            <a:ext cx="4954137" cy="2688609"/>
          </a:xfrm>
          <a:prstGeom prst="hexagon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/>
              <a:t>swimming</a:t>
            </a:r>
          </a:p>
        </p:txBody>
      </p:sp>
      <p:sp>
        <p:nvSpPr>
          <p:cNvPr id="4" name="Hexagon 3"/>
          <p:cNvSpPr/>
          <p:nvPr/>
        </p:nvSpPr>
        <p:spPr>
          <a:xfrm>
            <a:off x="6701051" y="2661312"/>
            <a:ext cx="4697105" cy="2688609"/>
          </a:xfrm>
          <a:prstGeom prst="hexagon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err="1"/>
              <a:t>swiming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312431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302758" y="818865"/>
            <a:ext cx="6605517" cy="818866"/>
          </a:xfrm>
          <a:prstGeom prst="roundRect">
            <a:avLst/>
          </a:prstGeom>
          <a:solidFill>
            <a:srgbClr val="FF9B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… go out? </a:t>
            </a:r>
          </a:p>
        </p:txBody>
      </p:sp>
      <p:sp>
        <p:nvSpPr>
          <p:cNvPr id="3" name="Hexagon 2"/>
          <p:cNvSpPr/>
          <p:nvPr/>
        </p:nvSpPr>
        <p:spPr>
          <a:xfrm>
            <a:off x="518615" y="2661313"/>
            <a:ext cx="4107976" cy="2688609"/>
          </a:xfrm>
          <a:prstGeom prst="hexagon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/>
              <a:t>I may</a:t>
            </a:r>
          </a:p>
        </p:txBody>
      </p:sp>
      <p:sp>
        <p:nvSpPr>
          <p:cNvPr id="4" name="Hexagon 3"/>
          <p:cNvSpPr/>
          <p:nvPr/>
        </p:nvSpPr>
        <p:spPr>
          <a:xfrm>
            <a:off x="7290180" y="2661312"/>
            <a:ext cx="4107976" cy="2688609"/>
          </a:xfrm>
          <a:prstGeom prst="hexagon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/>
              <a:t>May I</a:t>
            </a:r>
          </a:p>
        </p:txBody>
      </p:sp>
    </p:spTree>
    <p:extLst>
      <p:ext uri="{BB962C8B-B14F-4D97-AF65-F5344CB8AC3E}">
        <p14:creationId xmlns:p14="http://schemas.microsoft.com/office/powerpoint/2010/main" val="183906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5120"/>
            <a:ext cx="9052561" cy="61722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B736301-482B-4EDA-91C4-07AEB8EF177E}"/>
              </a:ext>
            </a:extLst>
          </p:cNvPr>
          <p:cNvSpPr/>
          <p:nvPr/>
        </p:nvSpPr>
        <p:spPr>
          <a:xfrm>
            <a:off x="786808" y="2189413"/>
            <a:ext cx="8707705" cy="144655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r>
              <a:rPr lang="en-US" sz="8800" b="1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glow rad="304800">
                    <a:prstClr val="white">
                      <a:alpha val="60000"/>
                    </a:prstClr>
                  </a:glow>
                </a:effectLst>
              </a:rPr>
              <a:t>Let’s play</a:t>
            </a:r>
            <a:endParaRPr lang="ru-RU" sz="8800" b="1" dirty="0">
              <a:ln w="222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glow rad="304800">
                  <a:prstClr val="white">
                    <a:alpha val="60000"/>
                  </a:prst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01110235"/>
      </p:ext>
    </p:extLst>
  </p:cSld>
  <p:clrMapOvr>
    <a:masterClrMapping/>
  </p:clrMapOvr>
  <p:transition spd="slow">
    <p:randomBar dir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B73B1549-CD3E-4C89-8CA9-F1219995EE83}"/>
              </a:ext>
            </a:extLst>
          </p:cNvPr>
          <p:cNvGrpSpPr/>
          <p:nvPr/>
        </p:nvGrpSpPr>
        <p:grpSpPr>
          <a:xfrm>
            <a:off x="440675" y="1561836"/>
            <a:ext cx="7289045" cy="5172894"/>
            <a:chOff x="3298175" y="1549173"/>
            <a:chExt cx="7289045" cy="5172894"/>
          </a:xfrm>
        </p:grpSpPr>
        <p:pic>
          <p:nvPicPr>
            <p:cNvPr id="6" name="Picture 8" descr="Крепыш (Раббл) | Щенячий патруль Вики | Fandom">
              <a:extLst>
                <a:ext uri="{FF2B5EF4-FFF2-40B4-BE49-F238E27FC236}">
                  <a16:creationId xmlns:a16="http://schemas.microsoft.com/office/drawing/2014/main" id="{4C13D0B4-95DE-4F46-ABBE-C7E3AB85B1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8175" y="1549173"/>
              <a:ext cx="3674125" cy="51728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C5A2CD90-0DA3-457C-BD6E-C6F15F2CD3E1}"/>
                </a:ext>
              </a:extLst>
            </p:cNvPr>
            <p:cNvSpPr/>
            <p:nvPr/>
          </p:nvSpPr>
          <p:spPr>
            <a:xfrm>
              <a:off x="8003658" y="3042843"/>
              <a:ext cx="2583562" cy="953491"/>
            </a:xfrm>
            <a:prstGeom prst="roundRect">
              <a:avLst/>
            </a:prstGeom>
            <a:solidFill>
              <a:srgbClr val="EEE56F"/>
            </a:solidFill>
            <a:ln w="38100">
              <a:solidFill>
                <a:srgbClr val="DF86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3000" b="1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How to play</a:t>
              </a:r>
              <a:endParaRPr lang="ru-RU" sz="3000" b="1" dirty="0">
                <a:solidFill>
                  <a:prstClr val="black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698288D-F26A-96B4-00B3-10E1ED0FA624}"/>
              </a:ext>
            </a:extLst>
          </p:cNvPr>
          <p:cNvSpPr txBox="1"/>
          <p:nvPr/>
        </p:nvSpPr>
        <p:spPr>
          <a:xfrm>
            <a:off x="3699164" y="4529137"/>
            <a:ext cx="669420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x-none" sz="4400" b="1" dirty="0">
                <a:solidFill>
                  <a:schemeClr val="bg1"/>
                </a:solidFill>
              </a:rPr>
              <a:t>. Listen to a sound</a:t>
            </a:r>
          </a:p>
          <a:p>
            <a:pPr>
              <a:defRPr/>
            </a:pPr>
            <a:r>
              <a:rPr lang="x-none" sz="4400" b="1" dirty="0">
                <a:solidFill>
                  <a:schemeClr val="bg1"/>
                </a:solidFill>
              </a:rPr>
              <a:t>. Choose the correct </a:t>
            </a:r>
            <a:r>
              <a:rPr lang="en-US" sz="4400" b="1" dirty="0">
                <a:solidFill>
                  <a:schemeClr val="bg1"/>
                </a:solidFill>
              </a:rPr>
              <a:t>answer</a:t>
            </a:r>
            <a:endParaRPr lang="x-none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895651"/>
      </p:ext>
    </p:extLst>
  </p:cSld>
  <p:clrMapOvr>
    <a:masterClrMapping/>
  </p:clrMapOvr>
  <p:transition spd="med">
    <p:pull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on">
            <a:extLst>
              <a:ext uri="{FF2B5EF4-FFF2-40B4-BE49-F238E27FC236}">
                <a16:creationId xmlns:a16="http://schemas.microsoft.com/office/drawing/2014/main" id="{4D1DB9B6-63E0-4B71-9E3F-6A01A6A7FD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36399" y="4354297"/>
            <a:ext cx="1726180" cy="2129418"/>
          </a:xfrm>
          <a:prstGeom prst="rect">
            <a:avLst/>
          </a:prstGeom>
        </p:spPr>
      </p:pic>
      <p:pic>
        <p:nvPicPr>
          <p:cNvPr id="12" name="sat">
            <a:extLst>
              <a:ext uri="{FF2B5EF4-FFF2-40B4-BE49-F238E27FC236}">
                <a16:creationId xmlns:a16="http://schemas.microsoft.com/office/drawing/2014/main" id="{CFFDC677-241B-4DAF-95F8-52D2581441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49265" y="4084151"/>
            <a:ext cx="1635197" cy="2129417"/>
          </a:xfrm>
          <a:prstGeom prst="rect">
            <a:avLst/>
          </a:prstGeom>
        </p:spPr>
      </p:pic>
      <p:pic>
        <p:nvPicPr>
          <p:cNvPr id="13" name="wedn">
            <a:extLst>
              <a:ext uri="{FF2B5EF4-FFF2-40B4-BE49-F238E27FC236}">
                <a16:creationId xmlns:a16="http://schemas.microsoft.com/office/drawing/2014/main" id="{25EE6475-97CA-41A4-8084-BB07F7C513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66621" y="4354297"/>
            <a:ext cx="1359735" cy="1915405"/>
          </a:xfrm>
          <a:prstGeom prst="rect">
            <a:avLst/>
          </a:prstGeom>
        </p:spPr>
      </p:pic>
      <p:pic>
        <p:nvPicPr>
          <p:cNvPr id="16" name="thurs">
            <a:extLst>
              <a:ext uri="{FF2B5EF4-FFF2-40B4-BE49-F238E27FC236}">
                <a16:creationId xmlns:a16="http://schemas.microsoft.com/office/drawing/2014/main" id="{8A3D4F6B-F3B9-411C-8789-CC2EFE19F2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72622" y="4009672"/>
            <a:ext cx="1359735" cy="2109018"/>
          </a:xfrm>
          <a:prstGeom prst="rect">
            <a:avLst/>
          </a:prstGeom>
        </p:spPr>
      </p:pic>
      <p:sp>
        <p:nvSpPr>
          <p:cNvPr id="17" name="Трапеция 16">
            <a:extLst>
              <a:ext uri="{FF2B5EF4-FFF2-40B4-BE49-F238E27FC236}">
                <a16:creationId xmlns:a16="http://schemas.microsoft.com/office/drawing/2014/main" id="{85ED4017-B152-45D6-A0BC-A2D837B21440}"/>
              </a:ext>
            </a:extLst>
          </p:cNvPr>
          <p:cNvSpPr/>
          <p:nvPr/>
        </p:nvSpPr>
        <p:spPr>
          <a:xfrm rot="5148206">
            <a:off x="5496439" y="-2857744"/>
            <a:ext cx="1405311" cy="8235137"/>
          </a:xfrm>
          <a:prstGeom prst="trapezoid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>
            <a:glow rad="228600">
              <a:srgbClr val="FFFF99">
                <a:alpha val="40000"/>
              </a:srgbClr>
            </a:glo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7172" name="ra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5E5A635E-A6CD-4900-8CE1-126FDAEF47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9715274" y="3374757"/>
            <a:ext cx="968430" cy="93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wa1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36B2B17E-A0E3-4E18-B51A-6654C649D2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7582647" y="3151229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wa2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68F98D17-41EF-47C7-9E96-E61ED0E350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5157925" y="3316459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wa3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8C2824AC-D035-4439-BB65-0A48E0CBBA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2464834" y="3009841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 rot="21439706">
            <a:off x="2745396" y="1058861"/>
            <a:ext cx="1191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 here</a:t>
            </a:r>
          </a:p>
        </p:txBody>
      </p:sp>
      <p:sp>
        <p:nvSpPr>
          <p:cNvPr id="8" name="Rectangle 7"/>
          <p:cNvSpPr/>
          <p:nvPr/>
        </p:nvSpPr>
        <p:spPr>
          <a:xfrm>
            <a:off x="2488403" y="5070765"/>
            <a:ext cx="1022924" cy="3763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prstClr val="white"/>
                </a:solidFill>
              </a:rPr>
              <a:t>Wat</a:t>
            </a:r>
            <a:r>
              <a:rPr lang="en-US" dirty="0">
                <a:solidFill>
                  <a:prstClr val="white"/>
                </a:solidFill>
              </a:rPr>
              <a:t> TV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153424" y="5337335"/>
            <a:ext cx="1022924" cy="3763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prstClr val="white"/>
                </a:solidFill>
              </a:rPr>
              <a:t>Wach</a:t>
            </a:r>
            <a:r>
              <a:rPr lang="en-US" dirty="0">
                <a:solidFill>
                  <a:prstClr val="white"/>
                </a:solidFill>
              </a:rPr>
              <a:t> TV</a:t>
            </a:r>
          </a:p>
        </p:txBody>
      </p:sp>
      <p:sp>
        <p:nvSpPr>
          <p:cNvPr id="28" name="Rectangle 27"/>
          <p:cNvSpPr/>
          <p:nvPr/>
        </p:nvSpPr>
        <p:spPr>
          <a:xfrm>
            <a:off x="7451794" y="5149181"/>
            <a:ext cx="1208730" cy="4896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Watch VT</a:t>
            </a:r>
          </a:p>
        </p:txBody>
      </p:sp>
      <p:sp>
        <p:nvSpPr>
          <p:cNvPr id="29" name="Rectangle 28"/>
          <p:cNvSpPr/>
          <p:nvPr/>
        </p:nvSpPr>
        <p:spPr>
          <a:xfrm>
            <a:off x="9715274" y="5603285"/>
            <a:ext cx="1216998" cy="556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Watch TV</a:t>
            </a:r>
          </a:p>
        </p:txBody>
      </p:sp>
      <p:pic>
        <p:nvPicPr>
          <p:cNvPr id="2" name="watching T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704637" y="6968249"/>
            <a:ext cx="487363" cy="48736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E743458-2A2B-48DB-B2B3-5FFF36E5623D}"/>
              </a:ext>
            </a:extLst>
          </p:cNvPr>
          <p:cNvSpPr/>
          <p:nvPr/>
        </p:nvSpPr>
        <p:spPr>
          <a:xfrm>
            <a:off x="4238541" y="73069"/>
            <a:ext cx="3875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Click the dog having the correct answer.</a:t>
            </a:r>
          </a:p>
        </p:txBody>
      </p:sp>
    </p:spTree>
    <p:extLst>
      <p:ext uri="{BB962C8B-B14F-4D97-AF65-F5344CB8AC3E}">
        <p14:creationId xmlns:p14="http://schemas.microsoft.com/office/powerpoint/2010/main" val="1614558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22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on">
            <a:extLst>
              <a:ext uri="{FF2B5EF4-FFF2-40B4-BE49-F238E27FC236}">
                <a16:creationId xmlns:a16="http://schemas.microsoft.com/office/drawing/2014/main" id="{4D1DB9B6-63E0-4B71-9E3F-6A01A6A7FD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11453" y="4084150"/>
            <a:ext cx="1726180" cy="2129418"/>
          </a:xfrm>
          <a:prstGeom prst="rect">
            <a:avLst/>
          </a:prstGeom>
        </p:spPr>
      </p:pic>
      <p:pic>
        <p:nvPicPr>
          <p:cNvPr id="12" name="sat">
            <a:extLst>
              <a:ext uri="{FF2B5EF4-FFF2-40B4-BE49-F238E27FC236}">
                <a16:creationId xmlns:a16="http://schemas.microsoft.com/office/drawing/2014/main" id="{CFFDC677-241B-4DAF-95F8-52D2581441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49265" y="4084151"/>
            <a:ext cx="1635197" cy="2129417"/>
          </a:xfrm>
          <a:prstGeom prst="rect">
            <a:avLst/>
          </a:prstGeom>
        </p:spPr>
      </p:pic>
      <p:pic>
        <p:nvPicPr>
          <p:cNvPr id="13" name="wedn">
            <a:extLst>
              <a:ext uri="{FF2B5EF4-FFF2-40B4-BE49-F238E27FC236}">
                <a16:creationId xmlns:a16="http://schemas.microsoft.com/office/drawing/2014/main" id="{25EE6475-97CA-41A4-8084-BB07F7C513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35837" y="4567786"/>
            <a:ext cx="1359735" cy="1915405"/>
          </a:xfrm>
          <a:prstGeom prst="rect">
            <a:avLst/>
          </a:prstGeom>
        </p:spPr>
      </p:pic>
      <p:pic>
        <p:nvPicPr>
          <p:cNvPr id="16" name="thurs">
            <a:extLst>
              <a:ext uri="{FF2B5EF4-FFF2-40B4-BE49-F238E27FC236}">
                <a16:creationId xmlns:a16="http://schemas.microsoft.com/office/drawing/2014/main" id="{8A3D4F6B-F3B9-411C-8789-CC2EFE19F2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72622" y="4009672"/>
            <a:ext cx="1359735" cy="2109018"/>
          </a:xfrm>
          <a:prstGeom prst="rect">
            <a:avLst/>
          </a:prstGeom>
        </p:spPr>
      </p:pic>
      <p:sp>
        <p:nvSpPr>
          <p:cNvPr id="17" name="Трапеция 16">
            <a:extLst>
              <a:ext uri="{FF2B5EF4-FFF2-40B4-BE49-F238E27FC236}">
                <a16:creationId xmlns:a16="http://schemas.microsoft.com/office/drawing/2014/main" id="{85ED4017-B152-45D6-A0BC-A2D837B21440}"/>
              </a:ext>
            </a:extLst>
          </p:cNvPr>
          <p:cNvSpPr/>
          <p:nvPr/>
        </p:nvSpPr>
        <p:spPr>
          <a:xfrm rot="5148206">
            <a:off x="5496439" y="-2857744"/>
            <a:ext cx="1405311" cy="8235137"/>
          </a:xfrm>
          <a:prstGeom prst="trapezoid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>
            <a:glow rad="228600">
              <a:srgbClr val="FFFF99">
                <a:alpha val="40000"/>
              </a:srgbClr>
            </a:glo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7172" name="ra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5E5A635E-A6CD-4900-8CE1-126FDAEF47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4977301" y="3009841"/>
            <a:ext cx="968430" cy="93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wa1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36B2B17E-A0E3-4E18-B51A-6654C649D2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7582647" y="3151229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wa2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68F98D17-41EF-47C7-9E96-E61ED0E350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9986667" y="3476302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wa3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8C2824AC-D035-4439-BB65-0A48E0CBBA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2464834" y="3009841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 rot="21439706">
            <a:off x="3439429" y="1039198"/>
            <a:ext cx="12958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 here</a:t>
            </a:r>
          </a:p>
        </p:txBody>
      </p:sp>
      <p:sp>
        <p:nvSpPr>
          <p:cNvPr id="8" name="Rectangle 7"/>
          <p:cNvSpPr/>
          <p:nvPr/>
        </p:nvSpPr>
        <p:spPr>
          <a:xfrm>
            <a:off x="2488403" y="5070765"/>
            <a:ext cx="1022924" cy="5680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white"/>
                </a:solidFill>
              </a:rPr>
              <a:t>go swim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977301" y="5337335"/>
            <a:ext cx="1456107" cy="6777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white"/>
                </a:solidFill>
              </a:rPr>
              <a:t>go swimming</a:t>
            </a:r>
          </a:p>
        </p:txBody>
      </p:sp>
      <p:sp>
        <p:nvSpPr>
          <p:cNvPr id="28" name="Rectangle 27"/>
          <p:cNvSpPr/>
          <p:nvPr/>
        </p:nvSpPr>
        <p:spPr>
          <a:xfrm>
            <a:off x="7451794" y="5149180"/>
            <a:ext cx="1298506" cy="6039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white"/>
                </a:solidFill>
              </a:rPr>
              <a:t>go </a:t>
            </a:r>
            <a:r>
              <a:rPr lang="en-US" sz="2000" dirty="0" err="1">
                <a:solidFill>
                  <a:prstClr val="white"/>
                </a:solidFill>
              </a:rPr>
              <a:t>swiming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9850122" y="5607419"/>
            <a:ext cx="1241519" cy="4604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white"/>
                </a:solidFill>
              </a:rPr>
              <a:t>swimming</a:t>
            </a:r>
          </a:p>
        </p:txBody>
      </p:sp>
      <p:pic>
        <p:nvPicPr>
          <p:cNvPr id="3" name="go swimm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43268" y="7451725"/>
            <a:ext cx="487363" cy="48736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8F5A5C4-BD13-459C-A43A-7ECC5F50FDAB}"/>
              </a:ext>
            </a:extLst>
          </p:cNvPr>
          <p:cNvSpPr/>
          <p:nvPr/>
        </p:nvSpPr>
        <p:spPr>
          <a:xfrm>
            <a:off x="4007924" y="79478"/>
            <a:ext cx="3875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Click the dog having the correct answer.</a:t>
            </a:r>
          </a:p>
        </p:txBody>
      </p:sp>
    </p:spTree>
    <p:extLst>
      <p:ext uri="{BB962C8B-B14F-4D97-AF65-F5344CB8AC3E}">
        <p14:creationId xmlns:p14="http://schemas.microsoft.com/office/powerpoint/2010/main" val="5414799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9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1" y="1219200"/>
            <a:ext cx="3584589" cy="3505200"/>
          </a:xfrm>
          <a:prstGeom prst="rect">
            <a:avLst/>
          </a:prstGeom>
        </p:spPr>
      </p:pic>
      <p:sp>
        <p:nvSpPr>
          <p:cNvPr id="41" name="Flowchart: Process 40"/>
          <p:cNvSpPr/>
          <p:nvPr/>
        </p:nvSpPr>
        <p:spPr>
          <a:xfrm>
            <a:off x="6858000" y="5638800"/>
            <a:ext cx="1905000" cy="12192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2" name="Flowchart: Process 41"/>
          <p:cNvSpPr/>
          <p:nvPr/>
        </p:nvSpPr>
        <p:spPr>
          <a:xfrm>
            <a:off x="8763000" y="5638800"/>
            <a:ext cx="1905000" cy="12192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3" name="Flowchart: Process 42"/>
          <p:cNvSpPr/>
          <p:nvPr/>
        </p:nvSpPr>
        <p:spPr>
          <a:xfrm>
            <a:off x="5029200" y="5638800"/>
            <a:ext cx="1828800" cy="1219200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4" name="Flowchart: Process 43"/>
          <p:cNvSpPr/>
          <p:nvPr/>
        </p:nvSpPr>
        <p:spPr>
          <a:xfrm>
            <a:off x="3276600" y="5638800"/>
            <a:ext cx="1752600" cy="12192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5" name="Flowchart: Process 44"/>
          <p:cNvSpPr/>
          <p:nvPr/>
        </p:nvSpPr>
        <p:spPr>
          <a:xfrm>
            <a:off x="1524000" y="5638800"/>
            <a:ext cx="1752600" cy="1219200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Flowchart: Process 1"/>
          <p:cNvSpPr/>
          <p:nvPr/>
        </p:nvSpPr>
        <p:spPr>
          <a:xfrm>
            <a:off x="6858000" y="0"/>
            <a:ext cx="1905000" cy="12192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lowchart: Process 2"/>
          <p:cNvSpPr/>
          <p:nvPr/>
        </p:nvSpPr>
        <p:spPr>
          <a:xfrm>
            <a:off x="8763000" y="0"/>
            <a:ext cx="1905000" cy="12192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lowchart: Process 5"/>
          <p:cNvSpPr/>
          <p:nvPr/>
        </p:nvSpPr>
        <p:spPr>
          <a:xfrm>
            <a:off x="5029200" y="0"/>
            <a:ext cx="1828800" cy="12192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Flowchart: Process 9"/>
          <p:cNvSpPr/>
          <p:nvPr/>
        </p:nvSpPr>
        <p:spPr>
          <a:xfrm>
            <a:off x="3276600" y="0"/>
            <a:ext cx="1752600" cy="12192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Flowchart: Process 13"/>
          <p:cNvSpPr/>
          <p:nvPr/>
        </p:nvSpPr>
        <p:spPr>
          <a:xfrm>
            <a:off x="1524000" y="0"/>
            <a:ext cx="1752600" cy="1219200"/>
          </a:xfrm>
          <a:prstGeom prst="flowChart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Flowchart: Process 22"/>
          <p:cNvSpPr/>
          <p:nvPr/>
        </p:nvSpPr>
        <p:spPr>
          <a:xfrm>
            <a:off x="5054600" y="1219200"/>
            <a:ext cx="1803400" cy="1219200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5" name="Flowchart: Process 24"/>
          <p:cNvSpPr/>
          <p:nvPr/>
        </p:nvSpPr>
        <p:spPr>
          <a:xfrm>
            <a:off x="1524000" y="1219200"/>
            <a:ext cx="1752600" cy="12192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9" name="Flowchart: Process 28"/>
          <p:cNvSpPr/>
          <p:nvPr/>
        </p:nvSpPr>
        <p:spPr>
          <a:xfrm>
            <a:off x="3276600" y="2362200"/>
            <a:ext cx="1752600" cy="12192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0" name="Flowchart: Process 29"/>
          <p:cNvSpPr/>
          <p:nvPr/>
        </p:nvSpPr>
        <p:spPr>
          <a:xfrm>
            <a:off x="1524000" y="2362200"/>
            <a:ext cx="1752600" cy="1219200"/>
          </a:xfrm>
          <a:prstGeom prst="flowChartProcess">
            <a:avLst/>
          </a:prstGeom>
          <a:solidFill>
            <a:srgbClr val="99FF33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3" name="Flowchart: Process 32"/>
          <p:cNvSpPr/>
          <p:nvPr/>
        </p:nvSpPr>
        <p:spPr>
          <a:xfrm>
            <a:off x="5029200" y="3505200"/>
            <a:ext cx="1828800" cy="1219200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5" name="Flowchart: Process 34"/>
          <p:cNvSpPr/>
          <p:nvPr/>
        </p:nvSpPr>
        <p:spPr>
          <a:xfrm>
            <a:off x="1524000" y="3505200"/>
            <a:ext cx="1752600" cy="1219200"/>
          </a:xfrm>
          <a:prstGeom prst="flowChartProcess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8" name="Flowchart: Process 37"/>
          <p:cNvSpPr/>
          <p:nvPr/>
        </p:nvSpPr>
        <p:spPr>
          <a:xfrm>
            <a:off x="5029200" y="4724400"/>
            <a:ext cx="1828800" cy="12192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9" name="Flowchart: Process 38"/>
          <p:cNvSpPr/>
          <p:nvPr/>
        </p:nvSpPr>
        <p:spPr>
          <a:xfrm>
            <a:off x="3276600" y="4724400"/>
            <a:ext cx="1752600" cy="12192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0" name="Flowchart: Process 39"/>
          <p:cNvSpPr/>
          <p:nvPr/>
        </p:nvSpPr>
        <p:spPr>
          <a:xfrm>
            <a:off x="1524000" y="4724400"/>
            <a:ext cx="1752600" cy="1219200"/>
          </a:xfrm>
          <a:prstGeom prst="flowChartProcess">
            <a:avLst/>
          </a:prstGeom>
          <a:solidFill>
            <a:srgbClr val="99FF33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354074" y="1765280"/>
            <a:ext cx="2767103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n-US" sz="54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BACC6"/>
                  </a:outerShdw>
                </a:effectLst>
              </a:rPr>
              <a:t>Hidden </a:t>
            </a:r>
          </a:p>
          <a:p>
            <a:pPr algn="r"/>
            <a:r>
              <a:rPr lang="en-US" sz="54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BACC6"/>
                  </a:outerShdw>
                </a:effectLst>
              </a:rPr>
              <a:t>Pictures</a:t>
            </a:r>
          </a:p>
          <a:p>
            <a:pPr algn="r"/>
            <a:r>
              <a:rPr lang="en-US" sz="54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BACC6"/>
                  </a:outerShdw>
                </a:effectLst>
              </a:rPr>
              <a:t>Guessing</a:t>
            </a:r>
          </a:p>
          <a:p>
            <a:pPr algn="r"/>
            <a:r>
              <a:rPr lang="en-US" sz="54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BACC6"/>
                  </a:outerShdw>
                </a:effectLst>
              </a:rPr>
              <a:t>Game</a:t>
            </a:r>
          </a:p>
        </p:txBody>
      </p:sp>
    </p:spTree>
    <p:extLst>
      <p:ext uri="{BB962C8B-B14F-4D97-AF65-F5344CB8AC3E}">
        <p14:creationId xmlns:p14="http://schemas.microsoft.com/office/powerpoint/2010/main" val="2937495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9" grpId="0" animBg="1"/>
      <p:bldP spid="3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on">
            <a:extLst>
              <a:ext uri="{FF2B5EF4-FFF2-40B4-BE49-F238E27FC236}">
                <a16:creationId xmlns:a16="http://schemas.microsoft.com/office/drawing/2014/main" id="{4D1DB9B6-63E0-4B71-9E3F-6A01A6A7FD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7918" y="3885691"/>
            <a:ext cx="1726180" cy="2129418"/>
          </a:xfrm>
          <a:prstGeom prst="rect">
            <a:avLst/>
          </a:prstGeom>
        </p:spPr>
      </p:pic>
      <p:pic>
        <p:nvPicPr>
          <p:cNvPr id="12" name="sat">
            <a:extLst>
              <a:ext uri="{FF2B5EF4-FFF2-40B4-BE49-F238E27FC236}">
                <a16:creationId xmlns:a16="http://schemas.microsoft.com/office/drawing/2014/main" id="{CFFDC677-241B-4DAF-95F8-52D2581441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39444" y="4247290"/>
            <a:ext cx="1635197" cy="2129417"/>
          </a:xfrm>
          <a:prstGeom prst="rect">
            <a:avLst/>
          </a:prstGeom>
        </p:spPr>
      </p:pic>
      <p:pic>
        <p:nvPicPr>
          <p:cNvPr id="13" name="wedn">
            <a:extLst>
              <a:ext uri="{FF2B5EF4-FFF2-40B4-BE49-F238E27FC236}">
                <a16:creationId xmlns:a16="http://schemas.microsoft.com/office/drawing/2014/main" id="{25EE6475-97CA-41A4-8084-BB07F7C513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33265" y="4755940"/>
            <a:ext cx="1359735" cy="1915405"/>
          </a:xfrm>
          <a:prstGeom prst="rect">
            <a:avLst/>
          </a:prstGeom>
        </p:spPr>
      </p:pic>
      <p:pic>
        <p:nvPicPr>
          <p:cNvPr id="16" name="thurs">
            <a:extLst>
              <a:ext uri="{FF2B5EF4-FFF2-40B4-BE49-F238E27FC236}">
                <a16:creationId xmlns:a16="http://schemas.microsoft.com/office/drawing/2014/main" id="{8A3D4F6B-F3B9-411C-8789-CC2EFE19F2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8760" y="3760241"/>
            <a:ext cx="1359735" cy="2109018"/>
          </a:xfrm>
          <a:prstGeom prst="rect">
            <a:avLst/>
          </a:prstGeom>
        </p:spPr>
      </p:pic>
      <p:sp>
        <p:nvSpPr>
          <p:cNvPr id="17" name="Трапеция 16">
            <a:extLst>
              <a:ext uri="{FF2B5EF4-FFF2-40B4-BE49-F238E27FC236}">
                <a16:creationId xmlns:a16="http://schemas.microsoft.com/office/drawing/2014/main" id="{85ED4017-B152-45D6-A0BC-A2D837B21440}"/>
              </a:ext>
            </a:extLst>
          </p:cNvPr>
          <p:cNvSpPr/>
          <p:nvPr/>
        </p:nvSpPr>
        <p:spPr>
          <a:xfrm rot="5148206">
            <a:off x="5547770" y="-2809641"/>
            <a:ext cx="1405311" cy="8235137"/>
          </a:xfrm>
          <a:prstGeom prst="trapezoid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>
            <a:glow rad="228600">
              <a:srgbClr val="FFFF99">
                <a:alpha val="40000"/>
              </a:srgbClr>
            </a:glo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7172" name="ra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5E5A635E-A6CD-4900-8CE1-126FDAEF47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7434832" y="2799636"/>
            <a:ext cx="968430" cy="93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wa1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36B2B17E-A0E3-4E18-B51A-6654C649D2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9711738" y="3186964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wa2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68F98D17-41EF-47C7-9E96-E61ED0E350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3830858" y="3577973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wa3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8C2824AC-D035-4439-BB65-0A48E0CBBA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1088327" y="2717458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 rot="21439706">
            <a:off x="3445082" y="1161471"/>
            <a:ext cx="11994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 here</a:t>
            </a:r>
          </a:p>
        </p:txBody>
      </p:sp>
      <p:sp>
        <p:nvSpPr>
          <p:cNvPr id="8" name="Rectangle 7"/>
          <p:cNvSpPr/>
          <p:nvPr/>
        </p:nvSpPr>
        <p:spPr>
          <a:xfrm>
            <a:off x="1069553" y="4772872"/>
            <a:ext cx="1752818" cy="539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white"/>
                </a:solidFill>
              </a:rPr>
              <a:t>skateboarding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844170" y="5826954"/>
            <a:ext cx="1286630" cy="3833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white"/>
                </a:solidFill>
              </a:rPr>
              <a:t>go skate</a:t>
            </a:r>
          </a:p>
        </p:txBody>
      </p:sp>
      <p:sp>
        <p:nvSpPr>
          <p:cNvPr id="28" name="Rectangle 27"/>
          <p:cNvSpPr/>
          <p:nvPr/>
        </p:nvSpPr>
        <p:spPr>
          <a:xfrm>
            <a:off x="7298727" y="5156380"/>
            <a:ext cx="1771507" cy="6114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00" dirty="0">
                <a:solidFill>
                  <a:prstClr val="white"/>
                </a:solidFill>
              </a:rPr>
              <a:t>go </a:t>
            </a:r>
          </a:p>
          <a:p>
            <a:pPr algn="ctr"/>
            <a:r>
              <a:rPr lang="en-US" sz="1900" dirty="0">
                <a:solidFill>
                  <a:prstClr val="white"/>
                </a:solidFill>
              </a:rPr>
              <a:t>skateboarding</a:t>
            </a:r>
          </a:p>
        </p:txBody>
      </p:sp>
      <p:sp>
        <p:nvSpPr>
          <p:cNvPr id="29" name="Rectangle 28"/>
          <p:cNvSpPr/>
          <p:nvPr/>
        </p:nvSpPr>
        <p:spPr>
          <a:xfrm>
            <a:off x="9711738" y="5311997"/>
            <a:ext cx="1660620" cy="6342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go </a:t>
            </a:r>
            <a:r>
              <a:rPr lang="en-US" sz="2000" dirty="0" err="1">
                <a:solidFill>
                  <a:prstClr val="white"/>
                </a:solidFill>
              </a:rPr>
              <a:t>skateboading</a:t>
            </a:r>
            <a:endParaRPr lang="en-US" sz="2000" dirty="0">
              <a:solidFill>
                <a:prstClr val="white"/>
              </a:solidFill>
            </a:endParaRPr>
          </a:p>
        </p:txBody>
      </p:sp>
      <p:pic>
        <p:nvPicPr>
          <p:cNvPr id="3" name="go skateboard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820525" y="7451725"/>
            <a:ext cx="487363" cy="48736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3FEC1A8-AB28-454E-A9D3-B8043E50EA51}"/>
              </a:ext>
            </a:extLst>
          </p:cNvPr>
          <p:cNvSpPr/>
          <p:nvPr/>
        </p:nvSpPr>
        <p:spPr>
          <a:xfrm>
            <a:off x="4158193" y="121172"/>
            <a:ext cx="3875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Click the dog having the correct answer.</a:t>
            </a:r>
          </a:p>
        </p:txBody>
      </p:sp>
    </p:spTree>
    <p:extLst>
      <p:ext uri="{BB962C8B-B14F-4D97-AF65-F5344CB8AC3E}">
        <p14:creationId xmlns:p14="http://schemas.microsoft.com/office/powerpoint/2010/main" val="36930736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7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un">
            <a:extLst>
              <a:ext uri="{FF2B5EF4-FFF2-40B4-BE49-F238E27FC236}">
                <a16:creationId xmlns:a16="http://schemas.microsoft.com/office/drawing/2014/main" id="{A5CEAAA7-461D-4955-BA0D-77622FCF79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128" y="4473274"/>
            <a:ext cx="2030242" cy="2366885"/>
          </a:xfrm>
          <a:prstGeom prst="rect">
            <a:avLst/>
          </a:prstGeom>
        </p:spPr>
      </p:pic>
      <p:pic>
        <p:nvPicPr>
          <p:cNvPr id="11" name="tues">
            <a:extLst>
              <a:ext uri="{FF2B5EF4-FFF2-40B4-BE49-F238E27FC236}">
                <a16:creationId xmlns:a16="http://schemas.microsoft.com/office/drawing/2014/main" id="{B2EB2016-DAE5-43FE-835C-CA11B7B007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75653" y="3513410"/>
            <a:ext cx="2393827" cy="2393827"/>
          </a:xfrm>
          <a:prstGeom prst="rect">
            <a:avLst/>
          </a:prstGeom>
        </p:spPr>
      </p:pic>
      <p:pic>
        <p:nvPicPr>
          <p:cNvPr id="14" name="frid">
            <a:extLst>
              <a:ext uri="{FF2B5EF4-FFF2-40B4-BE49-F238E27FC236}">
                <a16:creationId xmlns:a16="http://schemas.microsoft.com/office/drawing/2014/main" id="{139C20C3-5EAD-4028-B1DD-B5848DF9A1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44997" y="4243863"/>
            <a:ext cx="1635197" cy="2221784"/>
          </a:xfrm>
          <a:prstGeom prst="rect">
            <a:avLst/>
          </a:prstGeom>
        </p:spPr>
      </p:pic>
      <p:pic>
        <p:nvPicPr>
          <p:cNvPr id="16" name="thurs">
            <a:extLst>
              <a:ext uri="{FF2B5EF4-FFF2-40B4-BE49-F238E27FC236}">
                <a16:creationId xmlns:a16="http://schemas.microsoft.com/office/drawing/2014/main" id="{8A3D4F6B-F3B9-411C-8789-CC2EFE19F2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09785" y="3872442"/>
            <a:ext cx="1359735" cy="2109018"/>
          </a:xfrm>
          <a:prstGeom prst="rect">
            <a:avLst/>
          </a:prstGeom>
        </p:spPr>
      </p:pic>
      <p:sp>
        <p:nvSpPr>
          <p:cNvPr id="17" name="Трапеция 16">
            <a:extLst>
              <a:ext uri="{FF2B5EF4-FFF2-40B4-BE49-F238E27FC236}">
                <a16:creationId xmlns:a16="http://schemas.microsoft.com/office/drawing/2014/main" id="{85ED4017-B152-45D6-A0BC-A2D837B21440}"/>
              </a:ext>
            </a:extLst>
          </p:cNvPr>
          <p:cNvSpPr/>
          <p:nvPr/>
        </p:nvSpPr>
        <p:spPr>
          <a:xfrm rot="5148206">
            <a:off x="5530511" y="-2809232"/>
            <a:ext cx="1405311" cy="8235137"/>
          </a:xfrm>
          <a:prstGeom prst="trapezoid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>
            <a:glow rad="228600">
              <a:srgbClr val="FFFF99">
                <a:alpha val="40000"/>
              </a:srgbClr>
            </a:glo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7172" name="ra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5E5A635E-A6CD-4900-8CE1-126FDAEF47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4942367" y="3181448"/>
            <a:ext cx="968430" cy="93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wa2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68F98D17-41EF-47C7-9E96-E61ED0E350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2582619" y="2580488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wa4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7CAA8CF8-BFC2-4824-A91D-233A965045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8279045" y="3175428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wa6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0FB02539-4404-4333-A96F-B2C63FAEB0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709820" y="3513410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90009" y="1308337"/>
            <a:ext cx="12053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 here</a:t>
            </a:r>
          </a:p>
        </p:txBody>
      </p:sp>
      <p:sp>
        <p:nvSpPr>
          <p:cNvPr id="5" name="Rectangle 4"/>
          <p:cNvSpPr/>
          <p:nvPr/>
        </p:nvSpPr>
        <p:spPr>
          <a:xfrm>
            <a:off x="1335348" y="5569527"/>
            <a:ext cx="999340" cy="4119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white"/>
                </a:solidFill>
              </a:rPr>
              <a:t>out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893018" y="4831773"/>
            <a:ext cx="1312877" cy="5071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white"/>
                </a:solidFill>
              </a:rPr>
              <a:t>going out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426582" y="4926951"/>
            <a:ext cx="999340" cy="4119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white"/>
                </a:solidFill>
              </a:rPr>
              <a:t>go out</a:t>
            </a:r>
          </a:p>
        </p:txBody>
      </p:sp>
      <p:sp>
        <p:nvSpPr>
          <p:cNvPr id="28" name="Rectangle 27"/>
          <p:cNvSpPr/>
          <p:nvPr/>
        </p:nvSpPr>
        <p:spPr>
          <a:xfrm>
            <a:off x="8362925" y="5450749"/>
            <a:ext cx="999340" cy="4119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white"/>
                </a:solidFill>
              </a:rPr>
              <a:t>go </a:t>
            </a:r>
            <a:r>
              <a:rPr lang="en-US" sz="2000" dirty="0" err="1">
                <a:solidFill>
                  <a:prstClr val="white"/>
                </a:solidFill>
              </a:rPr>
              <a:t>ou</a:t>
            </a:r>
            <a:endParaRPr lang="en-US" sz="2000" dirty="0">
              <a:solidFill>
                <a:prstClr val="white"/>
              </a:solidFill>
            </a:endParaRPr>
          </a:p>
        </p:txBody>
      </p:sp>
      <p:pic>
        <p:nvPicPr>
          <p:cNvPr id="2" name="go ou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52225" y="7794625"/>
            <a:ext cx="487363" cy="48736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E0E1C13-8A1B-4E83-B7AE-5B435C677CEF}"/>
              </a:ext>
            </a:extLst>
          </p:cNvPr>
          <p:cNvSpPr/>
          <p:nvPr/>
        </p:nvSpPr>
        <p:spPr>
          <a:xfrm>
            <a:off x="4151845" y="152847"/>
            <a:ext cx="3875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Click the dog having the correct answer.</a:t>
            </a:r>
          </a:p>
        </p:txBody>
      </p:sp>
    </p:spTree>
    <p:extLst>
      <p:ext uri="{BB962C8B-B14F-4D97-AF65-F5344CB8AC3E}">
        <p14:creationId xmlns:p14="http://schemas.microsoft.com/office/powerpoint/2010/main" val="370105882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7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un">
            <a:extLst>
              <a:ext uri="{FF2B5EF4-FFF2-40B4-BE49-F238E27FC236}">
                <a16:creationId xmlns:a16="http://schemas.microsoft.com/office/drawing/2014/main" id="{A5CEAAA7-461D-4955-BA0D-77622FCF79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2571" y="4475471"/>
            <a:ext cx="2030242" cy="2366885"/>
          </a:xfrm>
          <a:prstGeom prst="rect">
            <a:avLst/>
          </a:prstGeom>
        </p:spPr>
      </p:pic>
      <p:pic>
        <p:nvPicPr>
          <p:cNvPr id="12" name="sat">
            <a:extLst>
              <a:ext uri="{FF2B5EF4-FFF2-40B4-BE49-F238E27FC236}">
                <a16:creationId xmlns:a16="http://schemas.microsoft.com/office/drawing/2014/main" id="{CFFDC677-241B-4DAF-95F8-52D2581441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19447" y="3877886"/>
            <a:ext cx="1635197" cy="2129417"/>
          </a:xfrm>
          <a:prstGeom prst="rect">
            <a:avLst/>
          </a:prstGeom>
        </p:spPr>
      </p:pic>
      <p:pic>
        <p:nvPicPr>
          <p:cNvPr id="13" name="wedn">
            <a:extLst>
              <a:ext uri="{FF2B5EF4-FFF2-40B4-BE49-F238E27FC236}">
                <a16:creationId xmlns:a16="http://schemas.microsoft.com/office/drawing/2014/main" id="{25EE6475-97CA-41A4-8084-BB07F7C513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02914" y="4926951"/>
            <a:ext cx="1359735" cy="1915405"/>
          </a:xfrm>
          <a:prstGeom prst="rect">
            <a:avLst/>
          </a:prstGeom>
        </p:spPr>
      </p:pic>
      <p:pic>
        <p:nvPicPr>
          <p:cNvPr id="14" name="frid">
            <a:extLst>
              <a:ext uri="{FF2B5EF4-FFF2-40B4-BE49-F238E27FC236}">
                <a16:creationId xmlns:a16="http://schemas.microsoft.com/office/drawing/2014/main" id="{139C20C3-5EAD-4028-B1DD-B5848DF9A1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67648" y="4491115"/>
            <a:ext cx="1635197" cy="2221784"/>
          </a:xfrm>
          <a:prstGeom prst="rect">
            <a:avLst/>
          </a:prstGeom>
        </p:spPr>
      </p:pic>
      <p:sp>
        <p:nvSpPr>
          <p:cNvPr id="17" name="Трапеция 16">
            <a:extLst>
              <a:ext uri="{FF2B5EF4-FFF2-40B4-BE49-F238E27FC236}">
                <a16:creationId xmlns:a16="http://schemas.microsoft.com/office/drawing/2014/main" id="{85ED4017-B152-45D6-A0BC-A2D837B21440}"/>
              </a:ext>
            </a:extLst>
          </p:cNvPr>
          <p:cNvSpPr/>
          <p:nvPr/>
        </p:nvSpPr>
        <p:spPr>
          <a:xfrm rot="5148206">
            <a:off x="5308058" y="-2724653"/>
            <a:ext cx="1405311" cy="8235137"/>
          </a:xfrm>
          <a:prstGeom prst="trapezoid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>
            <a:glow rad="228600">
              <a:srgbClr val="FFFF99">
                <a:alpha val="40000"/>
              </a:srgbClr>
            </a:glo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7172" name="ra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5E5A635E-A6CD-4900-8CE1-126FDAEF47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4715122" y="3436044"/>
            <a:ext cx="968430" cy="93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wa1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36B2B17E-A0E3-4E18-B51A-6654C649D2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9263294" y="3122292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wa3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8C2824AC-D035-4439-BB65-0A48E0CBBA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7144877" y="4215939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wa6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0FB02539-4404-4333-A96F-B2C63FAEB0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1074237" y="3539225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 rot="21344350">
            <a:off x="3628741" y="1232006"/>
            <a:ext cx="11976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 here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394507" y="5735540"/>
            <a:ext cx="1444481" cy="5226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white"/>
                </a:solidFill>
              </a:rPr>
              <a:t>Yes, you may.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095024" y="5602007"/>
            <a:ext cx="1444481" cy="5006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white"/>
                </a:solidFill>
              </a:rPr>
              <a:t>Yes, I may.</a:t>
            </a:r>
          </a:p>
        </p:txBody>
      </p:sp>
      <p:sp>
        <p:nvSpPr>
          <p:cNvPr id="28" name="Rectangle 27"/>
          <p:cNvSpPr/>
          <p:nvPr/>
        </p:nvSpPr>
        <p:spPr>
          <a:xfrm>
            <a:off x="7374966" y="6005018"/>
            <a:ext cx="1444481" cy="5226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white"/>
                </a:solidFill>
              </a:rPr>
              <a:t>Yes, you may not.</a:t>
            </a:r>
          </a:p>
        </p:txBody>
      </p:sp>
      <p:sp>
        <p:nvSpPr>
          <p:cNvPr id="29" name="Rectangle 28"/>
          <p:cNvSpPr/>
          <p:nvPr/>
        </p:nvSpPr>
        <p:spPr>
          <a:xfrm>
            <a:off x="8991867" y="4926951"/>
            <a:ext cx="1653042" cy="5226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white"/>
                </a:solidFill>
              </a:rPr>
              <a:t>No, you may.</a:t>
            </a:r>
          </a:p>
        </p:txBody>
      </p:sp>
      <p:pic>
        <p:nvPicPr>
          <p:cNvPr id="2" name="May I watch T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287125" y="7604125"/>
            <a:ext cx="487363" cy="48736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965E62-F564-4F86-8C02-1046D892F0F7}"/>
              </a:ext>
            </a:extLst>
          </p:cNvPr>
          <p:cNvSpPr/>
          <p:nvPr/>
        </p:nvSpPr>
        <p:spPr>
          <a:xfrm>
            <a:off x="3901181" y="99785"/>
            <a:ext cx="3875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Click the dog having the correct answer.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9ED410-F7B7-4134-8E66-5F8EBCC9C27F}"/>
              </a:ext>
            </a:extLst>
          </p:cNvPr>
          <p:cNvSpPr txBox="1"/>
          <p:nvPr/>
        </p:nvSpPr>
        <p:spPr>
          <a:xfrm>
            <a:off x="4550735" y="2395005"/>
            <a:ext cx="3562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Answer the question you hear.</a:t>
            </a:r>
          </a:p>
        </p:txBody>
      </p:sp>
    </p:spTree>
    <p:extLst>
      <p:ext uri="{BB962C8B-B14F-4D97-AF65-F5344CB8AC3E}">
        <p14:creationId xmlns:p14="http://schemas.microsoft.com/office/powerpoint/2010/main" val="154738967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20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55055FD-BB51-045B-363A-D7330F9F945D}"/>
              </a:ext>
            </a:extLst>
          </p:cNvPr>
          <p:cNvSpPr txBox="1"/>
          <p:nvPr/>
        </p:nvSpPr>
        <p:spPr>
          <a:xfrm>
            <a:off x="821094" y="2827176"/>
            <a:ext cx="11017120" cy="2843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1A202C"/>
                </a:solidFill>
              </a:rPr>
              <a:t>-    </a:t>
            </a:r>
            <a:r>
              <a:rPr lang="en-US" sz="3600" b="1" dirty="0">
                <a:solidFill>
                  <a:srgbClr val="1A202C"/>
                </a:solidFill>
              </a:rPr>
              <a:t>Ask students to choose a color.</a:t>
            </a:r>
          </a:p>
          <a:p>
            <a:pPr marL="571500" indent="-571500">
              <a:buFontTx/>
              <a:buChar char="-"/>
            </a:pPr>
            <a:r>
              <a:rPr lang="en-US" sz="3600" b="1" dirty="0">
                <a:solidFill>
                  <a:srgbClr val="1A202C"/>
                </a:solidFill>
              </a:rPr>
              <a:t>Click on the colored shapes. This will reveal the hidden picture. </a:t>
            </a:r>
          </a:p>
          <a:p>
            <a:pPr marL="571500" indent="-571500">
              <a:buFontTx/>
              <a:buChar char="-"/>
            </a:pPr>
            <a:r>
              <a:rPr lang="en-US" sz="3600" b="1" dirty="0">
                <a:solidFill>
                  <a:srgbClr val="1A202C"/>
                </a:solidFill>
              </a:rPr>
              <a:t>As the shapes disappear, students should try to guess the word.</a:t>
            </a:r>
            <a:endParaRPr lang="x-none" sz="3600" b="1" dirty="0">
              <a:solidFill>
                <a:prstClr val="black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597AA3-AF7A-12C4-16C3-1EEFA35D4D51}"/>
              </a:ext>
            </a:extLst>
          </p:cNvPr>
          <p:cNvSpPr txBox="1"/>
          <p:nvPr/>
        </p:nvSpPr>
        <p:spPr>
          <a:xfrm>
            <a:off x="2269672" y="1763345"/>
            <a:ext cx="7376432" cy="76944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1A202C"/>
                </a:solidFill>
              </a:rPr>
              <a:t>Hidden Picture Games</a:t>
            </a:r>
            <a:endParaRPr lang="x-none" sz="4400" dirty="0">
              <a:solidFill>
                <a:prstClr val="black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F4E21A-F3DF-49F8-9667-0ACD6A759EF8}"/>
              </a:ext>
            </a:extLst>
          </p:cNvPr>
          <p:cNvSpPr txBox="1"/>
          <p:nvPr/>
        </p:nvSpPr>
        <p:spPr>
          <a:xfrm>
            <a:off x="326572" y="555171"/>
            <a:ext cx="2512226" cy="584775"/>
          </a:xfrm>
          <a:prstGeom prst="rect">
            <a:avLst/>
          </a:prstGeom>
          <a:gradFill>
            <a:gsLst>
              <a:gs pos="88967">
                <a:srgbClr val="D8DDB1"/>
              </a:gs>
              <a:gs pos="83000">
                <a:schemeClr val="accent3">
                  <a:lumMod val="60000"/>
                  <a:lumOff val="40000"/>
                </a:schemeClr>
              </a:gs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bg2">
                  <a:lumMod val="75000"/>
                </a:schemeClr>
              </a:gs>
            </a:gsLst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x-none" sz="3200" dirty="0">
                <a:solidFill>
                  <a:prstClr val="black"/>
                </a:solidFill>
              </a:rPr>
              <a:t>HOW TO PLAY</a:t>
            </a:r>
          </a:p>
        </p:txBody>
      </p:sp>
    </p:spTree>
    <p:extLst>
      <p:ext uri="{BB962C8B-B14F-4D97-AF65-F5344CB8AC3E}">
        <p14:creationId xmlns:p14="http://schemas.microsoft.com/office/powerpoint/2010/main" val="40866934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310" y="22226"/>
            <a:ext cx="9131290" cy="696471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43044" y="2222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19525" y="222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15045" y="29470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97870" y="22225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36700" y="171450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32232" y="1713808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15045" y="17145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391526" y="17145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11310" y="3406084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00474" y="3406084"/>
            <a:ext cx="2333605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127740" y="3416299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385170" y="342582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36700" y="5118100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813181" y="5118099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108689" y="5118097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391526" y="5118099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924800" y="5981699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white"/>
                </a:solidFill>
              </a:rPr>
              <a:t>SHOW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400439" y="288740"/>
            <a:ext cx="5378445" cy="1143000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ysClr val="windowText" lastClr="000000"/>
                </a:solidFill>
              </a:rPr>
              <a:t>go out</a:t>
            </a:r>
          </a:p>
        </p:txBody>
      </p:sp>
    </p:spTree>
    <p:extLst>
      <p:ext uri="{BB962C8B-B14F-4D97-AF65-F5344CB8AC3E}">
        <p14:creationId xmlns:p14="http://schemas.microsoft.com/office/powerpoint/2010/main" val="1183766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/>
          <a:srcRect l="2664" t="2844" b="2137"/>
          <a:stretch/>
        </p:blipFill>
        <p:spPr>
          <a:xfrm>
            <a:off x="1582734" y="22225"/>
            <a:ext cx="9059866" cy="66833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43044" y="2222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19525" y="222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21577" y="12699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97870" y="22225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36700" y="171450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25872" y="1706562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15045" y="17145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379007" y="1736334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40660" y="3425824"/>
            <a:ext cx="2257430" cy="1713761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778263" y="3390900"/>
            <a:ext cx="2336782" cy="1756622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108689" y="34258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385170" y="342582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36700" y="5118100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813181" y="5118099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102345" y="5118100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391526" y="5118099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924800" y="5981699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white"/>
                </a:solidFill>
              </a:rPr>
              <a:t>SHOW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209800" y="255587"/>
            <a:ext cx="7772400" cy="1143000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ysClr val="windowText" lastClr="000000"/>
                </a:solidFill>
              </a:rPr>
              <a:t>watch TV</a:t>
            </a:r>
          </a:p>
        </p:txBody>
      </p:sp>
    </p:spTree>
    <p:extLst>
      <p:ext uri="{BB962C8B-B14F-4D97-AF65-F5344CB8AC3E}">
        <p14:creationId xmlns:p14="http://schemas.microsoft.com/office/powerpoint/2010/main" val="2523622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/>
          <a:srcRect l="2799" t="1666" r="2519"/>
          <a:stretch/>
        </p:blipFill>
        <p:spPr>
          <a:xfrm>
            <a:off x="1555750" y="69851"/>
            <a:ext cx="9086849" cy="678814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55751" y="4762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19525" y="222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21395" y="4762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97870" y="22225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36700" y="171450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23412" y="1732449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15045" y="17145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391526" y="17145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43044" y="342582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35390" y="3441699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108689" y="34258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385170" y="342582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36700" y="5118100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813181" y="5118099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102345" y="5118100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391526" y="5118099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924800" y="5981699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white"/>
                </a:solidFill>
              </a:rPr>
              <a:t>SHOW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418327" y="243920"/>
            <a:ext cx="7772400" cy="1143000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ysClr val="windowText" lastClr="000000"/>
                </a:solidFill>
              </a:rPr>
              <a:t>go swimming</a:t>
            </a:r>
            <a:endParaRPr lang="en-US" sz="4000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759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/>
          <a:srcRect l="3711" r="1642"/>
          <a:stretch/>
        </p:blipFill>
        <p:spPr>
          <a:xfrm>
            <a:off x="1536700" y="42261"/>
            <a:ext cx="9112256" cy="678716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43044" y="2222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19525" y="222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15045" y="2222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97870" y="22225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36700" y="171450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44915" y="1724024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15045" y="17145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391526" y="17145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43044" y="342582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19525" y="3425824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108689" y="34258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385170" y="342582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36700" y="5118100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832208" y="5102222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102345" y="5118100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391526" y="5118099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924800" y="5981699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white"/>
                </a:solidFill>
              </a:rPr>
              <a:t>SHOW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101845" y="273049"/>
            <a:ext cx="8337555" cy="1143000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ysClr val="windowText" lastClr="000000"/>
                </a:solidFill>
              </a:rPr>
              <a:t>go skateboarding</a:t>
            </a:r>
          </a:p>
        </p:txBody>
      </p:sp>
    </p:spTree>
    <p:extLst>
      <p:ext uri="{BB962C8B-B14F-4D97-AF65-F5344CB8AC3E}">
        <p14:creationId xmlns:p14="http://schemas.microsoft.com/office/powerpoint/2010/main" val="72259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78505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8916</TotalTime>
  <Words>414</Words>
  <Application>Microsoft Office PowerPoint</Application>
  <PresentationFormat>Widescreen</PresentationFormat>
  <Paragraphs>123</Paragraphs>
  <Slides>33</Slides>
  <Notes>1</Notes>
  <HiddenSlides>0</HiddenSlides>
  <MMClips>13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33</vt:i4>
      </vt:variant>
    </vt:vector>
  </HeadingPairs>
  <TitlesOfParts>
    <vt:vector size="47" baseType="lpstr">
      <vt:lpstr>맑은 고딕</vt:lpstr>
      <vt:lpstr>Arial</vt:lpstr>
      <vt:lpstr>Arial-ItalicMT</vt:lpstr>
      <vt:lpstr>Calibri</vt:lpstr>
      <vt:lpstr>Calibri Light</vt:lpstr>
      <vt:lpstr>Comic Sans MS</vt:lpstr>
      <vt:lpstr>MyriadPro-It</vt:lpstr>
      <vt:lpstr>MyriadPro-Regular</vt:lpstr>
      <vt:lpstr>Wingdings</vt:lpstr>
      <vt:lpstr>Office Theme</vt:lpstr>
      <vt:lpstr>Custom Design</vt:lpstr>
      <vt:lpstr>Тема Office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290</cp:revision>
  <dcterms:created xsi:type="dcterms:W3CDTF">2020-12-08T03:17:05Z</dcterms:created>
  <dcterms:modified xsi:type="dcterms:W3CDTF">2025-02-06T07:30:29Z</dcterms:modified>
</cp:coreProperties>
</file>