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1" r:id="rId3"/>
    <p:sldMasterId id="2147483706" r:id="rId4"/>
  </p:sldMasterIdLst>
  <p:notesMasterIdLst>
    <p:notesMasterId r:id="rId38"/>
  </p:notesMasterIdLst>
  <p:sldIdLst>
    <p:sldId id="391" r:id="rId5"/>
    <p:sldId id="292" r:id="rId6"/>
    <p:sldId id="491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334" r:id="rId15"/>
    <p:sldId id="306" r:id="rId16"/>
    <p:sldId id="472" r:id="rId17"/>
    <p:sldId id="473" r:id="rId18"/>
    <p:sldId id="474" r:id="rId19"/>
    <p:sldId id="476" r:id="rId20"/>
    <p:sldId id="478" r:id="rId21"/>
    <p:sldId id="477" r:id="rId22"/>
    <p:sldId id="479" r:id="rId23"/>
    <p:sldId id="424" r:id="rId24"/>
    <p:sldId id="485" r:id="rId25"/>
    <p:sldId id="483" r:id="rId26"/>
    <p:sldId id="484" r:id="rId27"/>
    <p:sldId id="486" r:id="rId28"/>
    <p:sldId id="487" r:id="rId29"/>
    <p:sldId id="337" r:id="rId30"/>
    <p:sldId id="425" r:id="rId31"/>
    <p:sldId id="480" r:id="rId32"/>
    <p:sldId id="426" r:id="rId33"/>
    <p:sldId id="481" r:id="rId34"/>
    <p:sldId id="331" r:id="rId35"/>
    <p:sldId id="389" r:id="rId36"/>
    <p:sldId id="34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DC"/>
    <a:srgbClr val="F8C1D9"/>
    <a:srgbClr val="C4DF9B"/>
    <a:srgbClr val="FFFDE9"/>
    <a:srgbClr val="A2DEF9"/>
    <a:srgbClr val="06A956"/>
    <a:srgbClr val="E1EBAC"/>
    <a:srgbClr val="FDC04B"/>
    <a:srgbClr val="C1E2ED"/>
    <a:srgbClr val="DEC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C7BA7-B796-DDB8-8F64-3C26F84772CD}" v="3" dt="2023-03-28T11:08:28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57"/>
  </p:normalViewPr>
  <p:slideViewPr>
    <p:cSldViewPr snapToGrid="0">
      <p:cViewPr varScale="1">
        <p:scale>
          <a:sx n="108" d="100"/>
          <a:sy n="108" d="100"/>
        </p:scale>
        <p:origin x="6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5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C81C7BA7-B796-DDB8-8F64-3C26F84772CD}"/>
    <pc:docChg chg="modSld">
      <pc:chgData name="Người dùng Khách" userId="S::urn:spo:anon#e85374a2152dfa522b1bb4a1ad5a352079a392e22138f3103e19beeb45754517::" providerId="AD" clId="Web-{C81C7BA7-B796-DDB8-8F64-3C26F84772CD}" dt="2023-03-28T11:08:26.526" v="1" actId="20577"/>
      <pc:docMkLst>
        <pc:docMk/>
      </pc:docMkLst>
      <pc:sldChg chg="modSp">
        <pc:chgData name="Người dùng Khách" userId="S::urn:spo:anon#e85374a2152dfa522b1bb4a1ad5a352079a392e22138f3103e19beeb45754517::" providerId="AD" clId="Web-{C81C7BA7-B796-DDB8-8F64-3C26F84772CD}" dt="2023-03-28T11:08:26.526" v="1" actId="20577"/>
        <pc:sldMkLst>
          <pc:docMk/>
          <pc:sldMk cId="1693012278" sldId="292"/>
        </pc:sldMkLst>
        <pc:spChg chg="mod">
          <ac:chgData name="Người dùng Khách" userId="S::urn:spo:anon#e85374a2152dfa522b1bb4a1ad5a352079a392e22138f3103e19beeb45754517::" providerId="AD" clId="Web-{C81C7BA7-B796-DDB8-8F64-3C26F84772CD}" dt="2023-03-28T11:08:26.526" v="1" actId="20577"/>
          <ac:spMkLst>
            <pc:docMk/>
            <pc:sldMk cId="1693012278" sldId="292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6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3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3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9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5383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5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06/02/2025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522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1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F1D2-291A-4E9C-B46F-6F6EFF92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2EEB-D7C9-4C4E-A7B8-BCD0F507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DDCF-F404-44CA-B30E-C24E80F8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9638-D903-4106-BC15-F4FD4996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F07D-33EA-4FD6-A93B-6672A6BC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29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A0AA-95A1-4B70-BABF-D8F5B99B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D2BBA-E138-4A94-92E2-E211A818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83FA5-73D4-439B-B885-C3EE694D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EC52-9F71-40F9-AB99-9E990FD3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518E-B1AB-497E-B16B-8A185EA8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50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D418-2C88-4AB8-A040-4F9F79AD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6580F-08B6-4747-B937-A5BF32A0F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C4BBA-F827-4C33-82CF-985033343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AAB5A-2FE0-48FF-A04B-EA9156B0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0E70-22E6-406B-A6DD-0E4BBDBD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6085-F76C-4CB2-9DB4-010EAF46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0FFC-93BA-4FB2-B1D0-A6EA3E12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EC06-E76B-4ED2-B986-BEF3BEDF9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8098C-FD25-47D4-A989-FCDD6ADCD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071B1-FCEA-467C-B971-68AFA022A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F54A6-5C72-4C3D-B1B7-5E48471B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48DCA-6C0F-4298-95D2-7CEE3277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A736F-590C-42AD-9AD2-BC5FDA22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C1C3B-C997-4F37-8D52-6E069E55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5D79-9C99-4D87-9CFE-1770BC19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18850-2323-45AB-8B8D-5D821D5E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B0CA6-0C00-412A-AD3B-BF9CE591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EB732-1656-4F89-A2D6-17BFEAC1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342E0-6C19-4573-90F1-DD3008DA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EEE78-927D-4E0C-BC65-100530C0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A3CFD-9D8E-41E1-B2F7-AE10FDFF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23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F55-8099-457E-B26A-911CA398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B9F6-634A-4AF2-A921-7654EC8D0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F348A-53A8-47F1-AE7A-7F1CB8608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51AA8-9F52-4DFE-A332-22FB892E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CE7D-4C9F-42AF-A414-DD3ACE17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07084-7681-4CB4-B290-4B79E636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41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7521-18AB-4A3D-88C8-D0CB236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57790-B393-4D7D-B319-D02A7624C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96B2B-E5D1-4AA4-95ED-EEFFF8381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C2D14-4853-4102-B346-C2C9E5B6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388F6-783A-4486-8537-771B5DD7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41124-4084-4607-A184-1771CFB3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17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1447-8470-4885-BF60-8418D664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EC035-09FE-40DE-B08A-7262548F2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62D27-B7A5-4A51-8B7F-FA8581B7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F9C0F-CEC6-4BE3-B13D-B8821659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8873-943A-4D81-A0F7-39D65FB5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16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696C9-9C8B-4FCD-8D01-F09211213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C4B67-7AF3-48A4-9E4B-1C55998FC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05BA-A28B-43FA-AF5C-5584BCCA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38F69-C217-4BA8-8561-6A1B4EAE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2633-B871-48B1-B54A-A7E67CCB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06/02/2025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4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5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</a:t>
            </a:r>
            <a:r>
              <a:rPr lang="en-US" sz="1800" b="1" dirty="0">
                <a:solidFill>
                  <a:schemeClr val="bg1"/>
                </a:solidFill>
              </a:rPr>
              <a:t>SPORTS AND HOBBIES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222086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29B15-15D4-4030-AA85-AAEA7D21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ACE7E-BBBF-4820-8B34-744783E5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62ED9-BB54-424F-A0F4-CA06978E4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3B3F-4328-4410-B1FA-9F8690E920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BB42D-FE98-47BE-9BBA-2FF03291F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8B90-DB88-4D93-8EB0-E99C3577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41D2-FC13-4883-A0FE-F653F8717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8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microsoft.com/office/2007/relationships/media" Target="../media/media3.mp3"/><Relationship Id="rId12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22.png"/><Relationship Id="rId5" Type="http://schemas.microsoft.com/office/2007/relationships/media" Target="../media/media2.mp3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8.png"/><Relationship Id="rId7" Type="http://schemas.openxmlformats.org/officeDocument/2006/relationships/slide" Target="slide24.xml"/><Relationship Id="rId12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3.xml"/><Relationship Id="rId11" Type="http://schemas.openxmlformats.org/officeDocument/2006/relationships/image" Target="../media/image31.png"/><Relationship Id="rId5" Type="http://schemas.openxmlformats.org/officeDocument/2006/relationships/slide" Target="slide22.xml"/><Relationship Id="rId10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74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507" y="1978926"/>
            <a:ext cx="5199797" cy="44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313509"/>
            <a:ext cx="10874103" cy="61079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5560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watch TV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skateboarding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out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go swimming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00500" y="3887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1120"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5158" b="22433"/>
          <a:stretch/>
        </p:blipFill>
        <p:spPr>
          <a:xfrm>
            <a:off x="3708347" y="1102935"/>
            <a:ext cx="4342144" cy="335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529" y="4573213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watch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1846" y="536926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wɑːtʃ</a:t>
            </a:r>
            <a:r>
              <a:rPr lang="en-US" sz="2000" dirty="0"/>
              <a:t> ˌ</a:t>
            </a:r>
            <a:r>
              <a:rPr lang="en-US" sz="2000" dirty="0" err="1"/>
              <a:t>ti</a:t>
            </a:r>
            <a:r>
              <a:rPr lang="en-US" sz="2000" dirty="0"/>
              <a:t>ːˈviː/</a:t>
            </a:r>
          </a:p>
          <a:p>
            <a:pPr algn="ctr"/>
            <a:r>
              <a:rPr lang="en-US" sz="2000" dirty="0" err="1"/>
              <a:t>xem</a:t>
            </a:r>
            <a:r>
              <a:rPr lang="en-US" sz="2000" dirty="0"/>
              <a:t> ti-vi</a:t>
            </a:r>
          </a:p>
        </p:txBody>
      </p:sp>
      <p:sp>
        <p:nvSpPr>
          <p:cNvPr id="6" name="Rectangle 5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7" name="watching 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67892" y="6858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1120"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8774" y="4609758"/>
            <a:ext cx="371357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skateboarding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9502" y="5369260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ɡoʊ</a:t>
            </a:r>
            <a:r>
              <a:rPr lang="en-US" sz="2000" dirty="0"/>
              <a:t> ˈ</a:t>
            </a:r>
            <a:r>
              <a:rPr lang="en-US" sz="2000" dirty="0" err="1"/>
              <a:t>skeɪtˌbɔːrdɪŋ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ván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052" y="989815"/>
            <a:ext cx="4986779" cy="35067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94689" y="5892480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9" name="go skateboar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1826" y="70364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1120"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1069" y="4531998"/>
            <a:ext cx="18268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069" y="5340980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ɡoʊ</a:t>
            </a:r>
            <a:r>
              <a:rPr lang="en-US" sz="2000" dirty="0"/>
              <a:t> </a:t>
            </a:r>
            <a:r>
              <a:rPr lang="en-US" sz="2000" dirty="0" err="1"/>
              <a:t>aʊt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063" y="1133874"/>
            <a:ext cx="5118755" cy="3362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2969" y="569492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8" name="go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04637" y="73450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1120"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875" y="4273875"/>
            <a:ext cx="29854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swimming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1069" y="5077029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ɡoʊ</a:t>
            </a:r>
            <a:r>
              <a:rPr lang="en-US" sz="2000" dirty="0"/>
              <a:t> ˈ</a:t>
            </a:r>
            <a:r>
              <a:rPr lang="en-US" sz="2000" dirty="0" err="1"/>
              <a:t>swɪmɪŋ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bơi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823" y="989814"/>
            <a:ext cx="4911365" cy="3284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72140" y="5949827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8" name="go swi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9375" y="72307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t="31120"/>
          <a:stretch/>
        </p:blipFill>
        <p:spPr>
          <a:xfrm>
            <a:off x="137453" y="452132"/>
            <a:ext cx="6820491" cy="750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56008" y="4673207"/>
            <a:ext cx="276980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swimming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82084" y="5419387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ɡoʊ</a:t>
            </a:r>
            <a:r>
              <a:rPr lang="en-US" sz="2000" dirty="0">
                <a:solidFill>
                  <a:prstClr val="black"/>
                </a:solidFill>
              </a:rPr>
              <a:t> ˈ</a:t>
            </a:r>
            <a:r>
              <a:rPr lang="en-US" sz="2000" dirty="0" err="1">
                <a:solidFill>
                  <a:prstClr val="black"/>
                </a:solidFill>
              </a:rPr>
              <a:t>swɪmɪŋ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bơi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8250" y="1571815"/>
            <a:ext cx="3365319" cy="2739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5919" y="484045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8" name="go swimm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9375" y="7230745"/>
            <a:ext cx="487363" cy="487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/>
          <a:srcRect t="5158" b="22433"/>
          <a:stretch/>
        </p:blipFill>
        <p:spPr>
          <a:xfrm>
            <a:off x="0" y="1571815"/>
            <a:ext cx="3092408" cy="2874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4920" y="1321284"/>
            <a:ext cx="2839762" cy="3124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16062" y="1449154"/>
            <a:ext cx="3121953" cy="3182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746" y="4598436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watch TV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491" y="5396932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wɑːtʃ</a:t>
            </a:r>
            <a:r>
              <a:rPr lang="en-US" sz="2000" dirty="0"/>
              <a:t> ˌ</a:t>
            </a:r>
            <a:r>
              <a:rPr lang="en-US" sz="2000" dirty="0" err="1"/>
              <a:t>ti</a:t>
            </a:r>
            <a:r>
              <a:rPr lang="en-US" sz="2000" dirty="0"/>
              <a:t>ːˈviː/</a:t>
            </a:r>
          </a:p>
          <a:p>
            <a:pPr algn="ctr"/>
            <a:r>
              <a:rPr lang="en-US" sz="2000" dirty="0" err="1"/>
              <a:t>xem</a:t>
            </a:r>
            <a:r>
              <a:rPr lang="en-US" sz="2000" dirty="0"/>
              <a:t> ti-vi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12771" y="4642234"/>
            <a:ext cx="3246723" cy="61555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</a:rPr>
              <a:t>go skateboarding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3866" y="5422786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ɡoʊ</a:t>
            </a:r>
            <a:r>
              <a:rPr lang="en-US" sz="2000" dirty="0"/>
              <a:t> ˈ</a:t>
            </a:r>
            <a:r>
              <a:rPr lang="en-US" sz="2000" dirty="0" err="1"/>
              <a:t>skeɪtˌbɔːrdɪŋ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ván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94313" y="4673207"/>
            <a:ext cx="18268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out</a:t>
            </a:r>
          </a:p>
        </p:txBody>
      </p:sp>
      <p:pic>
        <p:nvPicPr>
          <p:cNvPr id="24" name="watching T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36498" y="7230744"/>
            <a:ext cx="487363" cy="487363"/>
          </a:xfrm>
          <a:prstGeom prst="rect">
            <a:avLst/>
          </a:prstGeom>
        </p:spPr>
      </p:pic>
      <p:pic>
        <p:nvPicPr>
          <p:cNvPr id="25" name="go skateboard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9374" y="7230745"/>
            <a:ext cx="487363" cy="487363"/>
          </a:xfrm>
          <a:prstGeom prst="rect">
            <a:avLst/>
          </a:prstGeom>
        </p:spPr>
      </p:pic>
      <p:pic>
        <p:nvPicPr>
          <p:cNvPr id="26" name="go ou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2251" y="7230744"/>
            <a:ext cx="487363" cy="4873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A4F15D-6B7B-457B-B15F-E7929BBA9D1B}"/>
              </a:ext>
            </a:extLst>
          </p:cNvPr>
          <p:cNvSpPr txBox="1"/>
          <p:nvPr/>
        </p:nvSpPr>
        <p:spPr>
          <a:xfrm>
            <a:off x="6794312" y="5419387"/>
            <a:ext cx="182687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ɡoʊ</a:t>
            </a:r>
            <a:r>
              <a:rPr lang="en-US" sz="2000" dirty="0"/>
              <a:t> </a:t>
            </a:r>
            <a:r>
              <a:rPr lang="en-US" sz="2000" dirty="0" err="1"/>
              <a:t>aʊt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55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9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26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79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79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7" y="468608"/>
            <a:ext cx="4389303" cy="72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6" y="1352386"/>
            <a:ext cx="11658783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6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035" y="1817371"/>
            <a:ext cx="6340389" cy="26860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47" y="565785"/>
            <a:ext cx="52673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60"/>
            <a:ext cx="9060011" cy="61772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7846"/>
            <a:ext cx="9062345" cy="6060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86" y="3685176"/>
            <a:ext cx="27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11240" t="25000" r="9777" b="6034"/>
          <a:stretch/>
        </p:blipFill>
        <p:spPr>
          <a:xfrm>
            <a:off x="3411334" y="1331785"/>
            <a:ext cx="6146984" cy="383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3339190" y="3179002"/>
            <a:ext cx="3085511" cy="1989130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EF0EA87-0B41-49DB-8447-F21499C9B4FB}"/>
              </a:ext>
            </a:extLst>
          </p:cNvPr>
          <p:cNvGrpSpPr/>
          <p:nvPr/>
        </p:nvGrpSpPr>
        <p:grpSpPr>
          <a:xfrm>
            <a:off x="6443086" y="3179001"/>
            <a:ext cx="3187376" cy="1989131"/>
            <a:chOff x="4872753" y="1809697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EC0E1356-792D-405D-8452-1ABF17DB3999}"/>
                </a:ext>
              </a:extLst>
            </p:cNvPr>
            <p:cNvSpPr/>
            <p:nvPr/>
          </p:nvSpPr>
          <p:spPr>
            <a:xfrm>
              <a:off x="4872753" y="1809697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EAC1E6E-A653-45F1-BB84-48E62D9BCAB2}"/>
                </a:ext>
              </a:extLst>
            </p:cNvPr>
            <p:cNvSpPr txBox="1"/>
            <p:nvPr/>
          </p:nvSpPr>
          <p:spPr>
            <a:xfrm>
              <a:off x="5263506" y="2012873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grpSp>
        <p:nvGrpSpPr>
          <p:cNvPr id="37" name="Gruppieren 6">
            <a:extLst>
              <a:ext uri="{FF2B5EF4-FFF2-40B4-BE49-F238E27FC236}">
                <a16:creationId xmlns:a16="http://schemas.microsoft.com/office/drawing/2014/main" id="{962554AF-4FB8-48EC-9BE8-FB438386494B}"/>
              </a:ext>
            </a:extLst>
          </p:cNvPr>
          <p:cNvGrpSpPr/>
          <p:nvPr/>
        </p:nvGrpSpPr>
        <p:grpSpPr>
          <a:xfrm>
            <a:off x="3339189" y="1261251"/>
            <a:ext cx="3085511" cy="1888651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id="{1CDEDC07-E94A-4B4D-8B9E-E44EBC963BDD}"/>
              </a:ext>
            </a:extLst>
          </p:cNvPr>
          <p:cNvGrpSpPr/>
          <p:nvPr/>
        </p:nvGrpSpPr>
        <p:grpSpPr>
          <a:xfrm>
            <a:off x="6424700" y="1261251"/>
            <a:ext cx="3205762" cy="1917750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prstClr val="black"/>
                </a:solidFill>
              </a:endParaRPr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rgbClr val="4BAC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">
            <a:hlinkClick r:id="rId5" action="ppaction://hlinksldjump"/>
          </p:cNvPr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3" name="ans 2">
            <a:hlinkClick r:id="rId6" action="ppaction://hlinksldjump"/>
          </p:cNvPr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2" name="oval 3">
            <a:hlinkClick r:id="rId7" action="ppaction://hlinksldjump"/>
          </p:cNvPr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5" name="oval 4">
            <a:hlinkClick r:id="rId8" action="ppaction://hlinksldjump"/>
          </p:cNvPr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250772" y="5714055"/>
            <a:ext cx="2847374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prstClr val="white"/>
                </a:solidFill>
              </a:rPr>
              <a:t>Click here to open the task.</a:t>
            </a:r>
          </a:p>
        </p:txBody>
      </p:sp>
      <p:pic>
        <p:nvPicPr>
          <p:cNvPr id="28" name="Picture 2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688" y="1341945"/>
            <a:ext cx="3929950" cy="45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8323" y="-5287"/>
            <a:ext cx="12290323" cy="3429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0772" y="418863"/>
            <a:ext cx="5899355" cy="4621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Answer 1 question correctly, you will open 1 puzzle piece.</a:t>
            </a:r>
          </a:p>
        </p:txBody>
      </p:sp>
      <p:sp>
        <p:nvSpPr>
          <p:cNvPr id="10" name="Oval 9">
            <a:hlinkClick r:id="rId12" action="ppaction://hlinksldjump"/>
          </p:cNvPr>
          <p:cNvSpPr/>
          <p:nvPr/>
        </p:nvSpPr>
        <p:spPr>
          <a:xfrm>
            <a:off x="5645083" y="6085712"/>
            <a:ext cx="647562" cy="3333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7488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1295" y="1933371"/>
            <a:ext cx="4251911" cy="153938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9636" y="2332881"/>
            <a:ext cx="36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4892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296" y="1801396"/>
            <a:ext cx="6561056" cy="1539384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s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9583" y="2064224"/>
            <a:ext cx="3214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     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366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1295" y="1933371"/>
            <a:ext cx="5062194" cy="1539384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w_tc</a:t>
            </a:r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 TV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5060" y="2149065"/>
            <a:ext cx="27337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  h</a:t>
            </a:r>
          </a:p>
        </p:txBody>
      </p:sp>
    </p:spTree>
    <p:extLst>
      <p:ext uri="{BB962C8B-B14F-4D97-AF65-F5344CB8AC3E}">
        <p14:creationId xmlns:p14="http://schemas.microsoft.com/office/powerpoint/2010/main" val="35621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295" y="1932494"/>
            <a:ext cx="7843101" cy="1408285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spc="5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</a:t>
            </a:r>
            <a:r>
              <a:rPr lang="en-US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vi-VN" sz="66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oarding</a:t>
            </a:r>
          </a:p>
          <a:p>
            <a:pPr algn="ctr"/>
            <a:endParaRPr lang="vi-VN" sz="6600" b="1" spc="5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10831397" y="6259397"/>
            <a:ext cx="1129542" cy="362627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7978" y="2082638"/>
            <a:ext cx="4788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    k        b</a:t>
            </a:r>
          </a:p>
        </p:txBody>
      </p:sp>
    </p:spTree>
    <p:extLst>
      <p:ext uri="{BB962C8B-B14F-4D97-AF65-F5344CB8AC3E}">
        <p14:creationId xmlns:p14="http://schemas.microsoft.com/office/powerpoint/2010/main" val="17002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r>
              <a:rPr lang="en-US" sz="4100" i="1" dirty="0"/>
              <a:t>May I watch TV?</a:t>
            </a:r>
          </a:p>
          <a:p>
            <a:r>
              <a:rPr lang="en-US" sz="4100" i="1" dirty="0"/>
              <a:t>- Yes, you may./No, you may not.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329784"/>
            <a:ext cx="9228442" cy="6152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1466" y="404368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786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" y="476215"/>
            <a:ext cx="5982218" cy="807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1" y="1588704"/>
            <a:ext cx="5418290" cy="1508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251" y="2472618"/>
            <a:ext cx="2301439" cy="158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t="10298"/>
          <a:stretch/>
        </p:blipFill>
        <p:spPr>
          <a:xfrm>
            <a:off x="6389628" y="4162529"/>
            <a:ext cx="5410669" cy="1626948"/>
          </a:xfrm>
          <a:prstGeom prst="rect">
            <a:avLst/>
          </a:prstGeom>
        </p:spPr>
      </p:pic>
      <p:pic>
        <p:nvPicPr>
          <p:cNvPr id="6" name="CD2-TRACK 6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53" end="162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6616" y="4762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00" y="347551"/>
            <a:ext cx="9096372" cy="6083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7926" y="3837576"/>
            <a:ext cx="27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1A694B-37B4-4423-A7DC-5CF8D449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11845"/>
              </p:ext>
            </p:extLst>
          </p:nvPr>
        </p:nvGraphicFramePr>
        <p:xfrm>
          <a:off x="6958145" y="3886346"/>
          <a:ext cx="27344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49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E62B39C-F064-4388-A82C-89C89BAF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50716"/>
              </p:ext>
            </p:extLst>
          </p:nvPr>
        </p:nvGraphicFramePr>
        <p:xfrm>
          <a:off x="6958145" y="3883324"/>
          <a:ext cx="27344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49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5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72908"/>
              </p:ext>
            </p:extLst>
          </p:nvPr>
        </p:nvGraphicFramePr>
        <p:xfrm>
          <a:off x="6508955" y="3428618"/>
          <a:ext cx="27743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397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62397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69230"/>
              </p:ext>
            </p:extLst>
          </p:nvPr>
        </p:nvGraphicFramePr>
        <p:xfrm>
          <a:off x="6514011" y="342861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46471"/>
              </p:ext>
            </p:extLst>
          </p:nvPr>
        </p:nvGraphicFramePr>
        <p:xfrm>
          <a:off x="6499126" y="2975073"/>
          <a:ext cx="32588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47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65547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45954"/>
              </p:ext>
            </p:extLst>
          </p:nvPr>
        </p:nvGraphicFramePr>
        <p:xfrm>
          <a:off x="6522720" y="2971418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12494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/>
        </p:nvGraphicFramePr>
        <p:xfrm>
          <a:off x="7010400" y="1155088"/>
          <a:ext cx="27432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/>
        </p:nvGraphicFramePr>
        <p:xfrm>
          <a:off x="7001695" y="2064500"/>
          <a:ext cx="40059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104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E0F03F-C57B-48CA-9DE7-6196BC4EC76C}"/>
              </a:ext>
            </a:extLst>
          </p:cNvPr>
          <p:cNvGraphicFramePr>
            <a:graphicFrameLocks noGrp="1"/>
          </p:cNvGraphicFramePr>
          <p:nvPr/>
        </p:nvGraphicFramePr>
        <p:xfrm>
          <a:off x="7001691" y="2519206"/>
          <a:ext cx="457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/>
        </p:nvGraphicFramePr>
        <p:xfrm>
          <a:off x="6561910" y="1609794"/>
          <a:ext cx="42367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7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7" y="115508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hlinkClick r:id="rId6" action="ppaction://hlinksldjump"/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hlinkClick r:id="rId7" action="ppaction://hlinksldjump"/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5" name="Rectangle: Rounded Corners 24">
            <a:hlinkClick r:id="rId8" action="ppaction://hlinksldjump"/>
            <a:extLst>
              <a:ext uri="{FF2B5EF4-FFF2-40B4-BE49-F238E27FC236}">
                <a16:creationId xmlns:a16="http://schemas.microsoft.com/office/drawing/2014/main" id="{2D68074B-2064-4D3F-BA89-9FBD7ACB54D3}"/>
              </a:ext>
            </a:extLst>
          </p:cNvPr>
          <p:cNvSpPr/>
          <p:nvPr/>
        </p:nvSpPr>
        <p:spPr>
          <a:xfrm>
            <a:off x="794657" y="3428618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7" name="Rectangle: Rounded Corners 26">
            <a:hlinkClick r:id="rId9" action="ppaction://hlinksldjump"/>
            <a:extLst>
              <a:ext uri="{FF2B5EF4-FFF2-40B4-BE49-F238E27FC236}">
                <a16:creationId xmlns:a16="http://schemas.microsoft.com/office/drawing/2014/main" id="{038BA7BD-EADF-4C3F-BD15-1ECC2A29F103}"/>
              </a:ext>
            </a:extLst>
          </p:cNvPr>
          <p:cNvSpPr/>
          <p:nvPr/>
        </p:nvSpPr>
        <p:spPr>
          <a:xfrm>
            <a:off x="794657" y="388332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541325" y="4565383"/>
            <a:ext cx="1676514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/>
        </p:nvGraphicFramePr>
        <p:xfrm>
          <a:off x="7010398" y="1153841"/>
          <a:ext cx="301897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8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609187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253377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31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45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/>
        </p:nvGraphicFramePr>
        <p:xfrm>
          <a:off x="7010403" y="2064500"/>
          <a:ext cx="40146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7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478D0BD-8E50-46F6-9FEF-511069F0B959}"/>
              </a:ext>
            </a:extLst>
          </p:cNvPr>
          <p:cNvGraphicFramePr>
            <a:graphicFrameLocks noGrp="1"/>
          </p:cNvGraphicFramePr>
          <p:nvPr/>
        </p:nvGraphicFramePr>
        <p:xfrm>
          <a:off x="6997337" y="2519206"/>
          <a:ext cx="457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8299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523798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61459"/>
              </p:ext>
            </p:extLst>
          </p:nvPr>
        </p:nvGraphicFramePr>
        <p:xfrm>
          <a:off x="6540133" y="1594070"/>
          <a:ext cx="424585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62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D054C33E-522C-4CBC-80A4-83544853A322}"/>
              </a:ext>
            </a:extLst>
          </p:cNvPr>
          <p:cNvSpPr/>
          <p:nvPr/>
        </p:nvSpPr>
        <p:spPr>
          <a:xfrm>
            <a:off x="4625889" y="209489"/>
            <a:ext cx="3281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CROSSWORD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0528" y="465075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crossword to show the answer.</a:t>
            </a:r>
          </a:p>
        </p:txBody>
      </p:sp>
      <p:sp>
        <p:nvSpPr>
          <p:cNvPr id="2" name="Oval 1">
            <a:hlinkClick r:id="rId10" action="ppaction://hlinksldjump"/>
          </p:cNvPr>
          <p:cNvSpPr/>
          <p:nvPr/>
        </p:nvSpPr>
        <p:spPr>
          <a:xfrm>
            <a:off x="5839020" y="6322142"/>
            <a:ext cx="855406" cy="535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6F6DA-7393-425E-AA99-631C32CCB43A}"/>
              </a:ext>
            </a:extLst>
          </p:cNvPr>
          <p:cNvSpPr txBox="1"/>
          <p:nvPr/>
        </p:nvSpPr>
        <p:spPr>
          <a:xfrm>
            <a:off x="0" y="5247442"/>
            <a:ext cx="344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number to show the hint.</a:t>
            </a:r>
          </a:p>
        </p:txBody>
      </p:sp>
    </p:spTree>
    <p:extLst>
      <p:ext uri="{BB962C8B-B14F-4D97-AF65-F5344CB8AC3E}">
        <p14:creationId xmlns:p14="http://schemas.microsoft.com/office/powerpoint/2010/main" val="38052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7037E-6 L -2.29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98" y="384782"/>
            <a:ext cx="5806943" cy="647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75" y="1032538"/>
            <a:ext cx="5425910" cy="24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03" y="838218"/>
            <a:ext cx="6172735" cy="256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36" y="3901335"/>
            <a:ext cx="5852667" cy="2415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003" y="3832748"/>
            <a:ext cx="5688077" cy="255292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226041" y="2720340"/>
            <a:ext cx="2663190" cy="67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94119" y="2163725"/>
            <a:ext cx="2720340" cy="763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37381" y="5156116"/>
            <a:ext cx="1613551" cy="67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35630" y="5744336"/>
            <a:ext cx="2663190" cy="67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61451" y="5156116"/>
            <a:ext cx="1785619" cy="67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5186" y="5744336"/>
            <a:ext cx="2260855" cy="572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60"/>
            <a:ext cx="9060010" cy="61772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151435" y="4676702"/>
              <a:ext cx="200611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00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 more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 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8088368" y="392501"/>
            <a:ext cx="3398112" cy="486370"/>
          </a:xfrm>
          <a:prstGeom prst="wedgeRoundRectCallout">
            <a:avLst>
              <a:gd name="adj1" fmla="val -45535"/>
              <a:gd name="adj2" fmla="val 877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May I…?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1502873" y="5534809"/>
            <a:ext cx="2572159" cy="626035"/>
          </a:xfrm>
          <a:prstGeom prst="wedgeRoundRectCallout">
            <a:avLst>
              <a:gd name="adj1" fmla="val 38916"/>
              <a:gd name="adj2" fmla="val 8144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Yes, you may./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No, you may not.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5158" b="22433"/>
          <a:stretch/>
        </p:blipFill>
        <p:spPr>
          <a:xfrm>
            <a:off x="78230" y="482386"/>
            <a:ext cx="2885437" cy="23457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44" y="2909023"/>
            <a:ext cx="2839762" cy="24630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523" y="3738878"/>
            <a:ext cx="3133846" cy="2551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028" y="1020347"/>
            <a:ext cx="3124200" cy="2346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7087" y="1950968"/>
            <a:ext cx="863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❌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43818" y="266789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❌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4376" y="4611479"/>
            <a:ext cx="100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65514" y="5337812"/>
            <a:ext cx="100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5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12" t="20574" r="12510" b="6522"/>
          <a:stretch/>
        </p:blipFill>
        <p:spPr>
          <a:xfrm>
            <a:off x="3575429" y="1100634"/>
            <a:ext cx="5092321" cy="5013562"/>
          </a:xfrm>
          <a:prstGeom prst="rect">
            <a:avLst/>
          </a:prstGeom>
        </p:spPr>
      </p:pic>
      <p:sp>
        <p:nvSpPr>
          <p:cNvPr id="4" name="Flowchart: Magnetic Disk 3">
            <a:hlinkClick r:id="rId3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6972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7" y="444137"/>
            <a:ext cx="7034194" cy="5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374" y="1200150"/>
            <a:ext cx="4304825" cy="51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60"/>
          <a:stretch/>
        </p:blipFill>
        <p:spPr>
          <a:xfrm>
            <a:off x="3200400" y="1474321"/>
            <a:ext cx="5143500" cy="443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683" t="21433" r="11688" b="5866"/>
          <a:stretch/>
        </p:blipFill>
        <p:spPr>
          <a:xfrm>
            <a:off x="3343700" y="900752"/>
            <a:ext cx="5568287" cy="47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hlinkClick r:id="rId2" action="ppaction://hlinksldjump"/>
          </p:cNvPr>
          <p:cNvSpPr/>
          <p:nvPr/>
        </p:nvSpPr>
        <p:spPr>
          <a:xfrm>
            <a:off x="232012" y="5909479"/>
            <a:ext cx="655092" cy="40943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110"/>
          <a:stretch/>
        </p:blipFill>
        <p:spPr>
          <a:xfrm>
            <a:off x="3841991" y="895350"/>
            <a:ext cx="4368560" cy="52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10621</TotalTime>
  <Words>391</Words>
  <Application>Microsoft Office PowerPoint</Application>
  <PresentationFormat>Widescreen</PresentationFormat>
  <Paragraphs>168</Paragraphs>
  <Slides>33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맑은 고딕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3_Office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354</cp:revision>
  <dcterms:created xsi:type="dcterms:W3CDTF">2020-12-08T03:17:05Z</dcterms:created>
  <dcterms:modified xsi:type="dcterms:W3CDTF">2025-02-06T07:26:11Z</dcterms:modified>
</cp:coreProperties>
</file>